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33A4-BBE8-44AB-9629-6E466DC85A59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4842E-B5A9-4401-ACD6-E7FC70441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16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C572-E699-4A98-830F-CA1B0283A4D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F82F-283E-455E-A564-1DB627D012C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B6B4-86AB-4B5C-A9E1-F142B2B4082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389-6E88-4D93-8587-E9C36FB9AA3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299C-6341-49BA-9F0C-A9EE8D32840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BB-7F70-431B-8136-99AE58B7C6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FAD3-0B1A-4580-9253-447085EC86D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47C8-80D8-446A-B3D3-266D68FE3F3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179A-820D-4E1B-A66B-080D5839BEB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4B9-2168-405C-ADA0-7A37818BA82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FD7A-F901-492F-86A2-1625B4969F9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D0EA-5BAC-49F9-A5D1-1789FCC913A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ACEE-0DFC-4C00-9EAE-E0EEBE2D0FB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629E82-4851-494F-B4FD-64BC3E3C25F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97C6E4-3343-48DA-A07E-905A45BEA07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045029"/>
            <a:ext cx="10572000" cy="3375169"/>
          </a:xfrm>
        </p:spPr>
        <p:txBody>
          <a:bodyPr/>
          <a:lstStyle/>
          <a:p>
            <a:pPr algn="ctr"/>
            <a:r>
              <a:rPr lang="pt-BR" dirty="0" smtClean="0"/>
              <a:t>Avaliação de </a:t>
            </a:r>
            <a:r>
              <a:rPr lang="pt-BR" dirty="0" err="1" smtClean="0"/>
              <a:t>DataSets</a:t>
            </a:r>
            <a:r>
              <a:rPr lang="pt-BR" dirty="0" smtClean="0"/>
              <a:t> -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Análise de Doenças e Relações com Morte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rmAutofit/>
          </a:bodyPr>
          <a:lstStyle/>
          <a:p>
            <a:r>
              <a:rPr lang="pt-BR" dirty="0" smtClean="0"/>
              <a:t>MICAEL POPPING</a:t>
            </a:r>
          </a:p>
          <a:p>
            <a:r>
              <a:rPr lang="pt-BR" dirty="0" smtClean="0"/>
              <a:t>PABLO SANCHES</a:t>
            </a:r>
          </a:p>
          <a:p>
            <a:r>
              <a:rPr lang="pt-BR" dirty="0" smtClean="0"/>
              <a:t>WAGNER LOCH</a:t>
            </a:r>
          </a:p>
        </p:txBody>
      </p:sp>
      <p:pic>
        <p:nvPicPr>
          <p:cNvPr id="1028" name="Picture 4" descr="Resultado de imagem para UFPEL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9" y="-221796"/>
            <a:ext cx="2699503" cy="19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dtec ufpel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7"/>
          <a:stretch/>
        </p:blipFill>
        <p:spPr bwMode="auto">
          <a:xfrm>
            <a:off x="261257" y="114717"/>
            <a:ext cx="2061029" cy="10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	| </a:t>
            </a:r>
            <a:r>
              <a:rPr lang="pt-BR" dirty="0"/>
              <a:t>HOMENS </a:t>
            </a:r>
            <a:r>
              <a:rPr lang="pt-BR" dirty="0" smtClean="0"/>
              <a:t>| </a:t>
            </a:r>
            <a:r>
              <a:rPr lang="pt-BR" dirty="0"/>
              <a:t>MULHERES 	</a:t>
            </a:r>
            <a:r>
              <a:rPr lang="pt-BR" dirty="0" smtClean="0"/>
              <a:t>| INFECTADOS</a:t>
            </a:r>
            <a:endParaRPr lang="pt-BR" dirty="0"/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13916 	| 14673 	</a:t>
            </a:r>
            <a:r>
              <a:rPr lang="pt-BR" dirty="0" smtClean="0"/>
              <a:t>	| </a:t>
            </a:r>
            <a:r>
              <a:rPr lang="pt-BR" dirty="0"/>
              <a:t>28589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13722 	| 14828 	</a:t>
            </a:r>
            <a:r>
              <a:rPr lang="pt-BR" dirty="0" smtClean="0"/>
              <a:t>	| </a:t>
            </a:r>
            <a:r>
              <a:rPr lang="pt-BR" dirty="0"/>
              <a:t>28550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13579 	| 14892 	</a:t>
            </a:r>
            <a:r>
              <a:rPr lang="pt-BR" dirty="0" smtClean="0"/>
              <a:t>	| </a:t>
            </a:r>
            <a:r>
              <a:rPr lang="pt-BR" dirty="0"/>
              <a:t>28471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13635 	| 14766 	</a:t>
            </a:r>
            <a:r>
              <a:rPr lang="pt-BR" dirty="0" smtClean="0"/>
              <a:t>	| </a:t>
            </a:r>
            <a:r>
              <a:rPr lang="pt-BR" dirty="0"/>
              <a:t>28401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13671 	| 14691 	</a:t>
            </a:r>
            <a:r>
              <a:rPr lang="pt-BR" dirty="0" smtClean="0"/>
              <a:t>	| </a:t>
            </a:r>
            <a:r>
              <a:rPr lang="pt-BR" dirty="0"/>
              <a:t>28362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13765 	| 14414 	</a:t>
            </a:r>
            <a:r>
              <a:rPr lang="pt-BR" dirty="0" smtClean="0"/>
              <a:t>	| </a:t>
            </a:r>
            <a:r>
              <a:rPr lang="pt-BR" dirty="0"/>
              <a:t>28179</a:t>
            </a:r>
          </a:p>
          <a:p>
            <a:r>
              <a:rPr lang="pt-BR" dirty="0" err="1"/>
              <a:t>marburg_virus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13716 	| 14714 	</a:t>
            </a:r>
            <a:r>
              <a:rPr lang="pt-BR" dirty="0" smtClean="0"/>
              <a:t>	| </a:t>
            </a:r>
            <a:r>
              <a:rPr lang="pt-BR" dirty="0"/>
              <a:t>28430</a:t>
            </a:r>
          </a:p>
          <a:p>
            <a:r>
              <a:rPr lang="pt-BR" dirty="0" err="1"/>
              <a:t>yellow_fever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13652 	| 14776 	</a:t>
            </a:r>
            <a:r>
              <a:rPr lang="pt-BR" dirty="0" smtClean="0"/>
              <a:t>	| </a:t>
            </a:r>
            <a:r>
              <a:rPr lang="pt-BR" dirty="0"/>
              <a:t>28428</a:t>
            </a:r>
          </a:p>
          <a:p>
            <a:r>
              <a:rPr lang="pt-BR" dirty="0" err="1"/>
              <a:t>rubella_mars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13651 	| 14888 	</a:t>
            </a:r>
            <a:r>
              <a:rPr lang="pt-BR" dirty="0" smtClean="0"/>
              <a:t>	| </a:t>
            </a:r>
            <a:r>
              <a:rPr lang="pt-BR" dirty="0"/>
              <a:t>28539</a:t>
            </a:r>
          </a:p>
          <a:p>
            <a:r>
              <a:rPr lang="pt-BR" dirty="0" err="1"/>
              <a:t>malaria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13905 	| 14630 	</a:t>
            </a:r>
            <a:r>
              <a:rPr lang="pt-BR" dirty="0" smtClean="0"/>
              <a:t>	| </a:t>
            </a:r>
            <a:r>
              <a:rPr lang="pt-BR" dirty="0"/>
              <a:t>28535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Multiplicar 4"/>
          <p:cNvSpPr/>
          <p:nvPr/>
        </p:nvSpPr>
        <p:spPr>
          <a:xfrm>
            <a:off x="4128655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ultiplicar 5"/>
          <p:cNvSpPr/>
          <p:nvPr/>
        </p:nvSpPr>
        <p:spPr>
          <a:xfrm>
            <a:off x="4128655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4128655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4128655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4128655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4128655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4128655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Multiplicar 11"/>
          <p:cNvSpPr/>
          <p:nvPr/>
        </p:nvSpPr>
        <p:spPr>
          <a:xfrm>
            <a:off x="4128655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icar 12"/>
          <p:cNvSpPr/>
          <p:nvPr/>
        </p:nvSpPr>
        <p:spPr>
          <a:xfrm>
            <a:off x="4128655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4128655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icar 14"/>
          <p:cNvSpPr/>
          <p:nvPr/>
        </p:nvSpPr>
        <p:spPr>
          <a:xfrm>
            <a:off x="5029200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ultiplicar 15"/>
          <p:cNvSpPr/>
          <p:nvPr/>
        </p:nvSpPr>
        <p:spPr>
          <a:xfrm>
            <a:off x="5029200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5029200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icar 17"/>
          <p:cNvSpPr/>
          <p:nvPr/>
        </p:nvSpPr>
        <p:spPr>
          <a:xfrm>
            <a:off x="5029200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icar 18"/>
          <p:cNvSpPr/>
          <p:nvPr/>
        </p:nvSpPr>
        <p:spPr>
          <a:xfrm>
            <a:off x="5029200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icar 19"/>
          <p:cNvSpPr/>
          <p:nvPr/>
        </p:nvSpPr>
        <p:spPr>
          <a:xfrm>
            <a:off x="5029200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icar 20"/>
          <p:cNvSpPr/>
          <p:nvPr/>
        </p:nvSpPr>
        <p:spPr>
          <a:xfrm>
            <a:off x="5029200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icar 21"/>
          <p:cNvSpPr/>
          <p:nvPr/>
        </p:nvSpPr>
        <p:spPr>
          <a:xfrm>
            <a:off x="5029200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Multiplicar 22"/>
          <p:cNvSpPr/>
          <p:nvPr/>
        </p:nvSpPr>
        <p:spPr>
          <a:xfrm>
            <a:off x="5029200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Multiplicar 23"/>
          <p:cNvSpPr/>
          <p:nvPr/>
        </p:nvSpPr>
        <p:spPr>
          <a:xfrm>
            <a:off x="5029200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ultiplicar 24"/>
          <p:cNvSpPr/>
          <p:nvPr/>
        </p:nvSpPr>
        <p:spPr>
          <a:xfrm>
            <a:off x="6414654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Multiplicar 25"/>
          <p:cNvSpPr/>
          <p:nvPr/>
        </p:nvSpPr>
        <p:spPr>
          <a:xfrm>
            <a:off x="6414654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Multiplicar 26"/>
          <p:cNvSpPr/>
          <p:nvPr/>
        </p:nvSpPr>
        <p:spPr>
          <a:xfrm>
            <a:off x="6414654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ultiplicar 27"/>
          <p:cNvSpPr/>
          <p:nvPr/>
        </p:nvSpPr>
        <p:spPr>
          <a:xfrm>
            <a:off x="6414654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Multiplicar 28"/>
          <p:cNvSpPr/>
          <p:nvPr/>
        </p:nvSpPr>
        <p:spPr>
          <a:xfrm>
            <a:off x="6414654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ultiplicar 29"/>
          <p:cNvSpPr/>
          <p:nvPr/>
        </p:nvSpPr>
        <p:spPr>
          <a:xfrm>
            <a:off x="6414654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ultiplicar 30"/>
          <p:cNvSpPr/>
          <p:nvPr/>
        </p:nvSpPr>
        <p:spPr>
          <a:xfrm>
            <a:off x="6414654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Multiplicar 31"/>
          <p:cNvSpPr/>
          <p:nvPr/>
        </p:nvSpPr>
        <p:spPr>
          <a:xfrm>
            <a:off x="6414654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Multiplicar 32"/>
          <p:cNvSpPr/>
          <p:nvPr/>
        </p:nvSpPr>
        <p:spPr>
          <a:xfrm>
            <a:off x="6414654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Multiplicar 33"/>
          <p:cNvSpPr/>
          <p:nvPr/>
        </p:nvSpPr>
        <p:spPr>
          <a:xfrm>
            <a:off x="6414654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Aprendizados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Difícil lidar e interpretar com dados não confiáveis</a:t>
            </a:r>
          </a:p>
          <a:p>
            <a:r>
              <a:rPr lang="pt-BR" dirty="0" smtClean="0"/>
              <a:t>Experiência com manipulação de dados</a:t>
            </a:r>
          </a:p>
          <a:p>
            <a:r>
              <a:rPr lang="pt-BR" dirty="0" smtClean="0"/>
              <a:t>Conhecimento de doenças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045029"/>
            <a:ext cx="10572000" cy="3375169"/>
          </a:xfrm>
        </p:spPr>
        <p:txBody>
          <a:bodyPr/>
          <a:lstStyle/>
          <a:p>
            <a:pPr algn="ctr"/>
            <a:r>
              <a:rPr lang="pt-BR" dirty="0" smtClean="0"/>
              <a:t>Avaliação de </a:t>
            </a:r>
            <a:r>
              <a:rPr lang="pt-BR" dirty="0" err="1" smtClean="0"/>
              <a:t>DataSets</a:t>
            </a:r>
            <a:r>
              <a:rPr lang="pt-BR" dirty="0" smtClean="0"/>
              <a:t> -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Análise de Doenças e Relações com Morte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rmAutofit/>
          </a:bodyPr>
          <a:lstStyle/>
          <a:p>
            <a:r>
              <a:rPr lang="pt-BR" dirty="0" smtClean="0"/>
              <a:t>MICAEL POPPING</a:t>
            </a:r>
          </a:p>
          <a:p>
            <a:r>
              <a:rPr lang="pt-BR" dirty="0" smtClean="0"/>
              <a:t>PABLO SANCHES</a:t>
            </a:r>
          </a:p>
          <a:p>
            <a:r>
              <a:rPr lang="pt-BR" dirty="0" smtClean="0"/>
              <a:t>WAGNER LOCH</a:t>
            </a:r>
          </a:p>
        </p:txBody>
      </p:sp>
      <p:pic>
        <p:nvPicPr>
          <p:cNvPr id="1028" name="Picture 4" descr="Resultado de imagem para UFPEL BR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9" y="-221796"/>
            <a:ext cx="2699503" cy="19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dtec ufpel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7"/>
          <a:stretch/>
        </p:blipFill>
        <p:spPr bwMode="auto">
          <a:xfrm>
            <a:off x="261257" y="114717"/>
            <a:ext cx="2061029" cy="10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Doenças Presentes no </a:t>
            </a:r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Cólera</a:t>
            </a:r>
          </a:p>
          <a:p>
            <a:r>
              <a:rPr lang="pt-BR" dirty="0" smtClean="0"/>
              <a:t>Diarreia</a:t>
            </a:r>
          </a:p>
          <a:p>
            <a:r>
              <a:rPr lang="pt-BR" dirty="0" smtClean="0"/>
              <a:t>Sarampo</a:t>
            </a:r>
          </a:p>
          <a:p>
            <a:r>
              <a:rPr lang="pt-BR" dirty="0" smtClean="0"/>
              <a:t>Febre Hemorrágica Viral</a:t>
            </a:r>
          </a:p>
          <a:p>
            <a:r>
              <a:rPr lang="pt-BR" dirty="0" smtClean="0"/>
              <a:t>Meningite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Ebola</a:t>
            </a:r>
          </a:p>
          <a:p>
            <a:r>
              <a:rPr lang="pt-BR" dirty="0" smtClean="0"/>
              <a:t>Vírus de </a:t>
            </a:r>
            <a:r>
              <a:rPr lang="pt-BR" dirty="0" err="1" smtClean="0"/>
              <a:t>Marburg</a:t>
            </a:r>
            <a:endParaRPr lang="pt-BR" dirty="0" smtClean="0"/>
          </a:p>
          <a:p>
            <a:r>
              <a:rPr lang="pt-BR" dirty="0" smtClean="0"/>
              <a:t>Febre Amarela</a:t>
            </a:r>
          </a:p>
          <a:p>
            <a:r>
              <a:rPr lang="pt-BR" dirty="0" smtClean="0"/>
              <a:t>Rubéola</a:t>
            </a:r>
          </a:p>
          <a:p>
            <a:r>
              <a:rPr lang="pt-BR" dirty="0" smtClean="0"/>
              <a:t>Malária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Quantidade de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288.422 linhas</a:t>
            </a:r>
          </a:p>
          <a:p>
            <a:r>
              <a:rPr lang="pt-BR" dirty="0" smtClean="0"/>
              <a:t>40 colunas</a:t>
            </a:r>
          </a:p>
          <a:p>
            <a:r>
              <a:rPr lang="pt-BR" dirty="0" smtClean="0"/>
              <a:t>Tamanho </a:t>
            </a:r>
            <a:r>
              <a:rPr lang="pt-BR" smtClean="0"/>
              <a:t>de quase 50MB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Filtragem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programa específico para lidar com o </a:t>
            </a:r>
            <a:r>
              <a:rPr lang="pt-BR" dirty="0" err="1" smtClean="0"/>
              <a:t>DataSet</a:t>
            </a:r>
            <a:r>
              <a:rPr lang="pt-BR" dirty="0" smtClean="0"/>
              <a:t> na linguagem de programação C</a:t>
            </a:r>
          </a:p>
          <a:p>
            <a:r>
              <a:rPr lang="pt-BR" dirty="0" smtClean="0"/>
              <a:t>Resultados gerados em poucos segundos</a:t>
            </a:r>
          </a:p>
          <a:p>
            <a:r>
              <a:rPr lang="pt-BR" dirty="0" smtClean="0"/>
              <a:t>Possibilidade de execução em paralela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| </a:t>
            </a:r>
            <a:r>
              <a:rPr lang="pt-BR" dirty="0"/>
              <a:t>INFECTADOS </a:t>
            </a:r>
            <a:r>
              <a:rPr lang="pt-BR" dirty="0" smtClean="0"/>
              <a:t>| </a:t>
            </a:r>
            <a:r>
              <a:rPr lang="pt-BR" dirty="0"/>
              <a:t>MORTOS 	|</a:t>
            </a:r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28589 	| 14321 	|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28550 	| 14361 	|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28471 	| 14186 	|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28401 	| 14218 	|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28362 	| 14178 	|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28179 	| 14165 	|</a:t>
            </a:r>
          </a:p>
          <a:p>
            <a:r>
              <a:rPr lang="pt-BR" dirty="0" err="1"/>
              <a:t>marburg_virus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28430 	| 14210 	|</a:t>
            </a:r>
          </a:p>
          <a:p>
            <a:r>
              <a:rPr lang="pt-BR" dirty="0" err="1"/>
              <a:t>yellow_fever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28428 	| 14210 	|</a:t>
            </a:r>
          </a:p>
          <a:p>
            <a:r>
              <a:rPr lang="pt-BR" dirty="0" err="1"/>
              <a:t>rubella_mars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28539 	| 14270 	|</a:t>
            </a:r>
          </a:p>
          <a:p>
            <a:r>
              <a:rPr lang="pt-BR" dirty="0" err="1"/>
              <a:t>malaria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28535 	| 14170 	|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| </a:t>
            </a:r>
            <a:r>
              <a:rPr lang="pt-BR" dirty="0"/>
              <a:t>INFECTADOS </a:t>
            </a:r>
            <a:r>
              <a:rPr lang="pt-BR" dirty="0" smtClean="0"/>
              <a:t>| </a:t>
            </a:r>
            <a:r>
              <a:rPr lang="pt-BR" dirty="0"/>
              <a:t>MORTOS 	|</a:t>
            </a:r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28589 	| 14321 	|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28550 	| 14361 	|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28471 	| 14186 	|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28401 	| 14218 	|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28362 	| 14178 	|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28179 	| 14165 	|</a:t>
            </a:r>
          </a:p>
          <a:p>
            <a:r>
              <a:rPr lang="pt-BR" dirty="0" err="1"/>
              <a:t>marburg_virus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28430 	| 14210 	|</a:t>
            </a:r>
          </a:p>
          <a:p>
            <a:r>
              <a:rPr lang="pt-BR" dirty="0" err="1"/>
              <a:t>yellow_fever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28428 	| 14210 	|</a:t>
            </a:r>
          </a:p>
          <a:p>
            <a:r>
              <a:rPr lang="pt-BR" dirty="0" err="1"/>
              <a:t>rubella_mars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28539 	| 14270 	|</a:t>
            </a:r>
          </a:p>
          <a:p>
            <a:r>
              <a:rPr lang="pt-BR" dirty="0" err="1"/>
              <a:t>malaria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28535 	| 14170 	|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Multiplicar 4"/>
          <p:cNvSpPr/>
          <p:nvPr/>
        </p:nvSpPr>
        <p:spPr>
          <a:xfrm>
            <a:off x="4128655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ultiplicar 5"/>
          <p:cNvSpPr/>
          <p:nvPr/>
        </p:nvSpPr>
        <p:spPr>
          <a:xfrm>
            <a:off x="4128655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4128655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4128655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4128655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4128655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4128655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Multiplicar 11"/>
          <p:cNvSpPr/>
          <p:nvPr/>
        </p:nvSpPr>
        <p:spPr>
          <a:xfrm>
            <a:off x="4128655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icar 12"/>
          <p:cNvSpPr/>
          <p:nvPr/>
        </p:nvSpPr>
        <p:spPr>
          <a:xfrm>
            <a:off x="4128655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4128655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icar 14"/>
          <p:cNvSpPr/>
          <p:nvPr/>
        </p:nvSpPr>
        <p:spPr>
          <a:xfrm>
            <a:off x="5056909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ultiplicar 15"/>
          <p:cNvSpPr/>
          <p:nvPr/>
        </p:nvSpPr>
        <p:spPr>
          <a:xfrm>
            <a:off x="5056909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5056909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icar 17"/>
          <p:cNvSpPr/>
          <p:nvPr/>
        </p:nvSpPr>
        <p:spPr>
          <a:xfrm>
            <a:off x="5056909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icar 18"/>
          <p:cNvSpPr/>
          <p:nvPr/>
        </p:nvSpPr>
        <p:spPr>
          <a:xfrm>
            <a:off x="5056909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icar 19"/>
          <p:cNvSpPr/>
          <p:nvPr/>
        </p:nvSpPr>
        <p:spPr>
          <a:xfrm>
            <a:off x="5056909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icar 20"/>
          <p:cNvSpPr/>
          <p:nvPr/>
        </p:nvSpPr>
        <p:spPr>
          <a:xfrm>
            <a:off x="5056909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icar 21"/>
          <p:cNvSpPr/>
          <p:nvPr/>
        </p:nvSpPr>
        <p:spPr>
          <a:xfrm>
            <a:off x="5056909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Multiplicar 22"/>
          <p:cNvSpPr/>
          <p:nvPr/>
        </p:nvSpPr>
        <p:spPr>
          <a:xfrm>
            <a:off x="5056909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Multiplicar 23"/>
          <p:cNvSpPr/>
          <p:nvPr/>
        </p:nvSpPr>
        <p:spPr>
          <a:xfrm>
            <a:off x="5056909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0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	| </a:t>
            </a:r>
            <a:r>
              <a:rPr lang="pt-BR" dirty="0"/>
              <a:t>RURAL 	| URBANO </a:t>
            </a:r>
            <a:r>
              <a:rPr lang="pt-BR" dirty="0" smtClean="0"/>
              <a:t>	| </a:t>
            </a:r>
            <a:r>
              <a:rPr lang="pt-BR" dirty="0"/>
              <a:t>INFECTADOS</a:t>
            </a:r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14307 	| 14282 	</a:t>
            </a:r>
            <a:r>
              <a:rPr lang="pt-BR" dirty="0" smtClean="0"/>
              <a:t>	| </a:t>
            </a:r>
            <a:r>
              <a:rPr lang="pt-BR" dirty="0"/>
              <a:t>28589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14282 	| 14268 	</a:t>
            </a:r>
            <a:r>
              <a:rPr lang="pt-BR" dirty="0" smtClean="0"/>
              <a:t>	| </a:t>
            </a:r>
            <a:r>
              <a:rPr lang="pt-BR" dirty="0"/>
              <a:t>28550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14259 	| 14212 	</a:t>
            </a:r>
            <a:r>
              <a:rPr lang="pt-BR" dirty="0" smtClean="0"/>
              <a:t>	| </a:t>
            </a:r>
            <a:r>
              <a:rPr lang="pt-BR" dirty="0"/>
              <a:t>28471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14180 	| 14221 	</a:t>
            </a:r>
            <a:r>
              <a:rPr lang="pt-BR" dirty="0" smtClean="0"/>
              <a:t>	| </a:t>
            </a:r>
            <a:r>
              <a:rPr lang="pt-BR" dirty="0"/>
              <a:t>28401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14197 	| 14165 	</a:t>
            </a:r>
            <a:r>
              <a:rPr lang="pt-BR" dirty="0" smtClean="0"/>
              <a:t>	| </a:t>
            </a:r>
            <a:r>
              <a:rPr lang="pt-BR" dirty="0"/>
              <a:t>28362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14161 	| 14018 	</a:t>
            </a:r>
            <a:r>
              <a:rPr lang="pt-BR" dirty="0" smtClean="0"/>
              <a:t>	| </a:t>
            </a:r>
            <a:r>
              <a:rPr lang="pt-BR" dirty="0"/>
              <a:t>28179</a:t>
            </a:r>
          </a:p>
          <a:p>
            <a:r>
              <a:rPr lang="pt-BR" dirty="0" err="1"/>
              <a:t>marburg_virus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14219 	| 14211 	</a:t>
            </a:r>
            <a:r>
              <a:rPr lang="pt-BR" dirty="0" smtClean="0"/>
              <a:t>	| </a:t>
            </a:r>
            <a:r>
              <a:rPr lang="pt-BR" dirty="0"/>
              <a:t>28430</a:t>
            </a:r>
          </a:p>
          <a:p>
            <a:r>
              <a:rPr lang="pt-BR" dirty="0" err="1"/>
              <a:t>yellow_fever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14317 	| 14111 	</a:t>
            </a:r>
            <a:r>
              <a:rPr lang="pt-BR" dirty="0" smtClean="0"/>
              <a:t>	| </a:t>
            </a:r>
            <a:r>
              <a:rPr lang="pt-BR" dirty="0"/>
              <a:t>28428</a:t>
            </a:r>
          </a:p>
          <a:p>
            <a:r>
              <a:rPr lang="pt-BR" dirty="0" err="1"/>
              <a:t>rubella_mars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14437 	| 14102 	</a:t>
            </a:r>
            <a:r>
              <a:rPr lang="pt-BR" dirty="0" smtClean="0"/>
              <a:t>	| </a:t>
            </a:r>
            <a:r>
              <a:rPr lang="pt-BR" dirty="0"/>
              <a:t>28539</a:t>
            </a:r>
          </a:p>
          <a:p>
            <a:r>
              <a:rPr lang="pt-BR" dirty="0" err="1"/>
              <a:t>malaria</a:t>
            </a:r>
            <a:r>
              <a:rPr lang="pt-BR" dirty="0"/>
              <a:t>			</a:t>
            </a:r>
            <a:r>
              <a:rPr lang="pt-BR" dirty="0" smtClean="0"/>
              <a:t>	</a:t>
            </a:r>
            <a:r>
              <a:rPr lang="pt-BR" dirty="0"/>
              <a:t>	| 14204 	| 14331 	</a:t>
            </a:r>
            <a:r>
              <a:rPr lang="pt-BR" dirty="0" smtClean="0"/>
              <a:t>	| </a:t>
            </a:r>
            <a:r>
              <a:rPr lang="pt-BR" dirty="0"/>
              <a:t>28535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	| </a:t>
            </a:r>
            <a:r>
              <a:rPr lang="pt-BR" dirty="0"/>
              <a:t>RURAL 	| URBANO </a:t>
            </a:r>
            <a:r>
              <a:rPr lang="pt-BR" dirty="0" smtClean="0"/>
              <a:t>	| </a:t>
            </a:r>
            <a:r>
              <a:rPr lang="pt-BR" dirty="0"/>
              <a:t>INFECTADOS</a:t>
            </a:r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14307 	| 14282 	</a:t>
            </a:r>
            <a:r>
              <a:rPr lang="pt-BR" dirty="0" smtClean="0"/>
              <a:t>	| </a:t>
            </a:r>
            <a:r>
              <a:rPr lang="pt-BR" dirty="0"/>
              <a:t>28589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14282 	| 14268 	</a:t>
            </a:r>
            <a:r>
              <a:rPr lang="pt-BR" dirty="0" smtClean="0"/>
              <a:t>	| </a:t>
            </a:r>
            <a:r>
              <a:rPr lang="pt-BR" dirty="0"/>
              <a:t>28550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14259 	| 14212 	</a:t>
            </a:r>
            <a:r>
              <a:rPr lang="pt-BR" dirty="0" smtClean="0"/>
              <a:t>	| </a:t>
            </a:r>
            <a:r>
              <a:rPr lang="pt-BR" dirty="0"/>
              <a:t>28471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14180 	| 14221 	</a:t>
            </a:r>
            <a:r>
              <a:rPr lang="pt-BR" dirty="0" smtClean="0"/>
              <a:t>	| </a:t>
            </a:r>
            <a:r>
              <a:rPr lang="pt-BR" dirty="0"/>
              <a:t>28401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14197 	| 14165 	</a:t>
            </a:r>
            <a:r>
              <a:rPr lang="pt-BR" dirty="0" smtClean="0"/>
              <a:t>	| </a:t>
            </a:r>
            <a:r>
              <a:rPr lang="pt-BR" dirty="0"/>
              <a:t>28362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14161 	| 14018 	</a:t>
            </a:r>
            <a:r>
              <a:rPr lang="pt-BR" dirty="0" smtClean="0"/>
              <a:t>	| </a:t>
            </a:r>
            <a:r>
              <a:rPr lang="pt-BR" dirty="0"/>
              <a:t>28179</a:t>
            </a:r>
          </a:p>
          <a:p>
            <a:r>
              <a:rPr lang="pt-BR" dirty="0" err="1"/>
              <a:t>marburg_virus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14219 	| 14211 	</a:t>
            </a:r>
            <a:r>
              <a:rPr lang="pt-BR" dirty="0" smtClean="0"/>
              <a:t>	| </a:t>
            </a:r>
            <a:r>
              <a:rPr lang="pt-BR" dirty="0"/>
              <a:t>28430</a:t>
            </a:r>
          </a:p>
          <a:p>
            <a:r>
              <a:rPr lang="pt-BR" dirty="0" err="1"/>
              <a:t>yellow_fever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14317 	| 14111 	</a:t>
            </a:r>
            <a:r>
              <a:rPr lang="pt-BR" dirty="0" smtClean="0"/>
              <a:t>	| </a:t>
            </a:r>
            <a:r>
              <a:rPr lang="pt-BR" dirty="0"/>
              <a:t>28428</a:t>
            </a:r>
          </a:p>
          <a:p>
            <a:r>
              <a:rPr lang="pt-BR" dirty="0" err="1"/>
              <a:t>rubella_mars</a:t>
            </a:r>
            <a:r>
              <a:rPr lang="pt-BR" dirty="0"/>
              <a:t>		</a:t>
            </a:r>
            <a:r>
              <a:rPr lang="pt-BR" dirty="0" smtClean="0"/>
              <a:t>	</a:t>
            </a:r>
            <a:r>
              <a:rPr lang="pt-BR" dirty="0"/>
              <a:t>	| 14437 	| 14102 	</a:t>
            </a:r>
            <a:r>
              <a:rPr lang="pt-BR" dirty="0" smtClean="0"/>
              <a:t>	| </a:t>
            </a:r>
            <a:r>
              <a:rPr lang="pt-BR" dirty="0"/>
              <a:t>28539</a:t>
            </a:r>
          </a:p>
          <a:p>
            <a:r>
              <a:rPr lang="pt-BR" dirty="0" err="1"/>
              <a:t>malaria</a:t>
            </a:r>
            <a:r>
              <a:rPr lang="pt-BR" dirty="0"/>
              <a:t>			</a:t>
            </a:r>
            <a:r>
              <a:rPr lang="pt-BR" dirty="0" smtClean="0"/>
              <a:t>	</a:t>
            </a:r>
            <a:r>
              <a:rPr lang="pt-BR" dirty="0"/>
              <a:t>	| 14204 	| 14331 	</a:t>
            </a:r>
            <a:r>
              <a:rPr lang="pt-BR" dirty="0" smtClean="0"/>
              <a:t>	| </a:t>
            </a:r>
            <a:r>
              <a:rPr lang="pt-BR" dirty="0"/>
              <a:t>28535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Multiplicar 4"/>
          <p:cNvSpPr/>
          <p:nvPr/>
        </p:nvSpPr>
        <p:spPr>
          <a:xfrm>
            <a:off x="4128655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ultiplicar 5"/>
          <p:cNvSpPr/>
          <p:nvPr/>
        </p:nvSpPr>
        <p:spPr>
          <a:xfrm>
            <a:off x="4128655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ultiplicar 6"/>
          <p:cNvSpPr/>
          <p:nvPr/>
        </p:nvSpPr>
        <p:spPr>
          <a:xfrm>
            <a:off x="4128655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4128655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4128655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4128655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4128655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Multiplicar 11"/>
          <p:cNvSpPr/>
          <p:nvPr/>
        </p:nvSpPr>
        <p:spPr>
          <a:xfrm>
            <a:off x="4128655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icar 12"/>
          <p:cNvSpPr/>
          <p:nvPr/>
        </p:nvSpPr>
        <p:spPr>
          <a:xfrm>
            <a:off x="4128655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Multiplicar 13"/>
          <p:cNvSpPr/>
          <p:nvPr/>
        </p:nvSpPr>
        <p:spPr>
          <a:xfrm>
            <a:off x="4128655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icar 14"/>
          <p:cNvSpPr/>
          <p:nvPr/>
        </p:nvSpPr>
        <p:spPr>
          <a:xfrm>
            <a:off x="5029200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ultiplicar 15"/>
          <p:cNvSpPr/>
          <p:nvPr/>
        </p:nvSpPr>
        <p:spPr>
          <a:xfrm>
            <a:off x="5029200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5029200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icar 17"/>
          <p:cNvSpPr/>
          <p:nvPr/>
        </p:nvSpPr>
        <p:spPr>
          <a:xfrm>
            <a:off x="5029200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icar 18"/>
          <p:cNvSpPr/>
          <p:nvPr/>
        </p:nvSpPr>
        <p:spPr>
          <a:xfrm>
            <a:off x="5029200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icar 19"/>
          <p:cNvSpPr/>
          <p:nvPr/>
        </p:nvSpPr>
        <p:spPr>
          <a:xfrm>
            <a:off x="5029200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icar 20"/>
          <p:cNvSpPr/>
          <p:nvPr/>
        </p:nvSpPr>
        <p:spPr>
          <a:xfrm>
            <a:off x="5029200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icar 21"/>
          <p:cNvSpPr/>
          <p:nvPr/>
        </p:nvSpPr>
        <p:spPr>
          <a:xfrm>
            <a:off x="5029200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Multiplicar 22"/>
          <p:cNvSpPr/>
          <p:nvPr/>
        </p:nvSpPr>
        <p:spPr>
          <a:xfrm>
            <a:off x="5029200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Multiplicar 23"/>
          <p:cNvSpPr/>
          <p:nvPr/>
        </p:nvSpPr>
        <p:spPr>
          <a:xfrm>
            <a:off x="5029200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ultiplicar 24"/>
          <p:cNvSpPr/>
          <p:nvPr/>
        </p:nvSpPr>
        <p:spPr>
          <a:xfrm>
            <a:off x="6414655" y="2563091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Multiplicar 25"/>
          <p:cNvSpPr/>
          <p:nvPr/>
        </p:nvSpPr>
        <p:spPr>
          <a:xfrm>
            <a:off x="6414655" y="28956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Multiplicar 26"/>
          <p:cNvSpPr/>
          <p:nvPr/>
        </p:nvSpPr>
        <p:spPr>
          <a:xfrm>
            <a:off x="6414655" y="3228109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ultiplicar 27"/>
          <p:cNvSpPr/>
          <p:nvPr/>
        </p:nvSpPr>
        <p:spPr>
          <a:xfrm>
            <a:off x="6414655" y="3533994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Multiplicar 28"/>
          <p:cNvSpPr/>
          <p:nvPr/>
        </p:nvSpPr>
        <p:spPr>
          <a:xfrm>
            <a:off x="6414655" y="3866503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ultiplicar 29"/>
          <p:cNvSpPr/>
          <p:nvPr/>
        </p:nvSpPr>
        <p:spPr>
          <a:xfrm>
            <a:off x="6414655" y="4199012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ultiplicar 30"/>
          <p:cNvSpPr/>
          <p:nvPr/>
        </p:nvSpPr>
        <p:spPr>
          <a:xfrm>
            <a:off x="6414655" y="4504897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Multiplicar 31"/>
          <p:cNvSpPr/>
          <p:nvPr/>
        </p:nvSpPr>
        <p:spPr>
          <a:xfrm>
            <a:off x="6414655" y="4837406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Multiplicar 32"/>
          <p:cNvSpPr/>
          <p:nvPr/>
        </p:nvSpPr>
        <p:spPr>
          <a:xfrm>
            <a:off x="6414655" y="5169915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Multiplicar 33"/>
          <p:cNvSpPr/>
          <p:nvPr/>
        </p:nvSpPr>
        <p:spPr>
          <a:xfrm>
            <a:off x="6414655" y="5475800"/>
            <a:ext cx="457200" cy="3325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DOENCA				</a:t>
            </a:r>
            <a:r>
              <a:rPr lang="pt-BR" dirty="0" smtClean="0"/>
              <a:t>	| </a:t>
            </a:r>
            <a:r>
              <a:rPr lang="pt-BR" dirty="0"/>
              <a:t>HOMENS </a:t>
            </a:r>
            <a:r>
              <a:rPr lang="pt-BR" dirty="0" smtClean="0"/>
              <a:t>| </a:t>
            </a:r>
            <a:r>
              <a:rPr lang="pt-BR" dirty="0"/>
              <a:t>MULHERES 	</a:t>
            </a:r>
            <a:r>
              <a:rPr lang="pt-BR" dirty="0" smtClean="0"/>
              <a:t>| INFECTADOS</a:t>
            </a:r>
            <a:endParaRPr lang="pt-BR" dirty="0"/>
          </a:p>
          <a:p>
            <a:r>
              <a:rPr lang="pt-BR" dirty="0" err="1"/>
              <a:t>cholera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13916 	| 14673 	</a:t>
            </a:r>
            <a:r>
              <a:rPr lang="pt-BR" dirty="0" smtClean="0"/>
              <a:t>	| </a:t>
            </a:r>
            <a:r>
              <a:rPr lang="pt-BR" dirty="0"/>
              <a:t>28589</a:t>
            </a:r>
          </a:p>
          <a:p>
            <a:r>
              <a:rPr lang="pt-BR" dirty="0" err="1"/>
              <a:t>diarrhoea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13722 	| 14828 	</a:t>
            </a:r>
            <a:r>
              <a:rPr lang="pt-BR" dirty="0" smtClean="0"/>
              <a:t>	| </a:t>
            </a:r>
            <a:r>
              <a:rPr lang="pt-BR" dirty="0"/>
              <a:t>28550</a:t>
            </a:r>
          </a:p>
          <a:p>
            <a:r>
              <a:rPr lang="pt-BR" dirty="0" err="1"/>
              <a:t>measles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13579 	| 14892 	</a:t>
            </a:r>
            <a:r>
              <a:rPr lang="pt-BR" dirty="0" smtClean="0"/>
              <a:t>	| </a:t>
            </a:r>
            <a:r>
              <a:rPr lang="pt-BR" dirty="0"/>
              <a:t>28471</a:t>
            </a:r>
          </a:p>
          <a:p>
            <a:r>
              <a:rPr lang="pt-BR" dirty="0" err="1"/>
              <a:t>viral_haemmorrhaphic_fever</a:t>
            </a:r>
            <a:r>
              <a:rPr lang="pt-BR" dirty="0"/>
              <a:t>	| 13635 	| 14766 	</a:t>
            </a:r>
            <a:r>
              <a:rPr lang="pt-BR" dirty="0" smtClean="0"/>
              <a:t>	| </a:t>
            </a:r>
            <a:r>
              <a:rPr lang="pt-BR" dirty="0"/>
              <a:t>28401</a:t>
            </a:r>
          </a:p>
          <a:p>
            <a:r>
              <a:rPr lang="pt-BR" dirty="0" err="1"/>
              <a:t>meningitis</a:t>
            </a:r>
            <a:r>
              <a:rPr lang="pt-BR" dirty="0"/>
              <a:t>			</a:t>
            </a:r>
            <a:r>
              <a:rPr lang="pt-BR" dirty="0" smtClean="0"/>
              <a:t>		| </a:t>
            </a:r>
            <a:r>
              <a:rPr lang="pt-BR" dirty="0"/>
              <a:t>13671 	| 14691 	</a:t>
            </a:r>
            <a:r>
              <a:rPr lang="pt-BR" dirty="0" smtClean="0"/>
              <a:t>	| </a:t>
            </a:r>
            <a:r>
              <a:rPr lang="pt-BR" dirty="0"/>
              <a:t>28362</a:t>
            </a:r>
          </a:p>
          <a:p>
            <a:r>
              <a:rPr lang="pt-BR" dirty="0"/>
              <a:t>ebola				</a:t>
            </a:r>
            <a:r>
              <a:rPr lang="pt-BR" dirty="0" smtClean="0"/>
              <a:t>		| </a:t>
            </a:r>
            <a:r>
              <a:rPr lang="pt-BR" dirty="0"/>
              <a:t>13765 	| 14414 	</a:t>
            </a:r>
            <a:r>
              <a:rPr lang="pt-BR" dirty="0" smtClean="0"/>
              <a:t>	| </a:t>
            </a:r>
            <a:r>
              <a:rPr lang="pt-BR" dirty="0"/>
              <a:t>28179</a:t>
            </a:r>
          </a:p>
          <a:p>
            <a:r>
              <a:rPr lang="pt-BR" dirty="0" err="1"/>
              <a:t>marburg_virus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13716 	| 14714 	</a:t>
            </a:r>
            <a:r>
              <a:rPr lang="pt-BR" dirty="0" smtClean="0"/>
              <a:t>	| </a:t>
            </a:r>
            <a:r>
              <a:rPr lang="pt-BR" dirty="0"/>
              <a:t>28430</a:t>
            </a:r>
          </a:p>
          <a:p>
            <a:r>
              <a:rPr lang="pt-BR" dirty="0" err="1"/>
              <a:t>yellow_fever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13652 	| 14776 	</a:t>
            </a:r>
            <a:r>
              <a:rPr lang="pt-BR" dirty="0" smtClean="0"/>
              <a:t>	| </a:t>
            </a:r>
            <a:r>
              <a:rPr lang="pt-BR" dirty="0"/>
              <a:t>28428</a:t>
            </a:r>
          </a:p>
          <a:p>
            <a:r>
              <a:rPr lang="pt-BR" dirty="0" err="1"/>
              <a:t>rubella_mars</a:t>
            </a:r>
            <a:r>
              <a:rPr lang="pt-BR" dirty="0"/>
              <a:t>			</a:t>
            </a:r>
            <a:r>
              <a:rPr lang="pt-BR" dirty="0" smtClean="0"/>
              <a:t>	| </a:t>
            </a:r>
            <a:r>
              <a:rPr lang="pt-BR" dirty="0"/>
              <a:t>13651 	| 14888 	</a:t>
            </a:r>
            <a:r>
              <a:rPr lang="pt-BR" dirty="0" smtClean="0"/>
              <a:t>	| </a:t>
            </a:r>
            <a:r>
              <a:rPr lang="pt-BR" dirty="0"/>
              <a:t>28539</a:t>
            </a:r>
          </a:p>
          <a:p>
            <a:r>
              <a:rPr lang="pt-BR" dirty="0" err="1"/>
              <a:t>malaria</a:t>
            </a:r>
            <a:r>
              <a:rPr lang="pt-BR" dirty="0"/>
              <a:t>				</a:t>
            </a:r>
            <a:r>
              <a:rPr lang="pt-BR" dirty="0" smtClean="0"/>
              <a:t>	| </a:t>
            </a:r>
            <a:r>
              <a:rPr lang="pt-BR" dirty="0"/>
              <a:t>13905 	| 14630 	</a:t>
            </a:r>
            <a:r>
              <a:rPr lang="pt-BR" dirty="0" smtClean="0"/>
              <a:t>	| </a:t>
            </a:r>
            <a:r>
              <a:rPr lang="pt-BR" dirty="0"/>
              <a:t>28535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36363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123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Citável</vt:lpstr>
      <vt:lpstr>Avaliação de DataSets - Análise de Doenças e Relações com Morte</vt:lpstr>
      <vt:lpstr>Doenças Presentes no DataSet</vt:lpstr>
      <vt:lpstr>Quantidade de Registros</vt:lpstr>
      <vt:lpstr>Método de Filtragem</vt:lpstr>
      <vt:lpstr>Resultados Obtidos</vt:lpstr>
      <vt:lpstr>Resultados Obtidos</vt:lpstr>
      <vt:lpstr>Resultados Obtidos</vt:lpstr>
      <vt:lpstr>Resultados Obtidos</vt:lpstr>
      <vt:lpstr>Resultados Obtido</vt:lpstr>
      <vt:lpstr>Resultados Obtido</vt:lpstr>
      <vt:lpstr>Conclusões e Aprendizados</vt:lpstr>
      <vt:lpstr>Avaliação de DataSets - Análise de Doenças e Relações com Morte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Caracteres em Placas de Automóveis Utilizando Computação em Nuvem</dc:title>
  <dc:creator>Wagner Loch</dc:creator>
  <cp:lastModifiedBy>Wagner Loch</cp:lastModifiedBy>
  <cp:revision>26</cp:revision>
  <dcterms:created xsi:type="dcterms:W3CDTF">2019-11-28T14:24:30Z</dcterms:created>
  <dcterms:modified xsi:type="dcterms:W3CDTF">2019-12-06T02:12:16Z</dcterms:modified>
</cp:coreProperties>
</file>