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E2102-34C8-45C6-B1A3-664B4BC26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9C0C01-612B-467A-94B0-916E72A64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E853EA-8ABD-4D5C-B96D-E345CE1F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61CF-FCE6-4966-81B4-2B4A014F9B18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FA6B14-A2F0-4E8B-B403-6FAB3A6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412709-5D56-44A7-8D8B-7385A1FA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A211-7D52-4472-9153-713D56C69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36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E92F3-7036-4423-850B-60436F10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992354-F564-4752-8C00-B664AEE33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F830CF-A77B-4858-ABCE-9B6D5E09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61CF-FCE6-4966-81B4-2B4A014F9B18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39FBBA-3F73-4351-9BA3-C8239749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AA3C56-962F-4720-B647-0E5DE9C3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A211-7D52-4472-9153-713D56C69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99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6CE867-C24B-415D-9CCD-4F73E5EDB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9765CB-9433-4C1D-A0D6-312A166CE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5D162C-22AC-4ADF-8A92-443C9549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61CF-FCE6-4966-81B4-2B4A014F9B18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2099F4-DADA-402E-882A-113B965B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9F9490-6CC9-423B-AE1C-B34763D8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A211-7D52-4472-9153-713D56C69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79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F9879-5669-48FA-A0DA-1D6076F6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CDABFE-D56A-4DD7-BC89-A0441E90C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3D5FB4-FACC-48C1-8CEB-7F8EA09B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61CF-FCE6-4966-81B4-2B4A014F9B18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ED9830-02D1-4303-BB2E-F73587EF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6A55DA-BEB3-4D0A-AE68-FEC3F3C5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A211-7D52-4472-9153-713D56C69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66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16267-8987-4458-8101-A96A6935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525738-1EA9-4827-9FB2-8432AD597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D1AB7C-39A7-4B0C-941E-447DBBF0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61CF-FCE6-4966-81B4-2B4A014F9B18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2B46BF-1AE7-4564-889D-8E232EDA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D1325-D67D-44EF-8346-D2F3895E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A211-7D52-4472-9153-713D56C69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4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C4AE7-3988-4245-A85A-F0971DB8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C2395-3BC0-415F-AD86-62320AA92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2A69FC-0BEF-4FE8-9FC0-634EC012B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5E81F1-0DDD-417F-98B5-E2AC5374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61CF-FCE6-4966-81B4-2B4A014F9B18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94E5DF-6B25-4915-8E8A-5942E541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239DF3-A99A-4079-8420-AC0E4219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A211-7D52-4472-9153-713D56C69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55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3B28C-0BFC-460A-8916-808EB53E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58F23B-8E90-4E90-80A7-7E71A0AAE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5D8DA-A46B-4FB1-88EE-12C575172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C7A0A9-9659-4862-AB75-62B453C38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E6EC42C-09C9-42D3-B733-CE0C80B4E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9A0F38-FFAC-40D5-B35B-51B8C219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61CF-FCE6-4966-81B4-2B4A014F9B18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EC1E72-12C7-4184-8C65-ACD56799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194F64-2691-4A2E-9329-65C8A3FB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A211-7D52-4472-9153-713D56C69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66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C3D04-61AE-4295-9DC7-0D138EBE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B326CE5-1BD6-4D03-8692-C174D92E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61CF-FCE6-4966-81B4-2B4A014F9B18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9B1E7B-EBBE-41DB-84B1-49AD6BED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5DA754-897B-495F-983B-1E644FF4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A211-7D52-4472-9153-713D56C69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39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DED821-7663-4180-A01D-B5AF4503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61CF-FCE6-4966-81B4-2B4A014F9B18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014F6B6-D653-4C09-8DBA-DCCA19D5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EC32B-A58E-407A-BC28-E27D37EA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A211-7D52-4472-9153-713D56C69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44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73D69-8626-475C-909A-BEF7CF99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2FE97B-9CA5-4EAA-B769-CF21C054D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616E8F-FE86-4DD3-84EF-FF3CCBC7D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403A2A-A0FC-45A8-80ED-3E752679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61CF-FCE6-4966-81B4-2B4A014F9B18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4EB3F6-7224-40C8-A3A0-8CF21275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DBF037-6B39-4BA5-BF23-E3FAC7B5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A211-7D52-4472-9153-713D56C69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93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D0A5B-4A3C-4786-BB5C-65E9DA77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7237E6-79BC-4171-9E30-A64F27E46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A799E1-C988-4D26-9AA7-AC5EE1AA9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07123-D140-4961-AEC3-F160ED16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61CF-FCE6-4966-81B4-2B4A014F9B18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FB4464-2FFC-42A3-A74E-353AFB8E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552C0D-0FB4-4D44-8212-52E4BD86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A211-7D52-4472-9153-713D56C69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82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E79D03-D9FE-4A85-9215-08579E9C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3831D7-7554-489B-93C2-6EACA6C46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5EA9B9-802E-4D3E-9EA6-54E2DA02F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561CF-FCE6-4966-81B4-2B4A014F9B18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39D6A9-26FF-43BF-8C18-894EDC1C6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9B7F33-1AF3-4553-A46F-7236E72DA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0A211-7D52-4472-9153-713D56C69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29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1983E-FE09-452C-9358-384EAE156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FREEDOM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B8D417-6961-4BCD-A440-4692BF673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Protocol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030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5CCE7-6313-4B80-A2EE-571F70EC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Categoria dos Comandos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FEF3F9-8B5A-40DC-98A5-5436C2C3E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Identificação</a:t>
            </a:r>
          </a:p>
          <a:p>
            <a:pPr lvl="1"/>
            <a:r>
              <a:rPr lang="pt-BR" dirty="0"/>
              <a:t>Pedir ID</a:t>
            </a:r>
          </a:p>
          <a:p>
            <a:pPr lvl="1"/>
            <a:r>
              <a:rPr lang="pt-BR" dirty="0"/>
              <a:t>Enviar ID</a:t>
            </a:r>
          </a:p>
          <a:p>
            <a:pPr lvl="1"/>
            <a:endParaRPr lang="pt-BR" dirty="0"/>
          </a:p>
          <a:p>
            <a:r>
              <a:rPr lang="pt-BR" dirty="0"/>
              <a:t>Autenticação</a:t>
            </a:r>
          </a:p>
          <a:p>
            <a:r>
              <a:rPr lang="pt-BR" dirty="0" err="1"/>
              <a:t>Conteudo</a:t>
            </a:r>
            <a:endParaRPr lang="pt-BR" dirty="0"/>
          </a:p>
          <a:p>
            <a:pPr lvl="1"/>
            <a:r>
              <a:rPr lang="pt-BR" dirty="0"/>
              <a:t>Criar</a:t>
            </a:r>
          </a:p>
          <a:p>
            <a:pPr lvl="1"/>
            <a:r>
              <a:rPr lang="pt-BR" dirty="0"/>
              <a:t>Editar</a:t>
            </a:r>
          </a:p>
          <a:p>
            <a:pPr lvl="1"/>
            <a:r>
              <a:rPr lang="pt-BR" dirty="0"/>
              <a:t>Compartilhar</a:t>
            </a:r>
          </a:p>
          <a:p>
            <a:pPr lvl="2"/>
            <a:r>
              <a:rPr lang="pt-BR" dirty="0"/>
              <a:t>Adicionar</a:t>
            </a:r>
          </a:p>
          <a:p>
            <a:pPr lvl="2"/>
            <a:r>
              <a:rPr lang="pt-BR" dirty="0"/>
              <a:t>Excluir</a:t>
            </a:r>
          </a:p>
          <a:p>
            <a:pPr lvl="2"/>
            <a:r>
              <a:rPr lang="pt-BR" dirty="0"/>
              <a:t>Modificar Diretos</a:t>
            </a:r>
          </a:p>
          <a:p>
            <a:r>
              <a:rPr lang="pt-BR" dirty="0"/>
              <a:t>Compartilhamento</a:t>
            </a:r>
          </a:p>
          <a:p>
            <a:pPr lvl="1"/>
            <a:r>
              <a:rPr lang="pt-BR" dirty="0"/>
              <a:t>Identidade</a:t>
            </a:r>
          </a:p>
          <a:p>
            <a:pPr lvl="1"/>
            <a:r>
              <a:rPr lang="pt-BR" dirty="0"/>
              <a:t>Conteúdo</a:t>
            </a:r>
          </a:p>
        </p:txBody>
      </p:sp>
    </p:spTree>
    <p:extLst>
      <p:ext uri="{BB962C8B-B14F-4D97-AF65-F5344CB8AC3E}">
        <p14:creationId xmlns:p14="http://schemas.microsoft.com/office/powerpoint/2010/main" val="2159404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22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FREEDOM</vt:lpstr>
      <vt:lpstr>Categoria dos Comandos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FREEDOM</dc:title>
  <dc:creator>Wagner Louzada</dc:creator>
  <cp:lastModifiedBy>Wagner Louzada</cp:lastModifiedBy>
  <cp:revision>5</cp:revision>
  <dcterms:created xsi:type="dcterms:W3CDTF">2020-05-14T13:52:15Z</dcterms:created>
  <dcterms:modified xsi:type="dcterms:W3CDTF">2020-05-15T13:38:00Z</dcterms:modified>
</cp:coreProperties>
</file>