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E2102-34C8-45C6-B1A3-664B4BC2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C0C01-612B-467A-94B0-916E72A64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853EA-8ABD-4D5C-B96D-E345CE1F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A6B14-A2F0-4E8B-B403-6FAB3A6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12709-5D56-44A7-8D8B-7385A1FA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6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E92F3-7036-4423-850B-60436F10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992354-F564-4752-8C00-B664AEE33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830CF-A77B-4858-ABCE-9B6D5E09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9FBBA-3F73-4351-9BA3-C8239749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AA3C56-962F-4720-B647-0E5DE9C3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9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6CE867-C24B-415D-9CCD-4F73E5EDB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9765CB-9433-4C1D-A0D6-312A166CE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D162C-22AC-4ADF-8A92-443C9549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099F4-DADA-402E-882A-113B965B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F9490-6CC9-423B-AE1C-B34763D8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79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F9879-5669-48FA-A0DA-1D6076F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DABFE-D56A-4DD7-BC89-A0441E90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3D5FB4-FACC-48C1-8CEB-7F8EA09B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D9830-02D1-4303-BB2E-F73587EF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A55DA-BEB3-4D0A-AE68-FEC3F3C5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66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16267-8987-4458-8101-A96A6935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25738-1EA9-4827-9FB2-8432AD59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1AB7C-39A7-4B0C-941E-447DBBF0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B46BF-1AE7-4564-889D-8E232EDA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D1325-D67D-44EF-8346-D2F3895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C4AE7-3988-4245-A85A-F0971DB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C2395-3BC0-415F-AD86-62320AA92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A69FC-0BEF-4FE8-9FC0-634EC012B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5E81F1-0DDD-417F-98B5-E2AC5374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94E5DF-6B25-4915-8E8A-5942E541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239DF3-A99A-4079-8420-AC0E4219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5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3B28C-0BFC-460A-8916-808EB53E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58F23B-8E90-4E90-80A7-7E71A0AA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5D8DA-A46B-4FB1-88EE-12C575172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C7A0A9-9659-4862-AB75-62B453C38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6EC42C-09C9-42D3-B733-CE0C80B4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9A0F38-FFAC-40D5-B35B-51B8C219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EC1E72-12C7-4184-8C65-ACD56799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194F64-2691-4A2E-9329-65C8A3FB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66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C3D04-61AE-4295-9DC7-0D138EBE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326CE5-1BD6-4D03-8692-C174D92E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9B1E7B-EBBE-41DB-84B1-49AD6BED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5DA754-897B-495F-983B-1E644FF4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9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DED821-7663-4180-A01D-B5AF4503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14F6B6-D653-4C09-8DBA-DCCA19D5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EC32B-A58E-407A-BC28-E27D37EA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44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73D69-8626-475C-909A-BEF7CF99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FE97B-9CA5-4EAA-B769-CF21C054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616E8F-FE86-4DD3-84EF-FF3CCBC7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403A2A-A0FC-45A8-80ED-3E75267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4EB3F6-7224-40C8-A3A0-8CF21275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DBF037-6B39-4BA5-BF23-E3FAC7B5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93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D0A5B-4A3C-4786-BB5C-65E9DA77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7237E6-79BC-4171-9E30-A64F27E46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A799E1-C988-4D26-9AA7-AC5EE1AA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07123-D140-4961-AEC3-F160ED1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B4464-2FFC-42A3-A74E-353AFB8E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52C0D-0FB4-4D44-8212-52E4BD86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8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E79D03-D9FE-4A85-9215-08579E9C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831D7-7554-489B-93C2-6EACA6C4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EA9B9-802E-4D3E-9EA6-54E2DA02F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61CF-FCE6-4966-81B4-2B4A014F9B18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9D6A9-26FF-43BF-8C18-894EDC1C6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B7F33-1AF3-4553-A46F-7236E72DA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29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1983E-FE09-452C-9358-384EAE15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FREEDOM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B8D417-6961-4BCD-A440-4692BF67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3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1206-AC13-41F3-AF7E-7BF69802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929BB-41E1-419E-97DA-7790A3187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 O processo de comunicação deve entender que há necessidade de PRIVACIDADE, bem como ELIMINAR a possibilidade de CENSURA.</a:t>
            </a:r>
          </a:p>
          <a:p>
            <a:r>
              <a:rPr lang="pt-BR" dirty="0"/>
              <a:t>Desta forma é imprescindível que a IDENTIDADE FISICA, seja sempre que desejada, preservada.</a:t>
            </a:r>
          </a:p>
          <a:p>
            <a:r>
              <a:rPr lang="pt-BR" dirty="0"/>
              <a:t>Esse anonimato implica em uma IDENTIDADE VIRTUAL, preferencialmente única.</a:t>
            </a:r>
          </a:p>
          <a:p>
            <a:r>
              <a:rPr lang="pt-BR" dirty="0"/>
              <a:t>Entendendo que a REDE é formada a partir de CONVITES, cabe a cada PROPONENTE validar seus convites, bem como INVALIDA-LOS, quando for detectada INTRUSÕES.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33A83A-BA58-4EB2-B378-C62B02B369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Só poderá INVALIDAR um CONVITE o próprio PROPONENTE. Contudo caso algum MEMBRO perceba alguma situação que necessite uma invalidação, deverá solicitar através do aplicativo, que deverá enviar ao PROPONENTE do MEMBRO INDEVIDO uma NOTIFICAÇÃO, e este poderá então INVALIDAR.</a:t>
            </a:r>
          </a:p>
          <a:p>
            <a:r>
              <a:rPr lang="pt-BR" dirty="0"/>
              <a:t>Importante entender que qualquer MEMBRO de uma REDE tem a liberdade de NÃO RECONHECER uma IDENTIDADE, e exclui-la de sua lista PARTICULAR. Assim consegue o efeito de BLOQUEAR MEMBROS que não deseje RELACIONAMENTO.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00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5CCE7-6313-4B80-A2EE-571F70EC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 dos 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EF3F9-8B5A-40DC-98A5-5436C2C3EF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Identificação</a:t>
            </a:r>
          </a:p>
          <a:p>
            <a:pPr lvl="1"/>
            <a:r>
              <a:rPr lang="pt-BR" dirty="0"/>
              <a:t>Pedir ID</a:t>
            </a:r>
          </a:p>
          <a:p>
            <a:pPr lvl="1"/>
            <a:r>
              <a:rPr lang="pt-BR" dirty="0"/>
              <a:t>Enviar ID</a:t>
            </a:r>
          </a:p>
          <a:p>
            <a:pPr lvl="1"/>
            <a:endParaRPr lang="pt-BR" dirty="0"/>
          </a:p>
          <a:p>
            <a:r>
              <a:rPr lang="pt-BR" dirty="0"/>
              <a:t>Autenticação</a:t>
            </a:r>
          </a:p>
          <a:p>
            <a:r>
              <a:rPr lang="pt-BR" dirty="0" err="1"/>
              <a:t>Conteudo</a:t>
            </a:r>
            <a:endParaRPr lang="pt-BR" dirty="0"/>
          </a:p>
          <a:p>
            <a:pPr lvl="1"/>
            <a:r>
              <a:rPr lang="pt-BR" dirty="0"/>
              <a:t>Criar</a:t>
            </a:r>
          </a:p>
          <a:p>
            <a:pPr lvl="1"/>
            <a:r>
              <a:rPr lang="pt-BR" dirty="0"/>
              <a:t>Editar</a:t>
            </a:r>
          </a:p>
          <a:p>
            <a:pPr lvl="1"/>
            <a:r>
              <a:rPr lang="pt-BR" dirty="0"/>
              <a:t>Compartilhar</a:t>
            </a:r>
          </a:p>
          <a:p>
            <a:pPr lvl="2"/>
            <a:r>
              <a:rPr lang="pt-BR" dirty="0"/>
              <a:t>Adicionar</a:t>
            </a:r>
          </a:p>
          <a:p>
            <a:pPr lvl="2"/>
            <a:r>
              <a:rPr lang="pt-BR" dirty="0"/>
              <a:t>Excluir</a:t>
            </a:r>
          </a:p>
          <a:p>
            <a:pPr lvl="2"/>
            <a:r>
              <a:rPr lang="pt-BR" dirty="0"/>
              <a:t>Modificar Diretos</a:t>
            </a:r>
          </a:p>
          <a:p>
            <a:pPr lvl="1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54F24B-659A-41A7-9F0B-8943C6EAA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Compartilhamento</a:t>
            </a:r>
          </a:p>
          <a:p>
            <a:pPr lvl="1"/>
            <a:r>
              <a:rPr lang="pt-BR" dirty="0"/>
              <a:t>Identidade</a:t>
            </a:r>
          </a:p>
          <a:p>
            <a:pPr lvl="1"/>
            <a:r>
              <a:rPr lang="pt-BR" dirty="0"/>
              <a:t>Conteúdo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4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F2F30-2433-433E-A803-930E3624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46F1F-56C1-4D27-B1BE-C57862289E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Para que o processo seja mais seguro, o próprio aplicativo deve ser autenticado pela NÓ que solicita a autenticação de um MEMBRO.</a:t>
            </a:r>
          </a:p>
          <a:p>
            <a:r>
              <a:rPr lang="pt-BR" dirty="0"/>
              <a:t>A autenticação do aplicativo se dará através do ENVIO do solicitante de UM CODIGO, que devidamente processado pelo aplicativo irá gerar um RESULTADO esperado pelo SOLICITANTE.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402624-D506-4BED-8427-52E932C7BF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algoritmo de RESPOSTA preconiza o uso do ID do solicitante, da Data e Hora de ENTRADA do MEMBRO (aplicativo registrado) na REDE, bem como outros parâmetros a serem avaliados.</a:t>
            </a:r>
          </a:p>
          <a:p>
            <a:r>
              <a:rPr lang="pt-BR" dirty="0"/>
              <a:t>Desta forma a RESPOSTA necessariamente passa pelo CONHECIMENTO de dados de REGISTRO, que estão DISPERSOS e REPLICADOS na REDE.</a:t>
            </a:r>
          </a:p>
          <a:p>
            <a:r>
              <a:rPr lang="pt-BR" dirty="0"/>
              <a:t>Assim sendo, o aplicativo deve adotar critérios para selecionar os MEMBROS a serem utilizados para validação da RESPOSTA.</a:t>
            </a:r>
          </a:p>
        </p:txBody>
      </p:sp>
    </p:spTree>
    <p:extLst>
      <p:ext uri="{BB962C8B-B14F-4D97-AF65-F5344CB8AC3E}">
        <p14:creationId xmlns:p14="http://schemas.microsoft.com/office/powerpoint/2010/main" val="373489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06508-97B6-4326-91CD-4046A68B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3129B-4CFF-4EE5-8A9A-4E8D8DD7F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atualização do aplicativo se dará através de cada MEMBRO, que irá atualizar seu próprio aplicativo através da REDE.</a:t>
            </a:r>
          </a:p>
          <a:p>
            <a:r>
              <a:rPr lang="pt-BR" dirty="0"/>
              <a:t>O aplicativo deve ter a CAPACIDADE de AUTOREPLICAÇÃO, ou seja, de distribuir sua versão </a:t>
            </a:r>
            <a:r>
              <a:rPr lang="pt-BR" dirty="0" err="1"/>
              <a:t>qdo</a:t>
            </a:r>
            <a:r>
              <a:rPr lang="pt-BR" dirty="0"/>
              <a:t> algum MEMBRO mantiver contato, ou  mesmo de forma ATIVA, enviando a sua REDE PRIMARIA um ANUNCIO de versão atualizada.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CAC5C5-4B90-41E1-9C02-18583B57B5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28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2B81-C7E8-4F2E-B335-FF769946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Cruzada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72545-EEFB-417D-8968-1E719AF94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Um usuário (PROPONENTE) convida alguém por </a:t>
            </a:r>
            <a:r>
              <a:rPr lang="pt-BR" dirty="0" err="1"/>
              <a:t>email</a:t>
            </a:r>
            <a:r>
              <a:rPr lang="pt-BR" dirty="0"/>
              <a:t>, ou outro tipo de canal (IM, SMS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r>
              <a:rPr lang="pt-BR" dirty="0"/>
              <a:t>Quem recebe o convite, recebe uma CHAVE (que só pode ser utilizada uma vez).</a:t>
            </a:r>
          </a:p>
          <a:p>
            <a:r>
              <a:rPr lang="pt-BR" dirty="0"/>
              <a:t>Baixa e instala o aplicativo no link do convite.</a:t>
            </a:r>
          </a:p>
          <a:p>
            <a:r>
              <a:rPr lang="pt-BR" dirty="0"/>
              <a:t>Aciona o aplicativo e Insere a CHAVE recebida (a CHAVE contem informações adicionais criptografadas), </a:t>
            </a:r>
          </a:p>
          <a:p>
            <a:r>
              <a:rPr lang="pt-BR" dirty="0"/>
              <a:t>O aplicativo então se comunica com o PROPONENTE U, e valida o CONVITE.</a:t>
            </a:r>
          </a:p>
          <a:p>
            <a:r>
              <a:rPr lang="pt-BR" dirty="0"/>
              <a:t>Ambos os lados adicionam os Ids dos 2 lados do processo.</a:t>
            </a:r>
          </a:p>
          <a:p>
            <a:r>
              <a:rPr lang="pt-BR" dirty="0"/>
              <a:t>O CONVIDADO passa a ser um MEMBRO da REDE</a:t>
            </a:r>
          </a:p>
          <a:p>
            <a:r>
              <a:rPr lang="pt-BR" dirty="0"/>
              <a:t>Agora a autenticação do MEMBRO poderá se dar através do PROPONENTE.</a:t>
            </a:r>
          </a:p>
          <a:p>
            <a:r>
              <a:rPr lang="pt-BR" dirty="0"/>
              <a:t>O PROPONENTE envia dados de Autenticação do CONVIDADO para SUA REDE.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A65EBE-4FB3-4CC8-9D19-0D96AB64BF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Os MEMBROS da REDE replicam os dados do CONVIDADO, e repassam seus DADOS de Autenticação para o CONVIDADO.</a:t>
            </a:r>
          </a:p>
          <a:p>
            <a:r>
              <a:rPr lang="pt-BR" dirty="0"/>
              <a:t>Agora a autenticação do convidado poderá ocorrer por toda a REDE do PROPONENTE.</a:t>
            </a:r>
          </a:p>
          <a:p>
            <a:r>
              <a:rPr lang="pt-BR" dirty="0"/>
              <a:t>Também os MEMBROS da REDE poderão ser autenticados pelo CONVIDADO.</a:t>
            </a:r>
          </a:p>
          <a:p>
            <a:r>
              <a:rPr lang="pt-BR" dirty="0"/>
              <a:t>Ao pedir AUTENTICAÇÂO um MEMBRO da REDE também repassa a Lista de Autenticadores.</a:t>
            </a:r>
          </a:p>
          <a:p>
            <a:r>
              <a:rPr lang="pt-BR" dirty="0"/>
              <a:t>O NÓ que pede a AUTENTICAÇÂO pode selecionar os AUTENTICADORES através de critérios de SEGURANÇA/CONVENIENCIA.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84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10CC429-79C7-44B7-8F7C-A68FC3650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2209800"/>
            <a:ext cx="1478280" cy="147828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7262E67-D4AE-4685-9873-E6296749E578}"/>
              </a:ext>
            </a:extLst>
          </p:cNvPr>
          <p:cNvSpPr/>
          <p:nvPr/>
        </p:nvSpPr>
        <p:spPr>
          <a:xfrm>
            <a:off x="452060" y="1793319"/>
            <a:ext cx="145888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39863" algn="l"/>
              </a:tabLst>
            </a:pPr>
            <a:r>
              <a:rPr lang="pt-BR" sz="1600" dirty="0">
                <a:solidFill>
                  <a:schemeClr val="tx1"/>
                </a:solidFill>
              </a:rPr>
              <a:t>PROPONENTE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DCA1C3-7718-4E90-BD73-CF3B521F210A}"/>
              </a:ext>
            </a:extLst>
          </p:cNvPr>
          <p:cNvGrpSpPr/>
          <p:nvPr/>
        </p:nvGrpSpPr>
        <p:grpSpPr>
          <a:xfrm>
            <a:off x="1169670" y="3305175"/>
            <a:ext cx="632298" cy="632298"/>
            <a:chOff x="1652553" y="3179607"/>
            <a:chExt cx="902970" cy="902970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9AE7847F-F70C-45B2-B6F2-954D76C55E9E}"/>
                </a:ext>
              </a:extLst>
            </p:cNvPr>
            <p:cNvSpPr/>
            <p:nvPr/>
          </p:nvSpPr>
          <p:spPr>
            <a:xfrm>
              <a:off x="1889760" y="3251835"/>
              <a:ext cx="421005" cy="758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62C0DE8-B9B4-4245-B793-907B4FCA63BB}"/>
                </a:ext>
              </a:extLst>
            </p:cNvPr>
            <p:cNvGrpSpPr/>
            <p:nvPr/>
          </p:nvGrpSpPr>
          <p:grpSpPr>
            <a:xfrm>
              <a:off x="1652553" y="3179607"/>
              <a:ext cx="902970" cy="902970"/>
              <a:chOff x="1737360" y="3688080"/>
              <a:chExt cx="1706880" cy="1706880"/>
            </a:xfrm>
          </p:grpSpPr>
          <p:pic>
            <p:nvPicPr>
              <p:cNvPr id="8" name="Imagem 7" descr="Fundo preto com letras brancas&#10;&#10;Descrição gerada automaticamente">
                <a:extLst>
                  <a:ext uri="{FF2B5EF4-FFF2-40B4-BE49-F238E27FC236}">
                    <a16:creationId xmlns:a16="http://schemas.microsoft.com/office/drawing/2014/main" id="{31442969-0E48-462C-BF50-DAA3568A8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360" y="3688080"/>
                <a:ext cx="1706880" cy="1706880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A5D5CB9-3F99-492A-9B74-D6A69845B9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2" t="21320" r="11172" b="17148"/>
              <a:stretch/>
            </p:blipFill>
            <p:spPr>
              <a:xfrm>
                <a:off x="2343149" y="4142740"/>
                <a:ext cx="495302" cy="398780"/>
              </a:xfrm>
              <a:prstGeom prst="rect">
                <a:avLst/>
              </a:prstGeom>
            </p:spPr>
          </p:pic>
        </p:grpSp>
      </p:grp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CD51218-A9F7-4F90-A71D-8A245A580EB4}"/>
              </a:ext>
            </a:extLst>
          </p:cNvPr>
          <p:cNvSpPr/>
          <p:nvPr/>
        </p:nvSpPr>
        <p:spPr>
          <a:xfrm>
            <a:off x="1788897" y="2752147"/>
            <a:ext cx="1307025" cy="14782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t-BR" sz="1400" b="1" dirty="0"/>
              <a:t>CONVITE</a:t>
            </a:r>
          </a:p>
        </p:txBody>
      </p:sp>
      <p:pic>
        <p:nvPicPr>
          <p:cNvPr id="15" name="Imagem 1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EF6E9A2A-7B11-4737-AEF4-E424CD98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4906" y="2209800"/>
            <a:ext cx="1458880" cy="147828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FC3BBE2-4019-4805-A9E2-6AE3CCB9A2DA}"/>
              </a:ext>
            </a:extLst>
          </p:cNvPr>
          <p:cNvSpPr/>
          <p:nvPr/>
        </p:nvSpPr>
        <p:spPr>
          <a:xfrm>
            <a:off x="3095923" y="1793319"/>
            <a:ext cx="145888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39863" algn="l"/>
              </a:tabLst>
            </a:pPr>
            <a:r>
              <a:rPr lang="pt-BR" sz="1600" dirty="0">
                <a:solidFill>
                  <a:schemeClr val="tx1"/>
                </a:solidFill>
              </a:rPr>
              <a:t>CONVIDADO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B57A1B3-4923-4C28-8855-5EC1DAB888CD}"/>
              </a:ext>
            </a:extLst>
          </p:cNvPr>
          <p:cNvGrpSpPr/>
          <p:nvPr/>
        </p:nvGrpSpPr>
        <p:grpSpPr>
          <a:xfrm>
            <a:off x="2972493" y="3305061"/>
            <a:ext cx="632298" cy="632298"/>
            <a:chOff x="1652553" y="3179607"/>
            <a:chExt cx="902970" cy="902970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3B3C762-ABB8-4E78-BF96-B70CC1269244}"/>
                </a:ext>
              </a:extLst>
            </p:cNvPr>
            <p:cNvSpPr/>
            <p:nvPr/>
          </p:nvSpPr>
          <p:spPr>
            <a:xfrm>
              <a:off x="1889760" y="3251835"/>
              <a:ext cx="421005" cy="758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Imagem 19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1A8D4D67-5700-4801-AD6B-4EDBEE5A3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53" y="3179607"/>
              <a:ext cx="902970" cy="902970"/>
            </a:xfrm>
            <a:prstGeom prst="rect">
              <a:avLst/>
            </a:prstGeom>
          </p:spPr>
        </p:pic>
      </p:grpSp>
      <p:pic>
        <p:nvPicPr>
          <p:cNvPr id="22" name="Imagem 2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8A38899-30EC-4A71-9AB5-3B59BD05A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07" y="2215353"/>
            <a:ext cx="1478280" cy="147828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9045A53-96BF-4B69-8619-36ECD6CDE9A3}"/>
              </a:ext>
            </a:extLst>
          </p:cNvPr>
          <p:cNvGrpSpPr/>
          <p:nvPr/>
        </p:nvGrpSpPr>
        <p:grpSpPr>
          <a:xfrm>
            <a:off x="4026197" y="3310728"/>
            <a:ext cx="632298" cy="632298"/>
            <a:chOff x="1652553" y="3179607"/>
            <a:chExt cx="902970" cy="902970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E5CF53F-F90D-452E-AFE7-997EF38F5CAA}"/>
                </a:ext>
              </a:extLst>
            </p:cNvPr>
            <p:cNvSpPr/>
            <p:nvPr/>
          </p:nvSpPr>
          <p:spPr>
            <a:xfrm>
              <a:off x="1889760" y="3251835"/>
              <a:ext cx="421005" cy="758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91BF8D1D-AE3C-4AD6-88E2-7EC0A1C8ED4D}"/>
                </a:ext>
              </a:extLst>
            </p:cNvPr>
            <p:cNvGrpSpPr/>
            <p:nvPr/>
          </p:nvGrpSpPr>
          <p:grpSpPr>
            <a:xfrm>
              <a:off x="1652553" y="3179607"/>
              <a:ext cx="902970" cy="902970"/>
              <a:chOff x="1737360" y="3688080"/>
              <a:chExt cx="1706880" cy="1706880"/>
            </a:xfrm>
          </p:grpSpPr>
          <p:pic>
            <p:nvPicPr>
              <p:cNvPr id="26" name="Imagem 25" descr="Fundo preto com letras brancas&#10;&#10;Descrição gerada automaticamente">
                <a:extLst>
                  <a:ext uri="{FF2B5EF4-FFF2-40B4-BE49-F238E27FC236}">
                    <a16:creationId xmlns:a16="http://schemas.microsoft.com/office/drawing/2014/main" id="{617A1C8D-C3D7-42CF-9E72-7E59F838E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360" y="3688080"/>
                <a:ext cx="1706880" cy="1706880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EDE153E1-CEB3-49CA-BDD0-1D678F9AA2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2" t="21320" r="11172" b="17148"/>
              <a:stretch/>
            </p:blipFill>
            <p:spPr>
              <a:xfrm>
                <a:off x="2343149" y="4142740"/>
                <a:ext cx="495302" cy="398780"/>
              </a:xfrm>
              <a:prstGeom prst="rect">
                <a:avLst/>
              </a:prstGeom>
            </p:spPr>
          </p:pic>
        </p:grpSp>
      </p:grp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3943E9E1-2A1C-4489-8FD4-F3ABE1F9D9E0}"/>
              </a:ext>
            </a:extLst>
          </p:cNvPr>
          <p:cNvSpPr/>
          <p:nvPr/>
        </p:nvSpPr>
        <p:spPr>
          <a:xfrm>
            <a:off x="3511812" y="3658748"/>
            <a:ext cx="630187" cy="22780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0" name="Seta: em Forma de U 29">
            <a:extLst>
              <a:ext uri="{FF2B5EF4-FFF2-40B4-BE49-F238E27FC236}">
                <a16:creationId xmlns:a16="http://schemas.microsoft.com/office/drawing/2014/main" id="{D201D90B-979B-4A22-B0D6-483C985B92CA}"/>
              </a:ext>
            </a:extLst>
          </p:cNvPr>
          <p:cNvSpPr/>
          <p:nvPr/>
        </p:nvSpPr>
        <p:spPr>
          <a:xfrm flipH="1" flipV="1">
            <a:off x="1272990" y="3965810"/>
            <a:ext cx="3128830" cy="675171"/>
          </a:xfrm>
          <a:prstGeom prst="uturnArrow">
            <a:avLst>
              <a:gd name="adj1" fmla="val 11956"/>
              <a:gd name="adj2" fmla="val 13911"/>
              <a:gd name="adj3" fmla="val 14138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08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580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FREEDOM</vt:lpstr>
      <vt:lpstr>Visão Geral</vt:lpstr>
      <vt:lpstr>Categoria dos Comandos</vt:lpstr>
      <vt:lpstr>Autenticação do Aplicativo</vt:lpstr>
      <vt:lpstr>Atualização do Aplicativo</vt:lpstr>
      <vt:lpstr>Autenticação Cruzada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FREEDOM</dc:title>
  <dc:creator>Wagner Louzada</dc:creator>
  <cp:lastModifiedBy>Wagner Louzada</cp:lastModifiedBy>
  <cp:revision>13</cp:revision>
  <dcterms:created xsi:type="dcterms:W3CDTF">2020-05-14T13:52:15Z</dcterms:created>
  <dcterms:modified xsi:type="dcterms:W3CDTF">2020-05-22T12:53:21Z</dcterms:modified>
</cp:coreProperties>
</file>