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8950" y="1309509"/>
            <a:ext cx="8233583" cy="1482147"/>
          </a:xfrm>
        </p:spPr>
        <p:txBody>
          <a:bodyPr anchor="ctr"/>
          <a:lstStyle/>
          <a:p>
            <a:r>
              <a:rPr lang="pt-BR" sz="4800" dirty="0" smtClean="0"/>
              <a:t>SISTEMAS EMBARCADOS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3756856"/>
            <a:ext cx="6831673" cy="1086237"/>
          </a:xfrm>
        </p:spPr>
        <p:txBody>
          <a:bodyPr/>
          <a:lstStyle/>
          <a:p>
            <a:r>
              <a:rPr lang="pt-BR" dirty="0" smtClean="0"/>
              <a:t>Aluno: Wagner Mendes Marques</a:t>
            </a:r>
          </a:p>
          <a:p>
            <a:r>
              <a:rPr lang="pt-BR" dirty="0" smtClean="0"/>
              <a:t>Professor:  Francisco Sant’Anna</a:t>
            </a: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78950" y="2274709"/>
            <a:ext cx="8233583" cy="1482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 smtClean="0"/>
              <a:t>MESTRADO DE REDES DE COMPUTADORES E SISTEMAS DISTRIBUIDOS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51" y="1735372"/>
            <a:ext cx="1585207" cy="18195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427" y="1649227"/>
            <a:ext cx="1448506" cy="20571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30" y="1745631"/>
            <a:ext cx="2216150" cy="1864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545" y="4450534"/>
            <a:ext cx="2609850" cy="1828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310" y="4610100"/>
            <a:ext cx="771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1383030"/>
            <a:ext cx="8835389" cy="53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32200"/>
          </a:xfrm>
        </p:spPr>
        <p:txBody>
          <a:bodyPr>
            <a:normAutofit fontScale="62500" lnSpcReduction="20000"/>
          </a:bodyPr>
          <a:lstStyle/>
          <a:p>
            <a:r>
              <a:rPr lang="pt-BR" sz="3800" dirty="0" smtClean="0"/>
              <a:t>Uma rede de</a:t>
            </a:r>
            <a:r>
              <a:rPr lang="pt-BR" sz="3800" dirty="0" smtClean="0"/>
              <a:t> </a:t>
            </a:r>
            <a:r>
              <a:rPr lang="pt-BR" sz="3800" dirty="0" smtClean="0"/>
              <a:t>sensores e atuadores estarão em operação interligados por uma rede sem fio </a:t>
            </a:r>
            <a:r>
              <a:rPr lang="pt-BR" sz="3800" dirty="0" smtClean="0"/>
              <a:t>A</a:t>
            </a:r>
            <a:r>
              <a:rPr lang="pt-BR" sz="3800" dirty="0" smtClean="0"/>
              <a:t>d hoc </a:t>
            </a:r>
            <a:r>
              <a:rPr lang="pt-BR" sz="3800" dirty="0" smtClean="0"/>
              <a:t>com três pontos de </a:t>
            </a:r>
            <a:r>
              <a:rPr lang="pt-BR" sz="3800" dirty="0" smtClean="0"/>
              <a:t>acesso, será desenvolvido um “</a:t>
            </a:r>
            <a:r>
              <a:rPr lang="pt-BR" sz="3800" dirty="0" err="1" smtClean="0"/>
              <a:t>Pseudo-protocolo</a:t>
            </a:r>
            <a:r>
              <a:rPr lang="pt-BR" sz="3800" dirty="0" smtClean="0"/>
              <a:t>” para realizar essa comunicação.</a:t>
            </a:r>
          </a:p>
          <a:p>
            <a:r>
              <a:rPr lang="pt-BR" sz="3800" dirty="0" smtClean="0"/>
              <a:t>Para essa comunicação funciona foram definidos três campos:</a:t>
            </a:r>
          </a:p>
          <a:p>
            <a:pPr lvl="1"/>
            <a:r>
              <a:rPr lang="pt-BR" sz="3800" dirty="0" smtClean="0"/>
              <a:t>Endereço de destino;</a:t>
            </a:r>
          </a:p>
          <a:p>
            <a:pPr lvl="1"/>
            <a:r>
              <a:rPr lang="pt-BR" sz="3800" dirty="0" smtClean="0"/>
              <a:t>TTL</a:t>
            </a:r>
          </a:p>
          <a:p>
            <a:pPr lvl="1"/>
            <a:r>
              <a:rPr lang="pt-BR" sz="3800" dirty="0" err="1" smtClean="0"/>
              <a:t>Payload</a:t>
            </a:r>
            <a:endParaRPr lang="pt-BR" sz="3800" dirty="0"/>
          </a:p>
          <a:p>
            <a:r>
              <a:rPr lang="pt-BR" sz="3800" dirty="0" smtClean="0"/>
              <a:t>A </a:t>
            </a:r>
            <a:r>
              <a:rPr lang="pt-BR" sz="3800" dirty="0" err="1" smtClean="0"/>
              <a:t>comuicação</a:t>
            </a:r>
            <a:r>
              <a:rPr lang="pt-BR" sz="3800" dirty="0" smtClean="0"/>
              <a:t> entre os nós será realizada através de mensagens de Broadcast</a:t>
            </a:r>
            <a:endParaRPr lang="pt-BR" sz="38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6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800388"/>
            <a:ext cx="9601200" cy="4205111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171700"/>
            <a:ext cx="5534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vencidas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8321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Sucesso na comunicação ponto a ponto na </a:t>
            </a:r>
            <a:r>
              <a:rPr lang="pt-BR" sz="2800" smtClean="0"/>
              <a:t>camada física</a:t>
            </a:r>
            <a:r>
              <a:rPr lang="pt-BR" sz="2800" smtClean="0"/>
              <a:t>.</a:t>
            </a:r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r>
              <a:rPr lang="pt-BR" sz="2800" dirty="0"/>
              <a:t>Sucesso na comunicação ponto a ponto na camada </a:t>
            </a:r>
            <a:r>
              <a:rPr lang="pt-BR" sz="2800" dirty="0" smtClean="0"/>
              <a:t>logica dentro da área de cobertura.</a:t>
            </a:r>
            <a:endParaRPr lang="pt-BR" sz="28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3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8321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Estabelecer uma comunicação ponto-a-ponto utilizando um nó intermediário com roteador.</a:t>
            </a:r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8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0000" dirty="0" smtClean="0"/>
              <a:t>FIM</a:t>
            </a:r>
            <a:endParaRPr lang="pt-BR" sz="10000" dirty="0"/>
          </a:p>
        </p:txBody>
      </p:sp>
    </p:spTree>
    <p:extLst>
      <p:ext uri="{BB962C8B-B14F-4D97-AF65-F5344CB8AC3E}">
        <p14:creationId xmlns:p14="http://schemas.microsoft.com/office/powerpoint/2010/main" val="3835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314</TotalTime>
  <Words>125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SISTEMAS EMBARCADOS</vt:lpstr>
      <vt:lpstr>Componentes</vt:lpstr>
      <vt:lpstr>Circuito</vt:lpstr>
      <vt:lpstr>Objetivo</vt:lpstr>
      <vt:lpstr>Metodologia</vt:lpstr>
      <vt:lpstr>Etapa vencidas</vt:lpstr>
      <vt:lpstr>Etapa Atual</vt:lpstr>
      <vt:lpstr>Apresentação do PowerPoint</vt:lpstr>
    </vt:vector>
  </TitlesOfParts>
  <Company>Embratel_Office_2013_STD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WAGNER MENDES MARQUES</dc:creator>
  <cp:lastModifiedBy>WAGNER MENDES MARQUES</cp:lastModifiedBy>
  <cp:revision>28</cp:revision>
  <dcterms:created xsi:type="dcterms:W3CDTF">2019-09-04T04:45:09Z</dcterms:created>
  <dcterms:modified xsi:type="dcterms:W3CDTF">2019-12-04T11:54:05Z</dcterms:modified>
</cp:coreProperties>
</file>