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9" r:id="rId4"/>
    <p:sldId id="260" r:id="rId5"/>
    <p:sldId id="261" r:id="rId6"/>
    <p:sldId id="263" r:id="rId7"/>
    <p:sldId id="267" r:id="rId8"/>
    <p:sldId id="269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1BF85F6-7B88-41C0-A982-2872E3B1D0AA}">
          <p14:sldIdLst>
            <p14:sldId id="266"/>
            <p14:sldId id="256"/>
            <p14:sldId id="259"/>
            <p14:sldId id="260"/>
            <p14:sldId id="261"/>
          </p14:sldIdLst>
        </p14:section>
        <p14:section name="Back" id="{44429559-7E44-4247-A23C-00F339089D67}">
          <p14:sldIdLst>
            <p14:sldId id="263"/>
            <p14:sldId id="267"/>
            <p14:sldId id="269"/>
          </p14:sldIdLst>
        </p14:section>
        <p14:section name="Front" id="{C2EDFAC6-7E9E-4EA0-B036-F590BA15ABB4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FF1"/>
    <a:srgbClr val="666666"/>
    <a:srgbClr val="F3952F"/>
    <a:srgbClr val="EB6E17"/>
    <a:srgbClr val="F6A73A"/>
    <a:srgbClr val="EC721A"/>
    <a:srgbClr val="7A7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0C223-CD40-4247-B7AC-816390A706A8}" v="10" dt="2021-12-07T20:20:14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0" autoAdjust="0"/>
    <p:restoredTop sz="94660"/>
  </p:normalViewPr>
  <p:slideViewPr>
    <p:cSldViewPr snapToGrid="0">
      <p:cViewPr varScale="1">
        <p:scale>
          <a:sx n="71" d="100"/>
          <a:sy n="71" d="100"/>
        </p:scale>
        <p:origin x="276" y="-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a9bcf86e0d3403c2" providerId="LiveId" clId="{FD80C223-CD40-4247-B7AC-816390A706A8}"/>
    <pc:docChg chg="undo custSel addSld delSld modSld modSection">
      <pc:chgData name="Leonardo Marques" userId="a9bcf86e0d3403c2" providerId="LiveId" clId="{FD80C223-CD40-4247-B7AC-816390A706A8}" dt="2021-12-07T20:20:14.038" v="42"/>
      <pc:docMkLst>
        <pc:docMk/>
      </pc:docMkLst>
      <pc:sldChg chg="addSp modSp mod">
        <pc:chgData name="Leonardo Marques" userId="a9bcf86e0d3403c2" providerId="LiveId" clId="{FD80C223-CD40-4247-B7AC-816390A706A8}" dt="2021-12-07T20:20:14.038" v="42"/>
        <pc:sldMkLst>
          <pc:docMk/>
          <pc:sldMk cId="1583384394" sldId="267"/>
        </pc:sldMkLst>
        <pc:spChg chg="mod">
          <ac:chgData name="Leonardo Marques" userId="a9bcf86e0d3403c2" providerId="LiveId" clId="{FD80C223-CD40-4247-B7AC-816390A706A8}" dt="2021-12-07T20:13:09.820" v="19" actId="1076"/>
          <ac:spMkLst>
            <pc:docMk/>
            <pc:sldMk cId="1583384394" sldId="267"/>
            <ac:spMk id="15" creationId="{E9FD4AC5-7219-419C-B0FA-583369EB400A}"/>
          </ac:spMkLst>
        </pc:spChg>
        <pc:spChg chg="mod">
          <ac:chgData name="Leonardo Marques" userId="a9bcf86e0d3403c2" providerId="LiveId" clId="{FD80C223-CD40-4247-B7AC-816390A706A8}" dt="2021-12-07T20:13:09.820" v="19" actId="1076"/>
          <ac:spMkLst>
            <pc:docMk/>
            <pc:sldMk cId="1583384394" sldId="267"/>
            <ac:spMk id="17" creationId="{27AD2151-B790-4BC0-A537-4CD44887E1D0}"/>
          </ac:spMkLst>
        </pc:spChg>
        <pc:picChg chg="mod">
          <ac:chgData name="Leonardo Marques" userId="a9bcf86e0d3403c2" providerId="LiveId" clId="{FD80C223-CD40-4247-B7AC-816390A706A8}" dt="2021-12-07T20:13:09.820" v="19" actId="1076"/>
          <ac:picMkLst>
            <pc:docMk/>
            <pc:sldMk cId="1583384394" sldId="267"/>
            <ac:picMk id="4" creationId="{DC4088BF-1EB5-445D-A5B5-E5CD33E0772D}"/>
          </ac:picMkLst>
        </pc:picChg>
        <pc:picChg chg="add mod">
          <ac:chgData name="Leonardo Marques" userId="a9bcf86e0d3403c2" providerId="LiveId" clId="{FD80C223-CD40-4247-B7AC-816390A706A8}" dt="2021-12-07T20:20:14.038" v="42"/>
          <ac:picMkLst>
            <pc:docMk/>
            <pc:sldMk cId="1583384394" sldId="267"/>
            <ac:picMk id="1026" creationId="{188656D4-3930-4CDF-B628-A0F837E4DF81}"/>
          </ac:picMkLst>
        </pc:picChg>
      </pc:sldChg>
      <pc:sldChg chg="new del">
        <pc:chgData name="Leonardo Marques" userId="a9bcf86e0d3403c2" providerId="LiveId" clId="{FD80C223-CD40-4247-B7AC-816390A706A8}" dt="2021-12-07T20:16:53.308" v="25" actId="47"/>
        <pc:sldMkLst>
          <pc:docMk/>
          <pc:sldMk cId="3910055507" sldId="268"/>
        </pc:sldMkLst>
      </pc:sldChg>
      <pc:sldChg chg="addSp delSp modSp add mod setBg">
        <pc:chgData name="Leonardo Marques" userId="a9bcf86e0d3403c2" providerId="LiveId" clId="{FD80C223-CD40-4247-B7AC-816390A706A8}" dt="2021-12-07T20:18:02.856" v="41" actId="1076"/>
        <pc:sldMkLst>
          <pc:docMk/>
          <pc:sldMk cId="1253124869" sldId="269"/>
        </pc:sldMkLst>
        <pc:spChg chg="add del">
          <ac:chgData name="Leonardo Marques" userId="a9bcf86e0d3403c2" providerId="LiveId" clId="{FD80C223-CD40-4247-B7AC-816390A706A8}" dt="2021-12-07T20:17:16.970" v="31" actId="26606"/>
          <ac:spMkLst>
            <pc:docMk/>
            <pc:sldMk cId="1253124869" sldId="269"/>
            <ac:spMk id="8" creationId="{F3060C83-F051-4F0E-ABAD-AA0DFC48B218}"/>
          </ac:spMkLst>
        </pc:spChg>
        <pc:spChg chg="add del">
          <ac:chgData name="Leonardo Marques" userId="a9bcf86e0d3403c2" providerId="LiveId" clId="{FD80C223-CD40-4247-B7AC-816390A706A8}" dt="2021-12-07T20:17:16.970" v="31" actId="26606"/>
          <ac:spMkLst>
            <pc:docMk/>
            <pc:sldMk cId="1253124869" sldId="269"/>
            <ac:spMk id="10" creationId="{83C98ABE-055B-441F-B07E-44F97F083C39}"/>
          </ac:spMkLst>
        </pc:spChg>
        <pc:spChg chg="add del">
          <ac:chgData name="Leonardo Marques" userId="a9bcf86e0d3403c2" providerId="LiveId" clId="{FD80C223-CD40-4247-B7AC-816390A706A8}" dt="2021-12-07T20:17:16.970" v="31" actId="26606"/>
          <ac:spMkLst>
            <pc:docMk/>
            <pc:sldMk cId="1253124869" sldId="269"/>
            <ac:spMk id="12" creationId="{29FDB030-9B49-4CED-8CCD-4D99382388AC}"/>
          </ac:spMkLst>
        </pc:spChg>
        <pc:spChg chg="add del">
          <ac:chgData name="Leonardo Marques" userId="a9bcf86e0d3403c2" providerId="LiveId" clId="{FD80C223-CD40-4247-B7AC-816390A706A8}" dt="2021-12-07T20:17:16.970" v="31" actId="26606"/>
          <ac:spMkLst>
            <pc:docMk/>
            <pc:sldMk cId="1253124869" sldId="269"/>
            <ac:spMk id="14" creationId="{3783CA14-24A1-485C-8B30-D6A5D87987AD}"/>
          </ac:spMkLst>
        </pc:spChg>
        <pc:spChg chg="del">
          <ac:chgData name="Leonardo Marques" userId="a9bcf86e0d3403c2" providerId="LiveId" clId="{FD80C223-CD40-4247-B7AC-816390A706A8}" dt="2021-12-07T20:16:58.139" v="26" actId="478"/>
          <ac:spMkLst>
            <pc:docMk/>
            <pc:sldMk cId="1253124869" sldId="269"/>
            <ac:spMk id="15" creationId="{E9FD4AC5-7219-419C-B0FA-583369EB400A}"/>
          </ac:spMkLst>
        </pc:spChg>
        <pc:spChg chg="add del">
          <ac:chgData name="Leonardo Marques" userId="a9bcf86e0d3403c2" providerId="LiveId" clId="{FD80C223-CD40-4247-B7AC-816390A706A8}" dt="2021-12-07T20:17:16.970" v="31" actId="26606"/>
          <ac:spMkLst>
            <pc:docMk/>
            <pc:sldMk cId="1253124869" sldId="269"/>
            <ac:spMk id="16" creationId="{9A97C86A-04D6-40F7-AE84-31AB43E6A846}"/>
          </ac:spMkLst>
        </pc:spChg>
        <pc:spChg chg="del">
          <ac:chgData name="Leonardo Marques" userId="a9bcf86e0d3403c2" providerId="LiveId" clId="{FD80C223-CD40-4247-B7AC-816390A706A8}" dt="2021-12-07T20:16:58.139" v="26" actId="478"/>
          <ac:spMkLst>
            <pc:docMk/>
            <pc:sldMk cId="1253124869" sldId="269"/>
            <ac:spMk id="17" creationId="{27AD2151-B790-4BC0-A537-4CD44887E1D0}"/>
          </ac:spMkLst>
        </pc:spChg>
        <pc:spChg chg="add del">
          <ac:chgData name="Leonardo Marques" userId="a9bcf86e0d3403c2" providerId="LiveId" clId="{FD80C223-CD40-4247-B7AC-816390A706A8}" dt="2021-12-07T20:17:16.970" v="31" actId="26606"/>
          <ac:spMkLst>
            <pc:docMk/>
            <pc:sldMk cId="1253124869" sldId="269"/>
            <ac:spMk id="18" creationId="{FF9F2414-84E8-453E-B1F3-389FDE8192D9}"/>
          </ac:spMkLst>
        </pc:spChg>
        <pc:spChg chg="add del">
          <ac:chgData name="Leonardo Marques" userId="a9bcf86e0d3403c2" providerId="LiveId" clId="{FD80C223-CD40-4247-B7AC-816390A706A8}" dt="2021-12-07T20:17:16.970" v="31" actId="26606"/>
          <ac:spMkLst>
            <pc:docMk/>
            <pc:sldMk cId="1253124869" sldId="269"/>
            <ac:spMk id="20" creationId="{3ECA69A1-7536-43AC-85EF-C7106179F5ED}"/>
          </ac:spMkLst>
        </pc:spChg>
        <pc:picChg chg="add mod">
          <ac:chgData name="Leonardo Marques" userId="a9bcf86e0d3403c2" providerId="LiveId" clId="{FD80C223-CD40-4247-B7AC-816390A706A8}" dt="2021-12-07T20:17:59.730" v="40" actId="1076"/>
          <ac:picMkLst>
            <pc:docMk/>
            <pc:sldMk cId="1253124869" sldId="269"/>
            <ac:picMk id="3" creationId="{FE367324-DCE3-4477-9D2D-13711DF96B47}"/>
          </ac:picMkLst>
        </pc:picChg>
        <pc:picChg chg="del">
          <ac:chgData name="Leonardo Marques" userId="a9bcf86e0d3403c2" providerId="LiveId" clId="{FD80C223-CD40-4247-B7AC-816390A706A8}" dt="2021-12-07T20:16:58.139" v="26" actId="478"/>
          <ac:picMkLst>
            <pc:docMk/>
            <pc:sldMk cId="1253124869" sldId="269"/>
            <ac:picMk id="4" creationId="{DC4088BF-1EB5-445D-A5B5-E5CD33E0772D}"/>
          </ac:picMkLst>
        </pc:picChg>
        <pc:picChg chg="add mod">
          <ac:chgData name="Leonardo Marques" userId="a9bcf86e0d3403c2" providerId="LiveId" clId="{FD80C223-CD40-4247-B7AC-816390A706A8}" dt="2021-12-07T20:18:02.856" v="41" actId="1076"/>
          <ac:picMkLst>
            <pc:docMk/>
            <pc:sldMk cId="1253124869" sldId="269"/>
            <ac:picMk id="19" creationId="{EF14CEA2-7E41-48A1-8D68-41549FDFE553}"/>
          </ac:picMkLst>
        </pc:picChg>
        <pc:picChg chg="del">
          <ac:chgData name="Leonardo Marques" userId="a9bcf86e0d3403c2" providerId="LiveId" clId="{FD80C223-CD40-4247-B7AC-816390A706A8}" dt="2021-12-07T20:16:58.139" v="26" actId="478"/>
          <ac:picMkLst>
            <pc:docMk/>
            <pc:sldMk cId="1253124869" sldId="269"/>
            <ac:picMk id="1026" creationId="{188656D4-3930-4CDF-B628-A0F837E4DF81}"/>
          </ac:picMkLst>
        </pc:picChg>
      </pc:sldChg>
      <pc:sldChg chg="add del setBg">
        <pc:chgData name="Leonardo Marques" userId="a9bcf86e0d3403c2" providerId="LiveId" clId="{FD80C223-CD40-4247-B7AC-816390A706A8}" dt="2021-12-07T20:16:51.946" v="23"/>
        <pc:sldMkLst>
          <pc:docMk/>
          <pc:sldMk cId="1267514257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E492F-FDED-4E12-A736-36BFC2EE7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F0301D-CE8C-447F-A1F1-2785B735D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2F9B4-A96B-40F3-A0C3-46A403F9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A32-A8DD-4318-83F2-394B4AF6742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5DAE29-F67B-44B7-96F0-AE413B51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AE94AF-59D4-4967-B58D-0DF56BC7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798-60A6-468B-B734-D58602FA8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34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7C31D-12AA-4027-BBDF-ED3DF990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8FBF3F-9144-419A-A114-B6F9CEA8D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C81132-B5BF-4316-AC1C-7DE87D5B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A32-A8DD-4318-83F2-394B4AF6742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B59E8B-7610-4DD8-9590-7843AEA0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0B82E6-CE46-4A21-A3C8-2B499235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798-60A6-468B-B734-D58602FA8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66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885A2C-1C14-4B61-AB76-92D152B05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438262-934A-4EFF-BC2A-1508B827D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777B5C-4ECB-48E7-8E0C-B57124B5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A32-A8DD-4318-83F2-394B4AF6742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6CE094-96CE-4B32-A823-B96A175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04AEA-D2AB-4813-BBFF-D6200E88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798-60A6-468B-B734-D58602FA8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54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43C9F-ED71-4C92-A9F9-1CDFCA14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424518-7638-44DF-BF4B-2AB8D92B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32F0A-4386-49B6-93B6-17528E4C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A32-A8DD-4318-83F2-394B4AF6742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22E36-CD25-42D9-A40F-743DBBBB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FE2A3-F579-46BE-B8ED-C66A2670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798-60A6-468B-B734-D58602FA8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64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81C58-FD4D-48B1-9447-446DAE2A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8A7A4-8F0F-4DD4-99DE-05479809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D6C44-4F23-435A-9553-0DFB1BBC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A32-A8DD-4318-83F2-394B4AF6742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191E54-B728-421D-91C8-FD0B34A6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E0474-3EBC-4943-9A53-D73ABA2A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798-60A6-468B-B734-D58602FA8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86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0F928-178B-4614-B305-C8020B64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95577-3634-4A11-8F5D-5EAE0F44F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D6FCA4-4F41-42FE-8AEA-CD048E9DB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4FAF27-2DFE-4E5B-A03A-2AEBFACF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A32-A8DD-4318-83F2-394B4AF6742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B5231D-3938-4C7E-80F4-BA06EE79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EB002-C9D3-495E-9AE6-BC92784C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798-60A6-468B-B734-D58602FA8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34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AB08F-57BC-4500-AD6F-0F72024E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DB477A-824A-4291-9D97-9D71B8A17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04A259-2765-41F1-AFF2-292D5EF63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683643-2775-4C22-9B21-15ED344F8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6F60DF-04AC-466A-B307-637E9C9CB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6DA396-EABD-4734-B668-714F09E7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A32-A8DD-4318-83F2-394B4AF6742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8EB8C0-32A4-4F52-9975-6ED1E633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C36785-5B44-42EB-BAED-1EE362B9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798-60A6-468B-B734-D58602FA8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95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26DDA-92C8-4DB6-B15D-84208BAC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AF1391-C401-48A2-972B-E858BA79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A32-A8DD-4318-83F2-394B4AF6742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DEAB9C-1DF2-4719-99DC-86EDE406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616923-B66B-4212-B301-E86F2267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798-60A6-468B-B734-D58602FA8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82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09B98E-E0C1-4C54-993A-4CF5D8AB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A32-A8DD-4318-83F2-394B4AF6742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476ED8-796A-4950-8F2D-AB3FD24E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C76B80-F70B-4651-8BCC-3BF6786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798-60A6-468B-B734-D58602FA8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2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1FEF2-E48E-4839-B023-4BFCD32E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0F5117-8784-4A60-A4EE-ED7A6EEF3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D705E2-2B3E-4793-93A2-C49723DB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CD63FB-1FCC-4C38-9FA5-27ACE644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A32-A8DD-4318-83F2-394B4AF6742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C117E2-6CB4-4E90-AAE1-DEBEABB4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D51093-F1A8-44B7-9E67-4C920806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798-60A6-468B-B734-D58602FA8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89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A2F21-3E4A-4DCD-B386-D0FADD84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FA9E45-DDF1-4996-B1FD-FC0B5B9AD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677625-329F-4C6C-B540-71274FCCC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257CF7-EFAB-44FC-B763-EB15C581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A32-A8DD-4318-83F2-394B4AF6742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7E974B-1915-4B20-8638-C664192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B64C9B-780B-487F-BD81-DCDC6471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798-60A6-468B-B734-D58602FA8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73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5D24C6-E788-44F9-B7D3-7D60D61A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80E2DB-D1AF-4744-A7FC-4B2BD1D3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1DB4F-BD65-461D-BF8F-38F130F3A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5A32-A8DD-4318-83F2-394B4AF6742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CA9649-7DBA-4398-A30A-4AE6118A4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84D41-2729-40DF-8190-E5BEA21DC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2798-60A6-468B-B734-D58602FA8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42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1.png"/><Relationship Id="rId5" Type="http://schemas.openxmlformats.org/officeDocument/2006/relationships/hyperlink" Target="https://github.com/wagnermor/dindin_hsm/blob/main/API_documenta%C3%A7%C3%A3o.md" TargetMode="Externa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1944D838-075B-425F-8D1A-63ACF89DA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607" y="106623"/>
            <a:ext cx="4172004" cy="17329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B89155-5CEE-445F-9217-5BB28E2A5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39559"/>
            <a:ext cx="12192000" cy="1444671"/>
          </a:xfrm>
          <a:solidFill>
            <a:schemeClr val="bg2"/>
          </a:solidFill>
        </p:spPr>
        <p:txBody>
          <a:bodyPr anchor="ctr"/>
          <a:lstStyle/>
          <a:p>
            <a:r>
              <a:rPr lang="pt-BR" b="1" dirty="0" err="1">
                <a:latin typeface="Aharoni" panose="02010803020104030203" pitchFamily="2" charset="-79"/>
                <a:cs typeface="Aharoni" panose="02010803020104030203" pitchFamily="2" charset="-79"/>
              </a:rPr>
              <a:t>Hackaton</a:t>
            </a:r>
            <a:r>
              <a:rPr lang="pt-BR" b="1" dirty="0">
                <a:latin typeface="Aharoni" panose="02010803020104030203" pitchFamily="2" charset="-79"/>
                <a:cs typeface="Aharoni" panose="02010803020104030203" pitchFamily="2" charset="-79"/>
              </a:rPr>
              <a:t> – HSM </a:t>
            </a:r>
            <a:r>
              <a:rPr lang="pt-BR" b="1" dirty="0" err="1">
                <a:latin typeface="Aharoni" panose="02010803020104030203" pitchFamily="2" charset="-79"/>
                <a:cs typeface="Aharoni" panose="02010803020104030203" pitchFamily="2" charset="-79"/>
              </a:rPr>
              <a:t>Coders</a:t>
            </a:r>
            <a:r>
              <a:rPr lang="pt-BR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CE9F1F-C4FA-408C-94BC-2EE4BC37A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latin typeface="Aharoni" panose="02010803020104030203" pitchFamily="2" charset="-79"/>
                <a:cs typeface="Aharoni" panose="02010803020104030203" pitchFamily="2" charset="-79"/>
              </a:rPr>
              <a:t>Turma 02 - 07/12/2021</a:t>
            </a:r>
          </a:p>
          <a:p>
            <a:endParaRPr lang="pt-BR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b="1" dirty="0">
                <a:latin typeface="Aharoni" panose="02010803020104030203" pitchFamily="2" charset="-79"/>
                <a:cs typeface="Aharoni" panose="02010803020104030203" pitchFamily="2" charset="-79"/>
              </a:rPr>
              <a:t>- Grupo 03 -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FE35958-43D5-4956-BA53-3614E7103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389" y="530125"/>
            <a:ext cx="3697942" cy="8859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36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CBA86FC-3538-4B53-9893-279FEF2D2741}"/>
              </a:ext>
            </a:extLst>
          </p:cNvPr>
          <p:cNvGrpSpPr/>
          <p:nvPr/>
        </p:nvGrpSpPr>
        <p:grpSpPr>
          <a:xfrm>
            <a:off x="588664" y="788275"/>
            <a:ext cx="10653278" cy="4148536"/>
            <a:chOff x="1494668" y="3808855"/>
            <a:chExt cx="5908883" cy="2301002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2D768198-3D80-4430-BDD5-A836B4A898DC}"/>
                </a:ext>
              </a:extLst>
            </p:cNvPr>
            <p:cNvSpPr txBox="1">
              <a:spLocks/>
            </p:cNvSpPr>
            <p:nvPr/>
          </p:nvSpPr>
          <p:spPr>
            <a:xfrm>
              <a:off x="1494668" y="4004442"/>
              <a:ext cx="5849008" cy="2105415"/>
            </a:xfrm>
            <a:prstGeom prst="rect">
              <a:avLst/>
            </a:prstGeom>
            <a:noFill/>
            <a:effectLst>
              <a:innerShdw blurRad="63500" dist="50800" dir="8100000">
                <a:prstClr val="black"/>
              </a:innerShdw>
            </a:effectLst>
          </p:spPr>
          <p:txBody>
            <a:bodyPr vert="horz" lIns="91440" tIns="45720" rIns="91440" bIns="45720" rtlCol="0" anchor="ctr">
              <a:noAutofit/>
              <a:scene3d>
                <a:camera prst="orthographicFront"/>
                <a:lightRig rig="threePt" dir="t"/>
              </a:scene3d>
              <a:sp3d extrusionH="57150" contourW="12700">
                <a:bevelT w="38100" h="38100"/>
                <a:contourClr>
                  <a:srgbClr val="666666"/>
                </a:contourClr>
              </a:sp3d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600" b="1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6A73A"/>
                      </a:gs>
                      <a:gs pos="74000">
                        <a:srgbClr val="F3952F"/>
                      </a:gs>
                      <a:gs pos="100000">
                        <a:srgbClr val="EB6E17"/>
                      </a:gs>
                    </a:gsLst>
                    <a:lin ang="5400000" scaled="1"/>
                  </a:gra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Bahnschrift" panose="020B0502040204020203" pitchFamily="34" charset="0"/>
                  <a:cs typeface="Arial" panose="020B0604020202020204" pitchFamily="34" charset="0"/>
                </a:rPr>
                <a:t>Dindin</a:t>
              </a:r>
              <a:endParaRPr kumimoji="0" lang="pt-BR" sz="16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6A73A"/>
                    </a:gs>
                    <a:gs pos="74000">
                      <a:srgbClr val="F3952F"/>
                    </a:gs>
                    <a:gs pos="100000">
                      <a:srgbClr val="EB6E17"/>
                    </a:gs>
                  </a:gsLst>
                  <a:lin ang="5400000" scaled="1"/>
                </a:gra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A6229E6-88EB-4168-8FE5-C2E2734A1886}"/>
                </a:ext>
              </a:extLst>
            </p:cNvPr>
            <p:cNvSpPr/>
            <p:nvPr/>
          </p:nvSpPr>
          <p:spPr>
            <a:xfrm rot="7006861">
              <a:off x="5451111" y="3902937"/>
              <a:ext cx="2046522" cy="1858358"/>
            </a:xfrm>
            <a:custGeom>
              <a:avLst/>
              <a:gdLst>
                <a:gd name="connsiteX0" fmla="*/ 0 w 3258724"/>
                <a:gd name="connsiteY0" fmla="*/ 0 h 2959106"/>
                <a:gd name="connsiteX1" fmla="*/ 3258724 w 3258724"/>
                <a:gd name="connsiteY1" fmla="*/ 0 h 2959106"/>
                <a:gd name="connsiteX2" fmla="*/ 3258724 w 3258724"/>
                <a:gd name="connsiteY2" fmla="*/ 2959106 h 2959106"/>
                <a:gd name="connsiteX3" fmla="*/ 0 w 3258724"/>
                <a:gd name="connsiteY3" fmla="*/ 2959106 h 2959106"/>
                <a:gd name="connsiteX4" fmla="*/ 0 w 3258724"/>
                <a:gd name="connsiteY4" fmla="*/ 0 h 2959106"/>
                <a:gd name="connsiteX0" fmla="*/ 0 w 3258724"/>
                <a:gd name="connsiteY0" fmla="*/ 0 h 2959106"/>
                <a:gd name="connsiteX1" fmla="*/ 3258724 w 3258724"/>
                <a:gd name="connsiteY1" fmla="*/ 0 h 2959106"/>
                <a:gd name="connsiteX2" fmla="*/ 3257550 w 3258724"/>
                <a:gd name="connsiteY2" fmla="*/ 1457325 h 2959106"/>
                <a:gd name="connsiteX3" fmla="*/ 3258724 w 3258724"/>
                <a:gd name="connsiteY3" fmla="*/ 2959106 h 2959106"/>
                <a:gd name="connsiteX4" fmla="*/ 0 w 3258724"/>
                <a:gd name="connsiteY4" fmla="*/ 2959106 h 2959106"/>
                <a:gd name="connsiteX5" fmla="*/ 0 w 3258724"/>
                <a:gd name="connsiteY5" fmla="*/ 0 h 2959106"/>
                <a:gd name="connsiteX0" fmla="*/ 0 w 3258724"/>
                <a:gd name="connsiteY0" fmla="*/ 0 h 2959106"/>
                <a:gd name="connsiteX1" fmla="*/ 3258724 w 3258724"/>
                <a:gd name="connsiteY1" fmla="*/ 0 h 2959106"/>
                <a:gd name="connsiteX2" fmla="*/ 3257550 w 3258724"/>
                <a:gd name="connsiteY2" fmla="*/ 1457325 h 2959106"/>
                <a:gd name="connsiteX3" fmla="*/ 2315749 w 3258724"/>
                <a:gd name="connsiteY3" fmla="*/ 1530356 h 2959106"/>
                <a:gd name="connsiteX4" fmla="*/ 0 w 3258724"/>
                <a:gd name="connsiteY4" fmla="*/ 2959106 h 2959106"/>
                <a:gd name="connsiteX5" fmla="*/ 0 w 3258724"/>
                <a:gd name="connsiteY5" fmla="*/ 0 h 2959106"/>
                <a:gd name="connsiteX0" fmla="*/ 0 w 3258724"/>
                <a:gd name="connsiteY0" fmla="*/ 0 h 2959106"/>
                <a:gd name="connsiteX1" fmla="*/ 3258724 w 3258724"/>
                <a:gd name="connsiteY1" fmla="*/ 0 h 2959106"/>
                <a:gd name="connsiteX2" fmla="*/ 3257550 w 3258724"/>
                <a:gd name="connsiteY2" fmla="*/ 1457325 h 2959106"/>
                <a:gd name="connsiteX3" fmla="*/ 2315749 w 3258724"/>
                <a:gd name="connsiteY3" fmla="*/ 1530356 h 2959106"/>
                <a:gd name="connsiteX4" fmla="*/ 2019300 w 3258724"/>
                <a:gd name="connsiteY4" fmla="*/ 2914650 h 2959106"/>
                <a:gd name="connsiteX5" fmla="*/ 0 w 3258724"/>
                <a:gd name="connsiteY5" fmla="*/ 2959106 h 2959106"/>
                <a:gd name="connsiteX6" fmla="*/ 0 w 3258724"/>
                <a:gd name="connsiteY6" fmla="*/ 0 h 2959106"/>
                <a:gd name="connsiteX0" fmla="*/ 0 w 3258724"/>
                <a:gd name="connsiteY0" fmla="*/ 0 h 3067050"/>
                <a:gd name="connsiteX1" fmla="*/ 3258724 w 3258724"/>
                <a:gd name="connsiteY1" fmla="*/ 0 h 3067050"/>
                <a:gd name="connsiteX2" fmla="*/ 3257550 w 3258724"/>
                <a:gd name="connsiteY2" fmla="*/ 1457325 h 3067050"/>
                <a:gd name="connsiteX3" fmla="*/ 2315749 w 3258724"/>
                <a:gd name="connsiteY3" fmla="*/ 1530356 h 3067050"/>
                <a:gd name="connsiteX4" fmla="*/ 2562225 w 3258724"/>
                <a:gd name="connsiteY4" fmla="*/ 3067050 h 3067050"/>
                <a:gd name="connsiteX5" fmla="*/ 0 w 3258724"/>
                <a:gd name="connsiteY5" fmla="*/ 2959106 h 3067050"/>
                <a:gd name="connsiteX6" fmla="*/ 0 w 3258724"/>
                <a:gd name="connsiteY6" fmla="*/ 0 h 3067050"/>
                <a:gd name="connsiteX0" fmla="*/ 0 w 3258724"/>
                <a:gd name="connsiteY0" fmla="*/ 0 h 2959106"/>
                <a:gd name="connsiteX1" fmla="*/ 3258724 w 3258724"/>
                <a:gd name="connsiteY1" fmla="*/ 0 h 2959106"/>
                <a:gd name="connsiteX2" fmla="*/ 3257550 w 3258724"/>
                <a:gd name="connsiteY2" fmla="*/ 1457325 h 2959106"/>
                <a:gd name="connsiteX3" fmla="*/ 2315749 w 3258724"/>
                <a:gd name="connsiteY3" fmla="*/ 1530356 h 2959106"/>
                <a:gd name="connsiteX4" fmla="*/ 1924050 w 3258724"/>
                <a:gd name="connsiteY4" fmla="*/ 2800350 h 2959106"/>
                <a:gd name="connsiteX5" fmla="*/ 0 w 3258724"/>
                <a:gd name="connsiteY5" fmla="*/ 2959106 h 2959106"/>
                <a:gd name="connsiteX6" fmla="*/ 0 w 3258724"/>
                <a:gd name="connsiteY6" fmla="*/ 0 h 2959106"/>
                <a:gd name="connsiteX0" fmla="*/ 0 w 3258724"/>
                <a:gd name="connsiteY0" fmla="*/ 0 h 2959106"/>
                <a:gd name="connsiteX1" fmla="*/ 3258724 w 3258724"/>
                <a:gd name="connsiteY1" fmla="*/ 0 h 2959106"/>
                <a:gd name="connsiteX2" fmla="*/ 3257550 w 3258724"/>
                <a:gd name="connsiteY2" fmla="*/ 1457325 h 2959106"/>
                <a:gd name="connsiteX3" fmla="*/ 2077624 w 3258724"/>
                <a:gd name="connsiteY3" fmla="*/ 1739906 h 2959106"/>
                <a:gd name="connsiteX4" fmla="*/ 1924050 w 3258724"/>
                <a:gd name="connsiteY4" fmla="*/ 2800350 h 2959106"/>
                <a:gd name="connsiteX5" fmla="*/ 0 w 3258724"/>
                <a:gd name="connsiteY5" fmla="*/ 2959106 h 2959106"/>
                <a:gd name="connsiteX6" fmla="*/ 0 w 3258724"/>
                <a:gd name="connsiteY6" fmla="*/ 0 h 2959106"/>
                <a:gd name="connsiteX0" fmla="*/ 0 w 3258724"/>
                <a:gd name="connsiteY0" fmla="*/ 0 h 2959106"/>
                <a:gd name="connsiteX1" fmla="*/ 3258724 w 3258724"/>
                <a:gd name="connsiteY1" fmla="*/ 0 h 2959106"/>
                <a:gd name="connsiteX2" fmla="*/ 3257550 w 3258724"/>
                <a:gd name="connsiteY2" fmla="*/ 1457325 h 2959106"/>
                <a:gd name="connsiteX3" fmla="*/ 2077624 w 3258724"/>
                <a:gd name="connsiteY3" fmla="*/ 1739906 h 2959106"/>
                <a:gd name="connsiteX4" fmla="*/ 1924050 w 3258724"/>
                <a:gd name="connsiteY4" fmla="*/ 2800350 h 2959106"/>
                <a:gd name="connsiteX5" fmla="*/ 0 w 3258724"/>
                <a:gd name="connsiteY5" fmla="*/ 2959106 h 2959106"/>
                <a:gd name="connsiteX6" fmla="*/ 0 w 3258724"/>
                <a:gd name="connsiteY6" fmla="*/ 0 h 2959106"/>
                <a:gd name="connsiteX0" fmla="*/ 0 w 3258724"/>
                <a:gd name="connsiteY0" fmla="*/ 0 h 2959106"/>
                <a:gd name="connsiteX1" fmla="*/ 3258724 w 3258724"/>
                <a:gd name="connsiteY1" fmla="*/ 0 h 2959106"/>
                <a:gd name="connsiteX2" fmla="*/ 3257550 w 3258724"/>
                <a:gd name="connsiteY2" fmla="*/ 1457325 h 2959106"/>
                <a:gd name="connsiteX3" fmla="*/ 2049049 w 3258724"/>
                <a:gd name="connsiteY3" fmla="*/ 1701806 h 2959106"/>
                <a:gd name="connsiteX4" fmla="*/ 1924050 w 3258724"/>
                <a:gd name="connsiteY4" fmla="*/ 2800350 h 2959106"/>
                <a:gd name="connsiteX5" fmla="*/ 0 w 3258724"/>
                <a:gd name="connsiteY5" fmla="*/ 2959106 h 2959106"/>
                <a:gd name="connsiteX6" fmla="*/ 0 w 3258724"/>
                <a:gd name="connsiteY6" fmla="*/ 0 h 295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8724" h="2959106">
                  <a:moveTo>
                    <a:pt x="0" y="0"/>
                  </a:moveTo>
                  <a:lnTo>
                    <a:pt x="3258724" y="0"/>
                  </a:lnTo>
                  <a:cubicBezTo>
                    <a:pt x="3258333" y="485775"/>
                    <a:pt x="3257941" y="971550"/>
                    <a:pt x="3257550" y="1457325"/>
                  </a:cubicBezTo>
                  <a:cubicBezTo>
                    <a:pt x="3257941" y="1957919"/>
                    <a:pt x="2696358" y="1096437"/>
                    <a:pt x="2049049" y="1701806"/>
                  </a:cubicBezTo>
                  <a:cubicBezTo>
                    <a:pt x="1664483" y="1934637"/>
                    <a:pt x="2308616" y="2567519"/>
                    <a:pt x="1924050" y="2800350"/>
                  </a:cubicBezTo>
                  <a:lnTo>
                    <a:pt x="0" y="29591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rcRect/>
              <a:stretch>
                <a:fillRect t="3747" b="-1387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>
                <a:solidFill>
                  <a:schemeClr val="bg1"/>
                </a:solidFill>
              </a:endParaRPr>
            </a:p>
          </p:txBody>
        </p:sp>
      </p:grpSp>
      <p:sp>
        <p:nvSpPr>
          <p:cNvPr id="14" name="Título 1">
            <a:extLst>
              <a:ext uri="{FF2B5EF4-FFF2-40B4-BE49-F238E27FC236}">
                <a16:creationId xmlns:a16="http://schemas.microsoft.com/office/drawing/2014/main" id="{5DE8F317-80D3-43E7-9979-145ABD8DEC93}"/>
              </a:ext>
            </a:extLst>
          </p:cNvPr>
          <p:cNvSpPr txBox="1">
            <a:spLocks/>
          </p:cNvSpPr>
          <p:nvPr/>
        </p:nvSpPr>
        <p:spPr>
          <a:xfrm>
            <a:off x="823336" y="2148614"/>
            <a:ext cx="10545328" cy="3795906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Plataforma de Cursos de Educação Financeira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B517069-250B-47EA-BBEF-6DAA443AE71F}"/>
              </a:ext>
            </a:extLst>
          </p:cNvPr>
          <p:cNvSpPr/>
          <p:nvPr/>
        </p:nvSpPr>
        <p:spPr>
          <a:xfrm>
            <a:off x="0" y="4936811"/>
            <a:ext cx="12192000" cy="1921190"/>
          </a:xfrm>
          <a:custGeom>
            <a:avLst/>
            <a:gdLst>
              <a:gd name="connsiteX0" fmla="*/ 0 w 12192000"/>
              <a:gd name="connsiteY0" fmla="*/ 0 h 1921189"/>
              <a:gd name="connsiteX1" fmla="*/ 12192000 w 12192000"/>
              <a:gd name="connsiteY1" fmla="*/ 0 h 1921189"/>
              <a:gd name="connsiteX2" fmla="*/ 12192000 w 12192000"/>
              <a:gd name="connsiteY2" fmla="*/ 1921189 h 1921189"/>
              <a:gd name="connsiteX3" fmla="*/ 0 w 12192000"/>
              <a:gd name="connsiteY3" fmla="*/ 1921189 h 1921189"/>
              <a:gd name="connsiteX4" fmla="*/ 0 w 12192000"/>
              <a:gd name="connsiteY4" fmla="*/ 0 h 1921189"/>
              <a:gd name="connsiteX0" fmla="*/ 0 w 12192000"/>
              <a:gd name="connsiteY0" fmla="*/ 0 h 1921189"/>
              <a:gd name="connsiteX1" fmla="*/ 2317531 w 12192000"/>
              <a:gd name="connsiteY1" fmla="*/ 533823 h 1921189"/>
              <a:gd name="connsiteX2" fmla="*/ 12192000 w 12192000"/>
              <a:gd name="connsiteY2" fmla="*/ 0 h 1921189"/>
              <a:gd name="connsiteX3" fmla="*/ 12192000 w 12192000"/>
              <a:gd name="connsiteY3" fmla="*/ 1921189 h 1921189"/>
              <a:gd name="connsiteX4" fmla="*/ 0 w 12192000"/>
              <a:gd name="connsiteY4" fmla="*/ 1921189 h 1921189"/>
              <a:gd name="connsiteX5" fmla="*/ 0 w 12192000"/>
              <a:gd name="connsiteY5" fmla="*/ 0 h 1921189"/>
              <a:gd name="connsiteX0" fmla="*/ 0 w 12192000"/>
              <a:gd name="connsiteY0" fmla="*/ 2204 h 1923393"/>
              <a:gd name="connsiteX1" fmla="*/ 2317531 w 12192000"/>
              <a:gd name="connsiteY1" fmla="*/ 536027 h 1923393"/>
              <a:gd name="connsiteX2" fmla="*/ 5549462 w 12192000"/>
              <a:gd name="connsiteY2" fmla="*/ 0 h 1923393"/>
              <a:gd name="connsiteX3" fmla="*/ 12192000 w 12192000"/>
              <a:gd name="connsiteY3" fmla="*/ 2204 h 1923393"/>
              <a:gd name="connsiteX4" fmla="*/ 12192000 w 12192000"/>
              <a:gd name="connsiteY4" fmla="*/ 1923393 h 1923393"/>
              <a:gd name="connsiteX5" fmla="*/ 0 w 12192000"/>
              <a:gd name="connsiteY5" fmla="*/ 1923393 h 1923393"/>
              <a:gd name="connsiteX6" fmla="*/ 0 w 12192000"/>
              <a:gd name="connsiteY6" fmla="*/ 2204 h 1923393"/>
              <a:gd name="connsiteX0" fmla="*/ 0 w 12192000"/>
              <a:gd name="connsiteY0" fmla="*/ 2204 h 1923393"/>
              <a:gd name="connsiteX1" fmla="*/ 2317531 w 12192000"/>
              <a:gd name="connsiteY1" fmla="*/ 536027 h 1923393"/>
              <a:gd name="connsiteX2" fmla="*/ 5549462 w 12192000"/>
              <a:gd name="connsiteY2" fmla="*/ 0 h 1923393"/>
              <a:gd name="connsiteX3" fmla="*/ 12192000 w 12192000"/>
              <a:gd name="connsiteY3" fmla="*/ 2204 h 1923393"/>
              <a:gd name="connsiteX4" fmla="*/ 12192000 w 12192000"/>
              <a:gd name="connsiteY4" fmla="*/ 1923393 h 1923393"/>
              <a:gd name="connsiteX5" fmla="*/ 0 w 12192000"/>
              <a:gd name="connsiteY5" fmla="*/ 1923393 h 1923393"/>
              <a:gd name="connsiteX6" fmla="*/ 0 w 12192000"/>
              <a:gd name="connsiteY6" fmla="*/ 2204 h 1923393"/>
              <a:gd name="connsiteX0" fmla="*/ 0 w 12192000"/>
              <a:gd name="connsiteY0" fmla="*/ 1 h 1921190"/>
              <a:gd name="connsiteX1" fmla="*/ 2317531 w 12192000"/>
              <a:gd name="connsiteY1" fmla="*/ 533824 h 1921190"/>
              <a:gd name="connsiteX2" fmla="*/ 6290441 w 12192000"/>
              <a:gd name="connsiteY2" fmla="*/ 407700 h 1921190"/>
              <a:gd name="connsiteX3" fmla="*/ 12192000 w 12192000"/>
              <a:gd name="connsiteY3" fmla="*/ 1 h 1921190"/>
              <a:gd name="connsiteX4" fmla="*/ 12192000 w 12192000"/>
              <a:gd name="connsiteY4" fmla="*/ 1921190 h 1921190"/>
              <a:gd name="connsiteX5" fmla="*/ 0 w 12192000"/>
              <a:gd name="connsiteY5" fmla="*/ 1921190 h 1921190"/>
              <a:gd name="connsiteX6" fmla="*/ 0 w 12192000"/>
              <a:gd name="connsiteY6" fmla="*/ 1 h 1921190"/>
              <a:gd name="connsiteX0" fmla="*/ 0 w 12192000"/>
              <a:gd name="connsiteY0" fmla="*/ 1 h 1921190"/>
              <a:gd name="connsiteX1" fmla="*/ 2317531 w 12192000"/>
              <a:gd name="connsiteY1" fmla="*/ 533824 h 1921190"/>
              <a:gd name="connsiteX2" fmla="*/ 6274676 w 12192000"/>
              <a:gd name="connsiteY2" fmla="*/ 29327 h 1921190"/>
              <a:gd name="connsiteX3" fmla="*/ 12192000 w 12192000"/>
              <a:gd name="connsiteY3" fmla="*/ 1 h 1921190"/>
              <a:gd name="connsiteX4" fmla="*/ 12192000 w 12192000"/>
              <a:gd name="connsiteY4" fmla="*/ 1921190 h 1921190"/>
              <a:gd name="connsiteX5" fmla="*/ 0 w 12192000"/>
              <a:gd name="connsiteY5" fmla="*/ 1921190 h 1921190"/>
              <a:gd name="connsiteX6" fmla="*/ 0 w 12192000"/>
              <a:gd name="connsiteY6" fmla="*/ 1 h 1921190"/>
              <a:gd name="connsiteX0" fmla="*/ 0 w 12192000"/>
              <a:gd name="connsiteY0" fmla="*/ 1 h 1921190"/>
              <a:gd name="connsiteX1" fmla="*/ 2317531 w 12192000"/>
              <a:gd name="connsiteY1" fmla="*/ 533824 h 1921190"/>
              <a:gd name="connsiteX2" fmla="*/ 6274676 w 12192000"/>
              <a:gd name="connsiteY2" fmla="*/ 29327 h 1921190"/>
              <a:gd name="connsiteX3" fmla="*/ 9632731 w 12192000"/>
              <a:gd name="connsiteY3" fmla="*/ 360403 h 1921190"/>
              <a:gd name="connsiteX4" fmla="*/ 12192000 w 12192000"/>
              <a:gd name="connsiteY4" fmla="*/ 1 h 1921190"/>
              <a:gd name="connsiteX5" fmla="*/ 12192000 w 12192000"/>
              <a:gd name="connsiteY5" fmla="*/ 1921190 h 1921190"/>
              <a:gd name="connsiteX6" fmla="*/ 0 w 12192000"/>
              <a:gd name="connsiteY6" fmla="*/ 1921190 h 1921190"/>
              <a:gd name="connsiteX7" fmla="*/ 0 w 12192000"/>
              <a:gd name="connsiteY7" fmla="*/ 1 h 1921190"/>
              <a:gd name="connsiteX0" fmla="*/ 0 w 12192000"/>
              <a:gd name="connsiteY0" fmla="*/ 1 h 1921190"/>
              <a:gd name="connsiteX1" fmla="*/ 2317531 w 12192000"/>
              <a:gd name="connsiteY1" fmla="*/ 533824 h 1921190"/>
              <a:gd name="connsiteX2" fmla="*/ 6463863 w 12192000"/>
              <a:gd name="connsiteY2" fmla="*/ 202748 h 1921190"/>
              <a:gd name="connsiteX3" fmla="*/ 9632731 w 12192000"/>
              <a:gd name="connsiteY3" fmla="*/ 360403 h 1921190"/>
              <a:gd name="connsiteX4" fmla="*/ 12192000 w 12192000"/>
              <a:gd name="connsiteY4" fmla="*/ 1 h 1921190"/>
              <a:gd name="connsiteX5" fmla="*/ 12192000 w 12192000"/>
              <a:gd name="connsiteY5" fmla="*/ 1921190 h 1921190"/>
              <a:gd name="connsiteX6" fmla="*/ 0 w 12192000"/>
              <a:gd name="connsiteY6" fmla="*/ 1921190 h 1921190"/>
              <a:gd name="connsiteX7" fmla="*/ 0 w 12192000"/>
              <a:gd name="connsiteY7" fmla="*/ 1 h 1921190"/>
              <a:gd name="connsiteX0" fmla="*/ 0 w 12192000"/>
              <a:gd name="connsiteY0" fmla="*/ 1 h 1921190"/>
              <a:gd name="connsiteX1" fmla="*/ 2317531 w 12192000"/>
              <a:gd name="connsiteY1" fmla="*/ 533824 h 1921190"/>
              <a:gd name="connsiteX2" fmla="*/ 6463863 w 12192000"/>
              <a:gd name="connsiteY2" fmla="*/ 202748 h 1921190"/>
              <a:gd name="connsiteX3" fmla="*/ 10452538 w 12192000"/>
              <a:gd name="connsiteY3" fmla="*/ 565354 h 1921190"/>
              <a:gd name="connsiteX4" fmla="*/ 12192000 w 12192000"/>
              <a:gd name="connsiteY4" fmla="*/ 1 h 1921190"/>
              <a:gd name="connsiteX5" fmla="*/ 12192000 w 12192000"/>
              <a:gd name="connsiteY5" fmla="*/ 1921190 h 1921190"/>
              <a:gd name="connsiteX6" fmla="*/ 0 w 12192000"/>
              <a:gd name="connsiteY6" fmla="*/ 1921190 h 1921190"/>
              <a:gd name="connsiteX7" fmla="*/ 0 w 12192000"/>
              <a:gd name="connsiteY7" fmla="*/ 1 h 1921190"/>
              <a:gd name="connsiteX0" fmla="*/ 0 w 12192000"/>
              <a:gd name="connsiteY0" fmla="*/ 1 h 1921190"/>
              <a:gd name="connsiteX1" fmla="*/ 2317531 w 12192000"/>
              <a:gd name="connsiteY1" fmla="*/ 533824 h 1921190"/>
              <a:gd name="connsiteX2" fmla="*/ 6463863 w 12192000"/>
              <a:gd name="connsiteY2" fmla="*/ 202748 h 1921190"/>
              <a:gd name="connsiteX3" fmla="*/ 10452538 w 12192000"/>
              <a:gd name="connsiteY3" fmla="*/ 565354 h 1921190"/>
              <a:gd name="connsiteX4" fmla="*/ 12192000 w 12192000"/>
              <a:gd name="connsiteY4" fmla="*/ 1 h 1921190"/>
              <a:gd name="connsiteX5" fmla="*/ 12192000 w 12192000"/>
              <a:gd name="connsiteY5" fmla="*/ 1921190 h 1921190"/>
              <a:gd name="connsiteX6" fmla="*/ 0 w 12192000"/>
              <a:gd name="connsiteY6" fmla="*/ 1921190 h 1921190"/>
              <a:gd name="connsiteX7" fmla="*/ 0 w 12192000"/>
              <a:gd name="connsiteY7" fmla="*/ 1 h 1921190"/>
              <a:gd name="connsiteX0" fmla="*/ 0 w 12192000"/>
              <a:gd name="connsiteY0" fmla="*/ 1 h 1921190"/>
              <a:gd name="connsiteX1" fmla="*/ 2317531 w 12192000"/>
              <a:gd name="connsiteY1" fmla="*/ 533824 h 1921190"/>
              <a:gd name="connsiteX2" fmla="*/ 6463863 w 12192000"/>
              <a:gd name="connsiteY2" fmla="*/ 202748 h 1921190"/>
              <a:gd name="connsiteX3" fmla="*/ 10452538 w 12192000"/>
              <a:gd name="connsiteY3" fmla="*/ 565354 h 1921190"/>
              <a:gd name="connsiteX4" fmla="*/ 12192000 w 12192000"/>
              <a:gd name="connsiteY4" fmla="*/ 1 h 1921190"/>
              <a:gd name="connsiteX5" fmla="*/ 12192000 w 12192000"/>
              <a:gd name="connsiteY5" fmla="*/ 1921190 h 1921190"/>
              <a:gd name="connsiteX6" fmla="*/ 0 w 12192000"/>
              <a:gd name="connsiteY6" fmla="*/ 1921190 h 1921190"/>
              <a:gd name="connsiteX7" fmla="*/ 0 w 12192000"/>
              <a:gd name="connsiteY7" fmla="*/ 1 h 1921190"/>
              <a:gd name="connsiteX0" fmla="*/ 0 w 12192000"/>
              <a:gd name="connsiteY0" fmla="*/ 1 h 1921190"/>
              <a:gd name="connsiteX1" fmla="*/ 2317531 w 12192000"/>
              <a:gd name="connsiteY1" fmla="*/ 533824 h 1921190"/>
              <a:gd name="connsiteX2" fmla="*/ 6463863 w 12192000"/>
              <a:gd name="connsiteY2" fmla="*/ 202748 h 1921190"/>
              <a:gd name="connsiteX3" fmla="*/ 10452538 w 12192000"/>
              <a:gd name="connsiteY3" fmla="*/ 565354 h 1921190"/>
              <a:gd name="connsiteX4" fmla="*/ 12192000 w 12192000"/>
              <a:gd name="connsiteY4" fmla="*/ 1 h 1921190"/>
              <a:gd name="connsiteX5" fmla="*/ 12192000 w 12192000"/>
              <a:gd name="connsiteY5" fmla="*/ 1921190 h 1921190"/>
              <a:gd name="connsiteX6" fmla="*/ 0 w 12192000"/>
              <a:gd name="connsiteY6" fmla="*/ 1921190 h 1921190"/>
              <a:gd name="connsiteX7" fmla="*/ 0 w 12192000"/>
              <a:gd name="connsiteY7" fmla="*/ 1 h 192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921190">
                <a:moveTo>
                  <a:pt x="0" y="1"/>
                </a:moveTo>
                <a:cubicBezTo>
                  <a:pt x="677917" y="-734"/>
                  <a:pt x="1639614" y="534559"/>
                  <a:pt x="2317531" y="533824"/>
                </a:cubicBezTo>
                <a:cubicBezTo>
                  <a:pt x="3442138" y="528569"/>
                  <a:pt x="5181601" y="271065"/>
                  <a:pt x="6463863" y="202748"/>
                </a:cubicBezTo>
                <a:cubicBezTo>
                  <a:pt x="7541173" y="202748"/>
                  <a:pt x="9375228" y="565354"/>
                  <a:pt x="10452538" y="565354"/>
                </a:cubicBezTo>
                <a:cubicBezTo>
                  <a:pt x="11599918" y="313841"/>
                  <a:pt x="11202275" y="188452"/>
                  <a:pt x="12192000" y="1"/>
                </a:cubicBezTo>
                <a:lnTo>
                  <a:pt x="12192000" y="1921190"/>
                </a:lnTo>
                <a:lnTo>
                  <a:pt x="0" y="1921190"/>
                </a:lnTo>
                <a:lnTo>
                  <a:pt x="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94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C0BB5AA-610F-49DA-B7E6-1C056F496AD2}"/>
              </a:ext>
            </a:extLst>
          </p:cNvPr>
          <p:cNvCxnSpPr>
            <a:cxnSpLocks/>
          </p:cNvCxnSpPr>
          <p:nvPr/>
        </p:nvCxnSpPr>
        <p:spPr>
          <a:xfrm>
            <a:off x="8729657" y="-61783"/>
            <a:ext cx="0" cy="29006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9F7FBB6D-480F-4420-A652-672923997336}"/>
              </a:ext>
            </a:extLst>
          </p:cNvPr>
          <p:cNvCxnSpPr>
            <a:cxnSpLocks/>
          </p:cNvCxnSpPr>
          <p:nvPr/>
        </p:nvCxnSpPr>
        <p:spPr>
          <a:xfrm>
            <a:off x="9869049" y="0"/>
            <a:ext cx="0" cy="33282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Profile photo for Leonardo Marques">
            <a:extLst>
              <a:ext uri="{FF2B5EF4-FFF2-40B4-BE49-F238E27FC236}">
                <a16:creationId xmlns:a16="http://schemas.microsoft.com/office/drawing/2014/main" id="{9DA69FF6-6F61-4DE6-85EC-7639E0CAC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940">
            <a:off x="7327659" y="872471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A08F27E-AF20-4A55-8FD5-1C370E683F44}"/>
              </a:ext>
            </a:extLst>
          </p:cNvPr>
          <p:cNvCxnSpPr>
            <a:cxnSpLocks/>
          </p:cNvCxnSpPr>
          <p:nvPr/>
        </p:nvCxnSpPr>
        <p:spPr>
          <a:xfrm>
            <a:off x="6961629" y="-166445"/>
            <a:ext cx="0" cy="34947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026458-78F7-4267-90EE-B93CFCFD3C3F}"/>
              </a:ext>
            </a:extLst>
          </p:cNvPr>
          <p:cNvCxnSpPr>
            <a:cxnSpLocks/>
          </p:cNvCxnSpPr>
          <p:nvPr/>
        </p:nvCxnSpPr>
        <p:spPr>
          <a:xfrm>
            <a:off x="2088888" y="0"/>
            <a:ext cx="0" cy="13885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8D44E65-16DF-4401-A2B5-8CE59488D103}"/>
              </a:ext>
            </a:extLst>
          </p:cNvPr>
          <p:cNvCxnSpPr>
            <a:cxnSpLocks/>
          </p:cNvCxnSpPr>
          <p:nvPr/>
        </p:nvCxnSpPr>
        <p:spPr>
          <a:xfrm>
            <a:off x="3955788" y="-152400"/>
            <a:ext cx="0" cy="355072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4DB94B8-DE69-4C53-AD46-895B92938853}"/>
              </a:ext>
            </a:extLst>
          </p:cNvPr>
          <p:cNvCxnSpPr>
            <a:cxnSpLocks/>
          </p:cNvCxnSpPr>
          <p:nvPr/>
        </p:nvCxnSpPr>
        <p:spPr>
          <a:xfrm>
            <a:off x="5392381" y="0"/>
            <a:ext cx="0" cy="25803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Profile photo for Everton Santana">
            <a:extLst>
              <a:ext uri="{FF2B5EF4-FFF2-40B4-BE49-F238E27FC236}">
                <a16:creationId xmlns:a16="http://schemas.microsoft.com/office/drawing/2014/main" id="{427F933A-9409-4D81-99A4-D748982FE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904">
            <a:off x="5799792" y="3123670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FF7D08E-12BD-4A42-AA19-A465409A8B2A}"/>
              </a:ext>
            </a:extLst>
          </p:cNvPr>
          <p:cNvSpPr txBox="1"/>
          <p:nvPr/>
        </p:nvSpPr>
        <p:spPr>
          <a:xfrm>
            <a:off x="5505450" y="323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CEEFEB7-1678-4BB1-9FED-DB2064333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7200" y="4703617"/>
            <a:ext cx="8314454" cy="3044314"/>
          </a:xfrm>
          <a:noFill/>
          <a:effectLst>
            <a:innerShdw blurRad="63500" dist="50800" dir="8100000">
              <a:prstClr val="black"/>
            </a:innerShdw>
          </a:effectLst>
        </p:spPr>
        <p:txBody>
          <a:bodyPr anchor="ctr">
            <a:normAutofit/>
          </a:bodyPr>
          <a:lstStyle/>
          <a:p>
            <a:r>
              <a:rPr lang="pt-BR" sz="88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Participantes</a:t>
            </a:r>
          </a:p>
        </p:txBody>
      </p:sp>
      <p:pic>
        <p:nvPicPr>
          <p:cNvPr id="1026" name="Picture 2" descr="Profile photo for Patricia Mansano">
            <a:extLst>
              <a:ext uri="{FF2B5EF4-FFF2-40B4-BE49-F238E27FC236}">
                <a16:creationId xmlns:a16="http://schemas.microsoft.com/office/drawing/2014/main" id="{6E6381CF-0B13-47EF-B2A2-C0AE70CF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4251">
            <a:off x="8898718" y="3069720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8" name="Picture 4" descr="Profile photo for Hugo Antonio Ferreira Trajano De Santana">
            <a:extLst>
              <a:ext uri="{FF2B5EF4-FFF2-40B4-BE49-F238E27FC236}">
                <a16:creationId xmlns:a16="http://schemas.microsoft.com/office/drawing/2014/main" id="{8C6BD79A-40A7-4284-B97E-DF3BF229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88" y="1090186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30" name="Picture 6" descr="Profile photo for Wagner Moreira">
            <a:extLst>
              <a:ext uri="{FF2B5EF4-FFF2-40B4-BE49-F238E27FC236}">
                <a16:creationId xmlns:a16="http://schemas.microsoft.com/office/drawing/2014/main" id="{0DD92E60-98A7-4916-8CB7-71F0DDC58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5878">
            <a:off x="2633464" y="3300261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32" name="Picture 8" descr="Profile photo for Caique Jeronimo">
            <a:extLst>
              <a:ext uri="{FF2B5EF4-FFF2-40B4-BE49-F238E27FC236}">
                <a16:creationId xmlns:a16="http://schemas.microsoft.com/office/drawing/2014/main" id="{BD716768-6223-449B-91E4-CD110B816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6601">
            <a:off x="1079451" y="1253564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46629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C0BB5AA-610F-49DA-B7E6-1C056F496AD2}"/>
              </a:ext>
            </a:extLst>
          </p:cNvPr>
          <p:cNvCxnSpPr>
            <a:cxnSpLocks/>
          </p:cNvCxnSpPr>
          <p:nvPr/>
        </p:nvCxnSpPr>
        <p:spPr>
          <a:xfrm>
            <a:off x="10000090" y="-61783"/>
            <a:ext cx="0" cy="29006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9F7FBB6D-480F-4420-A652-672923997336}"/>
              </a:ext>
            </a:extLst>
          </p:cNvPr>
          <p:cNvCxnSpPr>
            <a:cxnSpLocks/>
          </p:cNvCxnSpPr>
          <p:nvPr/>
        </p:nvCxnSpPr>
        <p:spPr>
          <a:xfrm>
            <a:off x="9806915" y="-1"/>
            <a:ext cx="0" cy="33282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Profile photo for Leonardo Marques">
            <a:extLst>
              <a:ext uri="{FF2B5EF4-FFF2-40B4-BE49-F238E27FC236}">
                <a16:creationId xmlns:a16="http://schemas.microsoft.com/office/drawing/2014/main" id="{9DA69FF6-6F61-4DE6-85EC-7639E0CAC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940">
            <a:off x="8535958" y="872470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A08F27E-AF20-4A55-8FD5-1C370E683F44}"/>
              </a:ext>
            </a:extLst>
          </p:cNvPr>
          <p:cNvCxnSpPr>
            <a:cxnSpLocks/>
          </p:cNvCxnSpPr>
          <p:nvPr/>
        </p:nvCxnSpPr>
        <p:spPr>
          <a:xfrm>
            <a:off x="8642853" y="-166446"/>
            <a:ext cx="0" cy="34947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026458-78F7-4267-90EE-B93CFCFD3C3F}"/>
              </a:ext>
            </a:extLst>
          </p:cNvPr>
          <p:cNvCxnSpPr>
            <a:cxnSpLocks/>
          </p:cNvCxnSpPr>
          <p:nvPr/>
        </p:nvCxnSpPr>
        <p:spPr>
          <a:xfrm>
            <a:off x="1612376" y="-435431"/>
            <a:ext cx="0" cy="13885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8D44E65-16DF-4401-A2B5-8CE59488D103}"/>
              </a:ext>
            </a:extLst>
          </p:cNvPr>
          <p:cNvCxnSpPr>
            <a:cxnSpLocks/>
          </p:cNvCxnSpPr>
          <p:nvPr/>
        </p:nvCxnSpPr>
        <p:spPr>
          <a:xfrm>
            <a:off x="2694633" y="-587831"/>
            <a:ext cx="0" cy="355072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4DB94B8-DE69-4C53-AD46-895B92938853}"/>
              </a:ext>
            </a:extLst>
          </p:cNvPr>
          <p:cNvCxnSpPr>
            <a:cxnSpLocks/>
          </p:cNvCxnSpPr>
          <p:nvPr/>
        </p:nvCxnSpPr>
        <p:spPr>
          <a:xfrm>
            <a:off x="3737133" y="-435431"/>
            <a:ext cx="0" cy="25803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Profile photo for Everton Santana">
            <a:extLst>
              <a:ext uri="{FF2B5EF4-FFF2-40B4-BE49-F238E27FC236}">
                <a16:creationId xmlns:a16="http://schemas.microsoft.com/office/drawing/2014/main" id="{427F933A-9409-4D81-99A4-D748982FE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904">
            <a:off x="7481016" y="3123669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FF7D08E-12BD-4A42-AA19-A465409A8B2A}"/>
              </a:ext>
            </a:extLst>
          </p:cNvPr>
          <p:cNvSpPr txBox="1"/>
          <p:nvPr/>
        </p:nvSpPr>
        <p:spPr>
          <a:xfrm>
            <a:off x="5505450" y="-111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CEEFEB7-1678-4BB1-9FED-DB2064333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73523" y="4593964"/>
            <a:ext cx="8314454" cy="3044314"/>
          </a:xfrm>
          <a:noFill/>
          <a:effectLst>
            <a:innerShdw blurRad="63500" dist="50800" dir="8100000">
              <a:prstClr val="black"/>
            </a:innerShdw>
          </a:effectLst>
        </p:spPr>
        <p:txBody>
          <a:bodyPr anchor="ctr">
            <a:normAutofit/>
          </a:bodyPr>
          <a:lstStyle/>
          <a:p>
            <a:r>
              <a:rPr lang="pt-BR" sz="88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Front-</a:t>
            </a:r>
            <a:r>
              <a:rPr lang="pt-BR" sz="8800" b="1" dirty="0" err="1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end</a:t>
            </a:r>
            <a:endParaRPr lang="pt-BR" sz="8800" b="1" dirty="0">
              <a:solidFill>
                <a:schemeClr val="bg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Profile photo for Patricia Mansano">
            <a:extLst>
              <a:ext uri="{FF2B5EF4-FFF2-40B4-BE49-F238E27FC236}">
                <a16:creationId xmlns:a16="http://schemas.microsoft.com/office/drawing/2014/main" id="{6E6381CF-0B13-47EF-B2A2-C0AE70CF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4251">
            <a:off x="8898718" y="3069720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8" name="Picture 4" descr="Profile photo for Hugo Antonio Ferreira Trajano De Santana">
            <a:extLst>
              <a:ext uri="{FF2B5EF4-FFF2-40B4-BE49-F238E27FC236}">
                <a16:creationId xmlns:a16="http://schemas.microsoft.com/office/drawing/2014/main" id="{8C6BD79A-40A7-4284-B97E-DF3BF229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40" y="654755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30" name="Picture 6" descr="Profile photo for Wagner Moreira">
            <a:extLst>
              <a:ext uri="{FF2B5EF4-FFF2-40B4-BE49-F238E27FC236}">
                <a16:creationId xmlns:a16="http://schemas.microsoft.com/office/drawing/2014/main" id="{0DD92E60-98A7-4916-8CB7-71F0DDC58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5878">
            <a:off x="1372309" y="2864830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32" name="Picture 8" descr="Profile photo for Caique Jeronimo">
            <a:extLst>
              <a:ext uri="{FF2B5EF4-FFF2-40B4-BE49-F238E27FC236}">
                <a16:creationId xmlns:a16="http://schemas.microsoft.com/office/drawing/2014/main" id="{BD716768-6223-449B-91E4-CD110B816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6601">
            <a:off x="602939" y="818133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0EFB8C5F-3EEE-4EDD-8DB8-DCEB944C8E58}"/>
              </a:ext>
            </a:extLst>
          </p:cNvPr>
          <p:cNvSpPr txBox="1">
            <a:spLocks/>
          </p:cNvSpPr>
          <p:nvPr/>
        </p:nvSpPr>
        <p:spPr>
          <a:xfrm>
            <a:off x="1612376" y="4462098"/>
            <a:ext cx="4727202" cy="1730852"/>
          </a:xfrm>
          <a:prstGeom prst="rect">
            <a:avLst/>
          </a:prstGeom>
          <a:noFill/>
          <a:effectLst>
            <a:innerShdw blurRad="63500" dist="50800" dir="8100000">
              <a:prstClr val="black"/>
            </a:inn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6A73A"/>
                    </a:gs>
                    <a:gs pos="74000">
                      <a:srgbClr val="F3952F"/>
                    </a:gs>
                    <a:gs pos="100000">
                      <a:srgbClr val="EB6E17"/>
                    </a:gs>
                  </a:gsLst>
                  <a:lin ang="5400000" scaled="1"/>
                </a:gra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90459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C0BB5AA-610F-49DA-B7E6-1C056F496AD2}"/>
              </a:ext>
            </a:extLst>
          </p:cNvPr>
          <p:cNvCxnSpPr>
            <a:cxnSpLocks/>
          </p:cNvCxnSpPr>
          <p:nvPr/>
        </p:nvCxnSpPr>
        <p:spPr>
          <a:xfrm>
            <a:off x="10000090" y="-61783"/>
            <a:ext cx="0" cy="29006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9F7FBB6D-480F-4420-A652-672923997336}"/>
              </a:ext>
            </a:extLst>
          </p:cNvPr>
          <p:cNvCxnSpPr>
            <a:cxnSpLocks/>
          </p:cNvCxnSpPr>
          <p:nvPr/>
        </p:nvCxnSpPr>
        <p:spPr>
          <a:xfrm>
            <a:off x="9806915" y="-1"/>
            <a:ext cx="0" cy="33282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Profile photo for Leonardo Marques">
            <a:extLst>
              <a:ext uri="{FF2B5EF4-FFF2-40B4-BE49-F238E27FC236}">
                <a16:creationId xmlns:a16="http://schemas.microsoft.com/office/drawing/2014/main" id="{9DA69FF6-6F61-4DE6-85EC-7639E0CAC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940">
            <a:off x="8535958" y="872470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A08F27E-AF20-4A55-8FD5-1C370E683F44}"/>
              </a:ext>
            </a:extLst>
          </p:cNvPr>
          <p:cNvCxnSpPr>
            <a:cxnSpLocks/>
          </p:cNvCxnSpPr>
          <p:nvPr/>
        </p:nvCxnSpPr>
        <p:spPr>
          <a:xfrm>
            <a:off x="8642853" y="-166446"/>
            <a:ext cx="0" cy="34947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D026458-78F7-4267-90EE-B93CFCFD3C3F}"/>
              </a:ext>
            </a:extLst>
          </p:cNvPr>
          <p:cNvCxnSpPr>
            <a:cxnSpLocks/>
          </p:cNvCxnSpPr>
          <p:nvPr/>
        </p:nvCxnSpPr>
        <p:spPr>
          <a:xfrm>
            <a:off x="1612376" y="0"/>
            <a:ext cx="0" cy="13885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8D44E65-16DF-4401-A2B5-8CE59488D103}"/>
              </a:ext>
            </a:extLst>
          </p:cNvPr>
          <p:cNvCxnSpPr>
            <a:cxnSpLocks/>
          </p:cNvCxnSpPr>
          <p:nvPr/>
        </p:nvCxnSpPr>
        <p:spPr>
          <a:xfrm>
            <a:off x="2694633" y="-152400"/>
            <a:ext cx="0" cy="355072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4DB94B8-DE69-4C53-AD46-895B92938853}"/>
              </a:ext>
            </a:extLst>
          </p:cNvPr>
          <p:cNvCxnSpPr>
            <a:cxnSpLocks/>
          </p:cNvCxnSpPr>
          <p:nvPr/>
        </p:nvCxnSpPr>
        <p:spPr>
          <a:xfrm>
            <a:off x="3737133" y="0"/>
            <a:ext cx="0" cy="25803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Profile photo for Everton Santana">
            <a:extLst>
              <a:ext uri="{FF2B5EF4-FFF2-40B4-BE49-F238E27FC236}">
                <a16:creationId xmlns:a16="http://schemas.microsoft.com/office/drawing/2014/main" id="{427F933A-9409-4D81-99A4-D748982FE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904">
            <a:off x="7481016" y="3123669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6" name="Picture 2" descr="Profile photo for Patricia Mansano">
            <a:extLst>
              <a:ext uri="{FF2B5EF4-FFF2-40B4-BE49-F238E27FC236}">
                <a16:creationId xmlns:a16="http://schemas.microsoft.com/office/drawing/2014/main" id="{6E6381CF-0B13-47EF-B2A2-C0AE70CF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4251">
            <a:off x="8898718" y="3069720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8" name="Picture 4" descr="Profile photo for Hugo Antonio Ferreira Trajano De Santana">
            <a:extLst>
              <a:ext uri="{FF2B5EF4-FFF2-40B4-BE49-F238E27FC236}">
                <a16:creationId xmlns:a16="http://schemas.microsoft.com/office/drawing/2014/main" id="{8C6BD79A-40A7-4284-B97E-DF3BF229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40" y="1090186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30" name="Picture 6" descr="Profile photo for Wagner Moreira">
            <a:extLst>
              <a:ext uri="{FF2B5EF4-FFF2-40B4-BE49-F238E27FC236}">
                <a16:creationId xmlns:a16="http://schemas.microsoft.com/office/drawing/2014/main" id="{0DD92E60-98A7-4916-8CB7-71F0DDC58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5878">
            <a:off x="1372309" y="3300261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32" name="Picture 8" descr="Profile photo for Caique Jeronimo">
            <a:extLst>
              <a:ext uri="{FF2B5EF4-FFF2-40B4-BE49-F238E27FC236}">
                <a16:creationId xmlns:a16="http://schemas.microsoft.com/office/drawing/2014/main" id="{BD716768-6223-449B-91E4-CD110B816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6601">
            <a:off x="602939" y="1253564"/>
            <a:ext cx="2323675" cy="2323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27AD2151-B790-4BC0-A537-4CD44887E1D0}"/>
              </a:ext>
            </a:extLst>
          </p:cNvPr>
          <p:cNvSpPr txBox="1">
            <a:spLocks/>
          </p:cNvSpPr>
          <p:nvPr/>
        </p:nvSpPr>
        <p:spPr>
          <a:xfrm>
            <a:off x="4986165" y="4609501"/>
            <a:ext cx="8314454" cy="3044314"/>
          </a:xfrm>
          <a:prstGeom prst="rect">
            <a:avLst/>
          </a:prstGeom>
          <a:noFill/>
          <a:effectLst>
            <a:innerShdw blurRad="63500" dist="50800" dir="8100000">
              <a:prstClr val="black"/>
            </a:inn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Back-</a:t>
            </a:r>
            <a:r>
              <a:rPr kumimoji="0" lang="pt-BR" sz="8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end</a:t>
            </a:r>
            <a:endParaRPr kumimoji="0" lang="pt-BR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B2EE00A7-B68A-4EAC-A8AD-F49F53D4E733}"/>
              </a:ext>
            </a:extLst>
          </p:cNvPr>
          <p:cNvSpPr txBox="1">
            <a:spLocks/>
          </p:cNvSpPr>
          <p:nvPr/>
        </p:nvSpPr>
        <p:spPr>
          <a:xfrm>
            <a:off x="4622444" y="4462098"/>
            <a:ext cx="4727202" cy="1730852"/>
          </a:xfrm>
          <a:prstGeom prst="rect">
            <a:avLst/>
          </a:prstGeom>
          <a:noFill/>
          <a:effectLst>
            <a:innerShdw blurRad="63500" dist="50800" dir="8100000">
              <a:prstClr val="black"/>
            </a:inn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6A73A"/>
                    </a:gs>
                    <a:gs pos="74000">
                      <a:srgbClr val="F3952F"/>
                    </a:gs>
                    <a:gs pos="100000">
                      <a:srgbClr val="EB6E17"/>
                    </a:gs>
                  </a:gsLst>
                  <a:lin ang="5400000" scaled="1"/>
                </a:gra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409904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27AD2151-B790-4BC0-A537-4CD44887E1D0}"/>
              </a:ext>
            </a:extLst>
          </p:cNvPr>
          <p:cNvSpPr txBox="1">
            <a:spLocks/>
          </p:cNvSpPr>
          <p:nvPr/>
        </p:nvSpPr>
        <p:spPr>
          <a:xfrm>
            <a:off x="3212199" y="2666401"/>
            <a:ext cx="8314454" cy="3044314"/>
          </a:xfrm>
          <a:prstGeom prst="rect">
            <a:avLst/>
          </a:prstGeom>
          <a:noFill/>
          <a:effectLst>
            <a:innerShdw blurRad="63500" dist="50800" dir="8100000">
              <a:prstClr val="black"/>
            </a:inn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Visão Geral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9FD4AC5-7219-419C-B0FA-583369EB400A}"/>
              </a:ext>
            </a:extLst>
          </p:cNvPr>
          <p:cNvSpPr txBox="1">
            <a:spLocks/>
          </p:cNvSpPr>
          <p:nvPr/>
        </p:nvSpPr>
        <p:spPr>
          <a:xfrm>
            <a:off x="0" y="914400"/>
            <a:ext cx="11149396" cy="4082320"/>
          </a:xfrm>
          <a:prstGeom prst="rect">
            <a:avLst/>
          </a:prstGeom>
          <a:noFill/>
          <a:effectLst>
            <a:innerShdw blurRad="63500" dist="50800" dir="8100000">
              <a:prstClr val="black"/>
            </a:inn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6A73A"/>
                    </a:gs>
                    <a:gs pos="74000">
                      <a:srgbClr val="F3952F"/>
                    </a:gs>
                    <a:gs pos="100000">
                      <a:srgbClr val="EB6E17"/>
                    </a:gs>
                  </a:gsLst>
                  <a:lin ang="5400000" scaled="1"/>
                </a:gra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Back-</a:t>
            </a:r>
            <a:r>
              <a:rPr kumimoji="0" lang="pt-BR" sz="138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6A73A"/>
                    </a:gs>
                    <a:gs pos="74000">
                      <a:srgbClr val="F3952F"/>
                    </a:gs>
                    <a:gs pos="100000">
                      <a:srgbClr val="EB6E17"/>
                    </a:gs>
                  </a:gsLst>
                  <a:lin ang="5400000" scaled="1"/>
                </a:gra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end</a:t>
            </a:r>
            <a:endParaRPr kumimoji="0" lang="pt-BR" sz="13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6A73A"/>
                  </a:gs>
                  <a:gs pos="74000">
                    <a:srgbClr val="F3952F"/>
                  </a:gs>
                  <a:gs pos="100000">
                    <a:srgbClr val="EB6E17"/>
                  </a:gs>
                </a:gsLst>
                <a:lin ang="5400000" scaled="1"/>
              </a:gra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7629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27AD2151-B790-4BC0-A537-4CD44887E1D0}"/>
              </a:ext>
            </a:extLst>
          </p:cNvPr>
          <p:cNvSpPr txBox="1">
            <a:spLocks/>
          </p:cNvSpPr>
          <p:nvPr/>
        </p:nvSpPr>
        <p:spPr>
          <a:xfrm>
            <a:off x="689238" y="1616213"/>
            <a:ext cx="10362298" cy="3044314"/>
          </a:xfrm>
          <a:prstGeom prst="rect">
            <a:avLst/>
          </a:prstGeom>
          <a:noFill/>
          <a:effectLst>
            <a:innerShdw blurRad="63500" dist="50800" dir="8100000">
              <a:prstClr val="black"/>
            </a:inn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5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Documentação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9FD4AC5-7219-419C-B0FA-583369EB400A}"/>
              </a:ext>
            </a:extLst>
          </p:cNvPr>
          <p:cNvSpPr txBox="1">
            <a:spLocks/>
          </p:cNvSpPr>
          <p:nvPr/>
        </p:nvSpPr>
        <p:spPr>
          <a:xfrm>
            <a:off x="-259668" y="1621815"/>
            <a:ext cx="4934607" cy="1806792"/>
          </a:xfrm>
          <a:prstGeom prst="rect">
            <a:avLst/>
          </a:prstGeom>
          <a:noFill/>
          <a:effectLst>
            <a:innerShdw blurRad="63500" dist="50800" dir="8100000">
              <a:prstClr val="black"/>
            </a:inn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6A73A"/>
                    </a:gs>
                    <a:gs pos="74000">
                      <a:srgbClr val="F3952F"/>
                    </a:gs>
                    <a:gs pos="100000">
                      <a:srgbClr val="EB6E17"/>
                    </a:gs>
                  </a:gsLst>
                  <a:lin ang="5400000" scaled="1"/>
                </a:gra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API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C4088BF-1EB5-445D-A5B5-E5CD33E07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7995" y="1884701"/>
            <a:ext cx="3697942" cy="8859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O que é API? - Blog da ProgramaThor">
            <a:hlinkClick r:id="rId5"/>
            <a:extLst>
              <a:ext uri="{FF2B5EF4-FFF2-40B4-BE49-F238E27FC236}">
                <a16:creationId xmlns:a16="http://schemas.microsoft.com/office/drawing/2014/main" id="{188656D4-3930-4CDF-B628-A0F837E4D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707" y="217647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38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E367324-DCE3-4477-9D2D-13711DF96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77" y="356016"/>
            <a:ext cx="6951116" cy="6145967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EF14CEA2-7E41-48A1-8D68-41549FDFE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481" y="2986033"/>
            <a:ext cx="3697942" cy="8859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124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27AD2151-B790-4BC0-A537-4CD44887E1D0}"/>
              </a:ext>
            </a:extLst>
          </p:cNvPr>
          <p:cNvSpPr txBox="1">
            <a:spLocks/>
          </p:cNvSpPr>
          <p:nvPr/>
        </p:nvSpPr>
        <p:spPr>
          <a:xfrm>
            <a:off x="3212199" y="2666401"/>
            <a:ext cx="8314454" cy="3044314"/>
          </a:xfrm>
          <a:prstGeom prst="rect">
            <a:avLst/>
          </a:prstGeom>
          <a:noFill/>
          <a:effectLst>
            <a:innerShdw blurRad="63500" dist="50800" dir="8100000">
              <a:prstClr val="black"/>
            </a:inn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Visão Geral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9FD4AC5-7219-419C-B0FA-583369EB400A}"/>
              </a:ext>
            </a:extLst>
          </p:cNvPr>
          <p:cNvSpPr txBox="1">
            <a:spLocks/>
          </p:cNvSpPr>
          <p:nvPr/>
        </p:nvSpPr>
        <p:spPr>
          <a:xfrm>
            <a:off x="0" y="914400"/>
            <a:ext cx="11149396" cy="4082320"/>
          </a:xfrm>
          <a:prstGeom prst="rect">
            <a:avLst/>
          </a:prstGeom>
          <a:noFill/>
          <a:effectLst>
            <a:innerShdw blurRad="63500" dist="50800" dir="8100000">
              <a:prstClr val="black"/>
            </a:inn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6A73A"/>
                    </a:gs>
                    <a:gs pos="74000">
                      <a:srgbClr val="F3952F"/>
                    </a:gs>
                    <a:gs pos="100000">
                      <a:srgbClr val="EB6E17"/>
                    </a:gs>
                  </a:gsLst>
                  <a:lin ang="5400000" scaled="1"/>
                </a:gra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Front-</a:t>
            </a:r>
            <a:r>
              <a:rPr kumimoji="0" lang="pt-BR" sz="138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6A73A"/>
                    </a:gs>
                    <a:gs pos="74000">
                      <a:srgbClr val="F3952F"/>
                    </a:gs>
                    <a:gs pos="100000">
                      <a:srgbClr val="EB6E17"/>
                    </a:gs>
                  </a:gsLst>
                  <a:lin ang="5400000" scaled="1"/>
                </a:gra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end</a:t>
            </a:r>
            <a:endParaRPr kumimoji="0" lang="pt-BR" sz="13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6A73A"/>
                  </a:gs>
                  <a:gs pos="74000">
                    <a:srgbClr val="F3952F"/>
                  </a:gs>
                  <a:gs pos="100000">
                    <a:srgbClr val="EB6E17"/>
                  </a:gs>
                </a:gsLst>
                <a:lin ang="5400000" scaled="1"/>
              </a:gra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246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32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Aharoni</vt:lpstr>
      <vt:lpstr>Arial</vt:lpstr>
      <vt:lpstr>Bahnschrift</vt:lpstr>
      <vt:lpstr>Calibri</vt:lpstr>
      <vt:lpstr>Calibri Light</vt:lpstr>
      <vt:lpstr>Tema do Office</vt:lpstr>
      <vt:lpstr>Hackaton – HSM Coders </vt:lpstr>
      <vt:lpstr>Apresentação do PowerPoint</vt:lpstr>
      <vt:lpstr>Participantes</vt:lpstr>
      <vt:lpstr>Front-end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SALES MANSANO</dc:creator>
  <cp:lastModifiedBy>Leonardo Marques</cp:lastModifiedBy>
  <cp:revision>7</cp:revision>
  <dcterms:created xsi:type="dcterms:W3CDTF">2021-12-07T16:59:10Z</dcterms:created>
  <dcterms:modified xsi:type="dcterms:W3CDTF">2021-12-07T20:20:35Z</dcterms:modified>
</cp:coreProperties>
</file>