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4"/>
  </p:notesMasterIdLst>
  <p:sldIdLst>
    <p:sldId id="256" r:id="rId2"/>
    <p:sldId id="26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10" autoAdjust="0"/>
  </p:normalViewPr>
  <p:slideViewPr>
    <p:cSldViewPr snapToGrid="0" snapToObjects="1">
      <p:cViewPr varScale="1">
        <p:scale>
          <a:sx n="58" d="100"/>
          <a:sy n="58" d="100"/>
        </p:scale>
        <p:origin x="99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884E8-A462-CE4A-9BCA-9B293370983C}" type="datetimeFigureOut">
              <a:rPr lang="de-DE" smtClean="0"/>
              <a:t>27.02.2017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32487-1C99-9545-B944-DDAA41F9E6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83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ReceiveIsOnEvent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832487-1C99-9545-B944-DDAA41F9E62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07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1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4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2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9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39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8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7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9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2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Loop Consolidation Test </a:t>
            </a:r>
            <a:br>
              <a:rPr lang="de-DE" dirty="0" smtClean="0"/>
            </a:br>
            <a:r>
              <a:rPr lang="de-DE" dirty="0" smtClean="0"/>
              <a:t>Scenarios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1st Febuary 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171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el 1"/>
          <p:cNvSpPr txBox="1">
            <a:spLocks/>
          </p:cNvSpPr>
          <p:nvPr/>
        </p:nvSpPr>
        <p:spPr>
          <a:xfrm>
            <a:off x="0" y="148718"/>
            <a:ext cx="9144000" cy="545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 smtClean="0"/>
              <a:t>Static Loop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997527" y="914400"/>
            <a:ext cx="2876204" cy="5353396"/>
          </a:xfrm>
          <a:prstGeom prst="rect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92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10</Words>
  <Application>Microsoft Office PowerPoint</Application>
  <PresentationFormat>On-screen Show (4:3)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Loop Consolidation Test  Scenarios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EH Szenarien</dc:title>
  <dc:creator>Aleksandar Milutinovic</dc:creator>
  <cp:lastModifiedBy>Kuki</cp:lastModifiedBy>
  <cp:revision>60</cp:revision>
  <dcterms:created xsi:type="dcterms:W3CDTF">2014-02-27T07:49:40Z</dcterms:created>
  <dcterms:modified xsi:type="dcterms:W3CDTF">2017-02-27T18:39:59Z</dcterms:modified>
</cp:coreProperties>
</file>