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7" r:id="rId3"/>
    <p:sldId id="276" r:id="rId4"/>
    <p:sldId id="277" r:id="rId5"/>
    <p:sldId id="278" r:id="rId6"/>
    <p:sldId id="269" r:id="rId7"/>
    <p:sldId id="270" r:id="rId8"/>
    <p:sldId id="271" r:id="rId9"/>
    <p:sldId id="272" r:id="rId10"/>
    <p:sldId id="284" r:id="rId11"/>
    <p:sldId id="286" r:id="rId12"/>
    <p:sldId id="279" r:id="rId13"/>
    <p:sldId id="280" r:id="rId14"/>
    <p:sldId id="274" r:id="rId15"/>
    <p:sldId id="275" r:id="rId16"/>
    <p:sldId id="273" r:id="rId17"/>
    <p:sldId id="281" r:id="rId18"/>
    <p:sldId id="282" r:id="rId19"/>
    <p:sldId id="287" r:id="rId20"/>
    <p:sldId id="283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0" autoAdjust="0"/>
  </p:normalViewPr>
  <p:slideViewPr>
    <p:cSldViewPr snapToGrid="0" snapToObjects="1">
      <p:cViewPr varScale="1">
        <p:scale>
          <a:sx n="156" d="100"/>
          <a:sy n="156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884E8-A462-CE4A-9BCA-9B293370983C}" type="datetimeFigureOut">
              <a:rPr lang="de-DE" smtClean="0"/>
              <a:t>20.08.15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32487-1C99-9545-B944-DDAA41F9E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ReceiveIsOnEvent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7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Rekursiv absteigen bei verketteten EH – erster Link MUSS aus </a:t>
            </a:r>
            <a:r>
              <a:rPr lang="de-DE" dirty="0" err="1" smtClean="0"/>
              <a:t>Choreo</a:t>
            </a:r>
            <a:r>
              <a:rPr lang="de-DE" dirty="0" smtClean="0"/>
              <a:t>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8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97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62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39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33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Rekursiv absteigen bei verketteten EH – erster Link MUSS aus </a:t>
            </a:r>
            <a:r>
              <a:rPr lang="de-DE" dirty="0" err="1" smtClean="0"/>
              <a:t>Choreo</a:t>
            </a:r>
            <a:r>
              <a:rPr lang="de-DE" dirty="0" smtClean="0"/>
              <a:t> kommen.</a:t>
            </a:r>
          </a:p>
          <a:p>
            <a:r>
              <a:rPr lang="de-DE" dirty="0" smtClean="0"/>
              <a:t>Hier ist die Reihenfolge wichtig. Zuerst muss der ML von Scope 2 zu OnEvent1</a:t>
            </a:r>
            <a:r>
              <a:rPr lang="de-DE" baseline="0" dirty="0" smtClean="0"/>
              <a:t> </a:t>
            </a:r>
            <a:r>
              <a:rPr lang="de-DE" baseline="0" smtClean="0"/>
              <a:t>verarbeitet werden!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8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79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9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Wegen Lebensdauer von Scope</a:t>
            </a:r>
            <a:r>
              <a:rPr lang="de-DE" baseline="0" dirty="0" smtClean="0"/>
              <a:t> 3 kann die EH Logik nicht in den EH von Prozess A verschoben werden, weil wir nicht wissen wann Scope 3 Terminiert.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32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470293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631625"/>
            <a:ext cx="8042276" cy="53119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EH Test-Szenarien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16. August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1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045907" y="824128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3459782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8b – Multiple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188679" y="1628902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38418" y="1588614"/>
            <a:ext cx="1533021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23" idx="1"/>
          </p:cNvCxnSpPr>
          <p:nvPr/>
        </p:nvCxnSpPr>
        <p:spPr>
          <a:xfrm flipH="1" flipV="1">
            <a:off x="3444361" y="2277636"/>
            <a:ext cx="863245" cy="108234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97887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07606" y="2210833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4307606" y="2826303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err="1" smtClean="0"/>
              <a:t>Invoke</a:t>
            </a:r>
            <a:r>
              <a:rPr lang="de-DE" sz="1000" dirty="0" smtClean="0"/>
              <a:t> 2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07606" y="3460912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842618" y="2567364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842618" y="3185603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6578979" y="247027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369794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369794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2904805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722886" y="816616"/>
            <a:ext cx="3213287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C Airline2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812468" y="1758210"/>
            <a:ext cx="1533021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7359538" y="2006215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6043968" y="212665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OnEvent2</a:t>
            </a:r>
            <a:endParaRPr lang="de-DE" sz="11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043968" y="286522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5382173" y="2262072"/>
            <a:ext cx="669149" cy="75019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576706" y="247027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0663" y="6409760"/>
            <a:ext cx="288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ReceiveIs2diffOnEvent3p</a:t>
            </a:r>
          </a:p>
        </p:txBody>
      </p:sp>
    </p:spTree>
    <p:extLst>
      <p:ext uri="{BB962C8B-B14F-4D97-AF65-F5344CB8AC3E}">
        <p14:creationId xmlns:p14="http://schemas.microsoft.com/office/powerpoint/2010/main" val="110363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045907" y="824128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3459782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</a:t>
            </a:r>
            <a:r>
              <a:rPr lang="de-DE" dirty="0" smtClean="0"/>
              <a:t>8c </a:t>
            </a:r>
            <a:r>
              <a:rPr lang="de-DE" dirty="0" smtClean="0"/>
              <a:t>– Multiple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188679" y="1628902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38418" y="1588614"/>
            <a:ext cx="1533021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23" idx="1"/>
          </p:cNvCxnSpPr>
          <p:nvPr/>
        </p:nvCxnSpPr>
        <p:spPr>
          <a:xfrm flipH="1">
            <a:off x="3444362" y="2385870"/>
            <a:ext cx="863244" cy="92638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97887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07606" y="2210833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4307606" y="2826303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err="1" smtClean="0"/>
              <a:t>Invoke</a:t>
            </a:r>
            <a:r>
              <a:rPr lang="de-DE" sz="1000" dirty="0" smtClean="0"/>
              <a:t> 2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07606" y="3460912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842618" y="2567364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4842618" y="3185603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6578979" y="247027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369794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OnAlarm1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369794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2904805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722886" y="816616"/>
            <a:ext cx="3213287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C Airline2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812468" y="1758210"/>
            <a:ext cx="1533021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7359538" y="2006215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6043968" y="212665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OnAlarm2</a:t>
            </a:r>
            <a:endParaRPr lang="de-DE" sz="11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043968" y="286522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51" name="Gerade Verbindung mit Pfeil 50"/>
          <p:cNvCxnSpPr>
            <a:endCxn id="27" idx="1"/>
          </p:cNvCxnSpPr>
          <p:nvPr/>
        </p:nvCxnSpPr>
        <p:spPr>
          <a:xfrm>
            <a:off x="5382173" y="3012270"/>
            <a:ext cx="661795" cy="268162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576706" y="247027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0663" y="6409760"/>
            <a:ext cx="294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ReceiveIs2diffOnAlarm3p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8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3" y="821639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1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2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9 – Multiple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5994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80453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894833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OnAlarm2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894833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4429844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OnAlarm1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7389447" y="816616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3 Airline2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969400" y="2548481"/>
            <a:ext cx="2645713" cy="52077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4276" y="6458608"/>
            <a:ext cx="26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ReceiveIn2OnAlarm2p</a:t>
            </a:r>
          </a:p>
        </p:txBody>
      </p:sp>
    </p:spTree>
    <p:extLst>
      <p:ext uri="{BB962C8B-B14F-4D97-AF65-F5344CB8AC3E}">
        <p14:creationId xmlns:p14="http://schemas.microsoft.com/office/powerpoint/2010/main" val="288352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9"/>
            <a:ext cx="3370237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10 – Multiple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5994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80453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894833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OnAlarm2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894833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4429844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OnAlarm1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969400" y="2548481"/>
            <a:ext cx="2645713" cy="52077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0" y="6488668"/>
            <a:ext cx="26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ReceiveIn2OnAlarm3p</a:t>
            </a:r>
          </a:p>
        </p:txBody>
      </p:sp>
    </p:spTree>
    <p:extLst>
      <p:ext uri="{BB962C8B-B14F-4D97-AF65-F5344CB8AC3E}">
        <p14:creationId xmlns:p14="http://schemas.microsoft.com/office/powerpoint/2010/main" val="370877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3" y="821639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11 –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5994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894833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894833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</a:t>
            </a:r>
            <a:r>
              <a:rPr lang="de-DE" sz="1100" dirty="0" err="1" smtClean="0"/>
              <a:t>Logic</a:t>
            </a:r>
            <a:endParaRPr lang="de-DE" sz="1100" dirty="0" smtClean="0"/>
          </a:p>
          <a:p>
            <a:pPr algn="ctr"/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Receive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4429844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7389447" y="816616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C Airline2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969400" y="2548481"/>
            <a:ext cx="2645713" cy="628149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3267" y="6434184"/>
            <a:ext cx="252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ReceiveInOAandOE3p</a:t>
            </a:r>
          </a:p>
        </p:txBody>
      </p:sp>
    </p:spTree>
    <p:extLst>
      <p:ext uri="{BB962C8B-B14F-4D97-AF65-F5344CB8AC3E}">
        <p14:creationId xmlns:p14="http://schemas.microsoft.com/office/powerpoint/2010/main" val="28351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9"/>
            <a:ext cx="3410941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12 – </a:t>
            </a:r>
            <a:r>
              <a:rPr lang="de-DE" dirty="0" err="1"/>
              <a:t>OnAlarm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OnEvent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5994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894833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894833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</a:t>
            </a:r>
            <a:r>
              <a:rPr lang="de-DE" sz="1100" dirty="0" err="1" smtClean="0"/>
              <a:t>Logic</a:t>
            </a:r>
            <a:endParaRPr lang="de-DE" sz="1100" dirty="0" smtClean="0"/>
          </a:p>
          <a:p>
            <a:pPr algn="ctr"/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Receive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4429844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969400" y="2548481"/>
            <a:ext cx="2645713" cy="628149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8273" y="6447884"/>
            <a:ext cx="252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ReceiveInOAandOE2p</a:t>
            </a:r>
          </a:p>
        </p:txBody>
      </p:sp>
    </p:spTree>
    <p:extLst>
      <p:ext uri="{BB962C8B-B14F-4D97-AF65-F5344CB8AC3E}">
        <p14:creationId xmlns:p14="http://schemas.microsoft.com/office/powerpoint/2010/main" val="23052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9"/>
            <a:ext cx="3370237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13 – Multiple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5994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894833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OnEvent2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894833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4429844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911689" y="2548481"/>
            <a:ext cx="270342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0" y="6480527"/>
            <a:ext cx="252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ReceiveIs2OnEvent2p</a:t>
            </a:r>
          </a:p>
        </p:txBody>
      </p:sp>
    </p:spTree>
    <p:extLst>
      <p:ext uri="{BB962C8B-B14F-4D97-AF65-F5344CB8AC3E}">
        <p14:creationId xmlns:p14="http://schemas.microsoft.com/office/powerpoint/2010/main" val="429067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8"/>
            <a:ext cx="3370237" cy="59763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14 – EH </a:t>
            </a:r>
            <a:r>
              <a:rPr lang="de-DE" dirty="0" err="1" smtClean="0"/>
              <a:t>to</a:t>
            </a:r>
            <a:r>
              <a:rPr lang="de-DE" dirty="0" smtClean="0"/>
              <a:t> EH </a:t>
            </a:r>
            <a:r>
              <a:rPr lang="de-DE" dirty="0" err="1" smtClean="0"/>
              <a:t>OnEvent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1793514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41" name="Rechteck 40"/>
          <p:cNvSpPr/>
          <p:nvPr/>
        </p:nvSpPr>
        <p:spPr>
          <a:xfrm>
            <a:off x="5818299" y="4673086"/>
            <a:ext cx="3011387" cy="20108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9" idx="3"/>
            <a:endCxn id="21" idx="1"/>
          </p:cNvCxnSpPr>
          <p:nvPr/>
        </p:nvCxnSpPr>
        <p:spPr>
          <a:xfrm>
            <a:off x="3558335" y="3358640"/>
            <a:ext cx="4054506" cy="178410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8150125" y="4605342"/>
            <a:ext cx="0" cy="35269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095300" y="4482007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612841" y="4967709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OnEvent2</a:t>
            </a:r>
            <a:endParaRPr lang="de-DE" sz="11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612841" y="5706281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8147852" y="5311326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92097" y="6444908"/>
            <a:ext cx="225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Beispiel in Folie 20</a:t>
            </a:r>
          </a:p>
        </p:txBody>
      </p:sp>
    </p:spTree>
    <p:extLst>
      <p:ext uri="{BB962C8B-B14F-4D97-AF65-F5344CB8AC3E}">
        <p14:creationId xmlns:p14="http://schemas.microsoft.com/office/powerpoint/2010/main" val="208938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8"/>
            <a:ext cx="3370237" cy="59763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15 – EH </a:t>
            </a:r>
            <a:r>
              <a:rPr lang="de-DE" dirty="0" err="1" smtClean="0"/>
              <a:t>to</a:t>
            </a:r>
            <a:r>
              <a:rPr lang="de-DE" dirty="0" smtClean="0"/>
              <a:t> EH </a:t>
            </a:r>
            <a:r>
              <a:rPr lang="de-DE" dirty="0" err="1" smtClean="0"/>
              <a:t>OnEvent</a:t>
            </a:r>
            <a:r>
              <a:rPr lang="de-DE" dirty="0" smtClean="0"/>
              <a:t> / </a:t>
            </a:r>
            <a:r>
              <a:rPr lang="de-DE" dirty="0" err="1" smtClean="0"/>
              <a:t>OnAlarm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1793514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41" name="Rechteck 40"/>
          <p:cNvSpPr/>
          <p:nvPr/>
        </p:nvSpPr>
        <p:spPr>
          <a:xfrm>
            <a:off x="5818299" y="4673086"/>
            <a:ext cx="3011387" cy="20108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9" idx="3"/>
            <a:endCxn id="21" idx="1"/>
          </p:cNvCxnSpPr>
          <p:nvPr/>
        </p:nvCxnSpPr>
        <p:spPr>
          <a:xfrm>
            <a:off x="3558335" y="3358640"/>
            <a:ext cx="4054506" cy="178410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8150125" y="4605342"/>
            <a:ext cx="0" cy="35269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095300" y="4482007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612841" y="4967709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612841" y="5706281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8147852" y="5311326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25961" y="6401619"/>
            <a:ext cx="219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OnAlarm2OnEvent</a:t>
            </a:r>
          </a:p>
        </p:txBody>
      </p:sp>
    </p:spTree>
    <p:extLst>
      <p:ext uri="{BB962C8B-B14F-4D97-AF65-F5344CB8AC3E}">
        <p14:creationId xmlns:p14="http://schemas.microsoft.com/office/powerpoint/2010/main" val="338515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8"/>
            <a:ext cx="3370237" cy="59763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</a:t>
            </a:r>
            <a:r>
              <a:rPr lang="de-DE" dirty="0" smtClean="0"/>
              <a:t>15b </a:t>
            </a:r>
            <a:r>
              <a:rPr lang="de-DE" dirty="0" smtClean="0"/>
              <a:t>– EH </a:t>
            </a:r>
            <a:r>
              <a:rPr lang="de-DE" dirty="0" err="1" smtClean="0"/>
              <a:t>to</a:t>
            </a:r>
            <a:r>
              <a:rPr lang="de-DE" dirty="0" smtClean="0"/>
              <a:t> EH </a:t>
            </a:r>
            <a:r>
              <a:rPr lang="de-DE" dirty="0" err="1" smtClean="0"/>
              <a:t>OnAlarm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1793514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41" name="Rechteck 40"/>
          <p:cNvSpPr/>
          <p:nvPr/>
        </p:nvSpPr>
        <p:spPr>
          <a:xfrm>
            <a:off x="5818299" y="4673086"/>
            <a:ext cx="3011387" cy="20108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9" idx="3"/>
            <a:endCxn id="27" idx="1"/>
          </p:cNvCxnSpPr>
          <p:nvPr/>
        </p:nvCxnSpPr>
        <p:spPr>
          <a:xfrm>
            <a:off x="3558335" y="3358640"/>
            <a:ext cx="4054506" cy="2762845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8150125" y="4605342"/>
            <a:ext cx="0" cy="35269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095300" y="4482007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612841" y="4967709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 smtClean="0"/>
          </a:p>
        </p:txBody>
      </p:sp>
      <p:sp>
        <p:nvSpPr>
          <p:cNvPr id="27" name="Abgerundetes Rechteck 26"/>
          <p:cNvSpPr/>
          <p:nvPr/>
        </p:nvSpPr>
        <p:spPr>
          <a:xfrm>
            <a:off x="7612841" y="5706281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8147852" y="5311326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94013" y="6409760"/>
            <a:ext cx="225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OnAlarm2OnAlarm</a:t>
            </a:r>
          </a:p>
        </p:txBody>
      </p:sp>
    </p:spTree>
    <p:extLst>
      <p:ext uri="{BB962C8B-B14F-4D97-AF65-F5344CB8AC3E}">
        <p14:creationId xmlns:p14="http://schemas.microsoft.com/office/powerpoint/2010/main" val="304030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 –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1" idx="3"/>
          </p:cNvCxnSpPr>
          <p:nvPr/>
        </p:nvCxnSpPr>
        <p:spPr>
          <a:xfrm flipH="1">
            <a:off x="4361123" y="2391146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0" y="6488668"/>
            <a:ext cx="209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ReceiveIsOnEvent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92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2" y="821638"/>
            <a:ext cx="3370237" cy="59763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16 – EH </a:t>
            </a:r>
            <a:r>
              <a:rPr lang="de-DE" dirty="0" err="1" smtClean="0"/>
              <a:t>to</a:t>
            </a:r>
            <a:r>
              <a:rPr lang="de-DE" dirty="0" smtClean="0"/>
              <a:t> EH </a:t>
            </a:r>
            <a:r>
              <a:rPr lang="de-DE" dirty="0" err="1" smtClean="0"/>
              <a:t>OnEvent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76222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Scope1</a:t>
            </a:r>
          </a:p>
          <a:p>
            <a:pPr algn="ctr"/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 smtClean="0"/>
          </a:p>
          <a:p>
            <a:pPr algn="ctr"/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985456" cy="125745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41" name="Rechteck 40"/>
          <p:cNvSpPr/>
          <p:nvPr/>
        </p:nvSpPr>
        <p:spPr>
          <a:xfrm>
            <a:off x="5818299" y="4673086"/>
            <a:ext cx="3011387" cy="20108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457717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9" idx="3"/>
            <a:endCxn id="21" idx="1"/>
          </p:cNvCxnSpPr>
          <p:nvPr/>
        </p:nvCxnSpPr>
        <p:spPr>
          <a:xfrm>
            <a:off x="4469224" y="3572165"/>
            <a:ext cx="3143617" cy="157058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8150125" y="4605342"/>
            <a:ext cx="0" cy="35269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095300" y="4482007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612841" y="4967709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 smtClean="0"/>
          </a:p>
          <a:p>
            <a:pPr algn="ctr"/>
            <a:endParaRPr lang="de-DE" sz="11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615113" y="57127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8150124" y="53177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05829" y="6420483"/>
            <a:ext cx="275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NestedExternalOnEvent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71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3906790" y="821638"/>
            <a:ext cx="5056080" cy="597631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3549329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17 – EH </a:t>
            </a:r>
            <a:r>
              <a:rPr lang="de-DE" dirty="0" err="1" smtClean="0"/>
              <a:t>to</a:t>
            </a:r>
            <a:r>
              <a:rPr lang="de-DE" dirty="0" smtClean="0"/>
              <a:t> EH </a:t>
            </a:r>
            <a:r>
              <a:rPr lang="de-DE" dirty="0" err="1" smtClean="0"/>
              <a:t>OnEvent</a:t>
            </a:r>
            <a:r>
              <a:rPr lang="de-DE" dirty="0" smtClean="0"/>
              <a:t> rekursiv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757101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49136" y="1588614"/>
            <a:ext cx="140920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108605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76028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76028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76028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411040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350084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OnEvent2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2350084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41" name="Rechteck 40"/>
          <p:cNvSpPr/>
          <p:nvPr/>
        </p:nvSpPr>
        <p:spPr>
          <a:xfrm>
            <a:off x="5818299" y="4673086"/>
            <a:ext cx="3011387" cy="20108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2885095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8150125" y="4605342"/>
            <a:ext cx="0" cy="35269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095300" y="4482007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612841" y="4967709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OnEvent3</a:t>
            </a:r>
            <a:endParaRPr lang="de-DE" sz="11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612841" y="5706281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8147852" y="5311326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125044" y="1677669"/>
            <a:ext cx="140920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5537670" y="2089304"/>
            <a:ext cx="108605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647451" y="2027636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54" name="Abgerundetes Rechteck 53"/>
          <p:cNvSpPr/>
          <p:nvPr/>
        </p:nvSpPr>
        <p:spPr>
          <a:xfrm>
            <a:off x="4325992" y="2293919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</a:t>
            </a:r>
            <a:r>
              <a:rPr lang="de-DE" sz="1100" dirty="0" smtClean="0"/>
              <a:t>nEvent1</a:t>
            </a:r>
            <a:endParaRPr lang="de-DE" sz="1100" dirty="0"/>
          </a:p>
        </p:txBody>
      </p:sp>
      <p:sp>
        <p:nvSpPr>
          <p:cNvPr id="55" name="Abgerundetes Rechteck 54"/>
          <p:cNvSpPr/>
          <p:nvPr/>
        </p:nvSpPr>
        <p:spPr>
          <a:xfrm>
            <a:off x="4325992" y="3032491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>
            <a:off x="4861003" y="2637536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endCxn id="54" idx="3"/>
          </p:cNvCxnSpPr>
          <p:nvPr/>
        </p:nvCxnSpPr>
        <p:spPr>
          <a:xfrm flipH="1">
            <a:off x="5400559" y="2425885"/>
            <a:ext cx="450671" cy="43071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32" idx="3"/>
          </p:cNvCxnSpPr>
          <p:nvPr/>
        </p:nvCxnSpPr>
        <p:spPr>
          <a:xfrm flipH="1" flipV="1">
            <a:off x="3424651" y="2379901"/>
            <a:ext cx="901341" cy="796729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1657" y="5303080"/>
            <a:ext cx="354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Immer weiter absteigend bis erstes </a:t>
            </a:r>
            <a:r>
              <a:rPr lang="de-DE" dirty="0" err="1" smtClean="0"/>
              <a:t>OnEvent</a:t>
            </a:r>
            <a:r>
              <a:rPr lang="de-DE" dirty="0" smtClean="0"/>
              <a:t> durch </a:t>
            </a:r>
            <a:r>
              <a:rPr lang="de-DE" dirty="0" err="1" smtClean="0"/>
              <a:t>Invoke</a:t>
            </a:r>
            <a:r>
              <a:rPr lang="de-DE" dirty="0" smtClean="0"/>
              <a:t> aufgerufen wird 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39" idx="3"/>
            <a:endCxn id="21" idx="1"/>
          </p:cNvCxnSpPr>
          <p:nvPr/>
        </p:nvCxnSpPr>
        <p:spPr>
          <a:xfrm>
            <a:off x="3424651" y="3358640"/>
            <a:ext cx="4188190" cy="178410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4371" y="6444908"/>
            <a:ext cx="185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NestedOnEvent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47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2 –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7" idx="3"/>
          </p:cNvCxnSpPr>
          <p:nvPr/>
        </p:nvCxnSpPr>
        <p:spPr>
          <a:xfrm flipH="1">
            <a:off x="4361123" y="2391146"/>
            <a:ext cx="2883244" cy="98519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</a:t>
            </a:r>
            <a:r>
              <a:rPr lang="de-DE" sz="1100" dirty="0" err="1" smtClean="0"/>
              <a:t>Logic</a:t>
            </a:r>
            <a:endParaRPr lang="de-DE" sz="1100" dirty="0" smtClean="0"/>
          </a:p>
          <a:p>
            <a:pPr algn="ctr"/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Receive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0" y="6488668"/>
            <a:ext cx="217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ReceiveInOnAlarm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6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3 –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7" idx="3"/>
          </p:cNvCxnSpPr>
          <p:nvPr/>
        </p:nvCxnSpPr>
        <p:spPr>
          <a:xfrm flipH="1">
            <a:off x="4361123" y="2391146"/>
            <a:ext cx="2883244" cy="98519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</a:t>
            </a:r>
            <a:r>
              <a:rPr lang="de-DE" sz="1100" dirty="0" err="1" smtClean="0"/>
              <a:t>Logic</a:t>
            </a:r>
            <a:endParaRPr lang="de-DE" sz="1100" dirty="0" smtClean="0"/>
          </a:p>
          <a:p>
            <a:pPr algn="ctr"/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Receive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25" idx="1"/>
          </p:cNvCxnSpPr>
          <p:nvPr/>
        </p:nvCxnSpPr>
        <p:spPr>
          <a:xfrm flipV="1">
            <a:off x="4324641" y="3006616"/>
            <a:ext cx="2739182" cy="655265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851" y="6488668"/>
            <a:ext cx="188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SyncInOnAlarm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47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4 – </a:t>
            </a:r>
            <a:r>
              <a:rPr lang="de-DE" dirty="0" err="1" smtClean="0"/>
              <a:t>OnAlarm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&lt;</a:t>
            </a:r>
            <a:r>
              <a:rPr lang="de-DE" dirty="0" err="1" smtClean="0"/>
              <a:t>repE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7" idx="3"/>
          </p:cNvCxnSpPr>
          <p:nvPr/>
        </p:nvCxnSpPr>
        <p:spPr>
          <a:xfrm flipH="1">
            <a:off x="4361123" y="2391146"/>
            <a:ext cx="2883244" cy="98519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329200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OnAlarm</a:t>
            </a:r>
            <a:endParaRPr lang="de-DE" sz="1100" dirty="0" smtClean="0"/>
          </a:p>
          <a:p>
            <a:pPr algn="ctr"/>
            <a:r>
              <a:rPr lang="de-DE" sz="1100" dirty="0" smtClean="0"/>
              <a:t>&lt;</a:t>
            </a:r>
            <a:r>
              <a:rPr lang="de-DE" sz="1100" dirty="0" err="1" smtClean="0"/>
              <a:t>repeatEvery</a:t>
            </a:r>
            <a:r>
              <a:rPr lang="de-DE" sz="1100" dirty="0" smtClean="0"/>
              <a:t>&gt;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</a:t>
            </a:r>
            <a:r>
              <a:rPr lang="de-DE" sz="1100" dirty="0" err="1" smtClean="0"/>
              <a:t>Logic</a:t>
            </a:r>
            <a:endParaRPr lang="de-DE" sz="1100" dirty="0" smtClean="0"/>
          </a:p>
          <a:p>
            <a:pPr algn="ctr"/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Receive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0" y="6464244"/>
            <a:ext cx="3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ReceiveInOnAlarmRepeatEvery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7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5 –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r>
              <a:rPr lang="de-DE" dirty="0" smtClean="0"/>
              <a:t> in 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1" idx="3"/>
          </p:cNvCxnSpPr>
          <p:nvPr/>
        </p:nvCxnSpPr>
        <p:spPr>
          <a:xfrm flipH="1">
            <a:off x="4361123" y="2391146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6" idx="1"/>
          </p:cNvCxnSpPr>
          <p:nvPr/>
        </p:nvCxnSpPr>
        <p:spPr>
          <a:xfrm flipH="1" flipV="1">
            <a:off x="4361123" y="3450419"/>
            <a:ext cx="2702700" cy="19080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25747" y="6488668"/>
            <a:ext cx="272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ReceiveIsAndInOnEvent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67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6 –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reply</a:t>
            </a:r>
            <a:r>
              <a:rPr lang="de-DE" dirty="0" smtClean="0"/>
              <a:t> in 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1" idx="3"/>
          </p:cNvCxnSpPr>
          <p:nvPr/>
        </p:nvCxnSpPr>
        <p:spPr>
          <a:xfrm flipH="1">
            <a:off x="4361123" y="2391146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3" idx="1"/>
          </p:cNvCxnSpPr>
          <p:nvPr/>
        </p:nvCxnSpPr>
        <p:spPr>
          <a:xfrm flipV="1">
            <a:off x="4397281" y="2391146"/>
            <a:ext cx="2666542" cy="1250079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0" y="6488668"/>
            <a:ext cx="241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SyncReplyInOnEvent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10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6390421" y="821639"/>
            <a:ext cx="2450340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Airline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7 –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r>
              <a:rPr lang="de-DE" dirty="0" smtClean="0"/>
              <a:t> in </a:t>
            </a:r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944896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95972" y="1588614"/>
            <a:ext cx="1746067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59858" y="1588615"/>
            <a:ext cx="2026561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686419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6769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286556" y="2222566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OnEvent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063823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063823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063823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286556" y="2961138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53741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53741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1053741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1053741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674705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662020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662020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598835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7598835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3821567" y="2566183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6" idx="1"/>
          </p:cNvCxnSpPr>
          <p:nvPr/>
        </p:nvCxnSpPr>
        <p:spPr>
          <a:xfrm flipH="1" flipV="1">
            <a:off x="4361123" y="3450419"/>
            <a:ext cx="2702700" cy="19080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0977" y="6467220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ReceiveInOnEvent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889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5592633" y="821639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Airline1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11657" y="821639"/>
            <a:ext cx="5071634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A</a:t>
            </a:r>
          </a:p>
          <a:p>
            <a:pPr algn="ctr"/>
            <a:r>
              <a:rPr lang="de-DE" dirty="0" smtClean="0"/>
              <a:t>Travel Agency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8 – Multiple </a:t>
            </a:r>
            <a:r>
              <a:rPr lang="de-DE" dirty="0" err="1" smtClean="0"/>
              <a:t>OnEvent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699372" y="1634178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50084" y="1588614"/>
            <a:ext cx="2859940" cy="28363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EH Scope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95071" y="1588615"/>
            <a:ext cx="163581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1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3558335" y="2264722"/>
            <a:ext cx="288324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040531" y="2000249"/>
            <a:ext cx="309553" cy="0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930881" y="1944548"/>
            <a:ext cx="109650" cy="12333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894833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OnEvent2</a:t>
            </a:r>
            <a:endParaRPr lang="de-DE" sz="11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5818299" y="221610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818299" y="2831579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818299" y="3466188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3894833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92012" y="2262071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Travel Request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92012" y="2865228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 Airlines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92012" y="344147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Collect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92012" y="4005092"/>
            <a:ext cx="124192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Calculate Price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33" name="Gerade Verbindung mit Pfeil 32"/>
          <p:cNvCxnSpPr>
            <a:stCxn id="28" idx="2"/>
            <a:endCxn id="29" idx="0"/>
          </p:cNvCxnSpPr>
          <p:nvPr/>
        </p:nvCxnSpPr>
        <p:spPr>
          <a:xfrm>
            <a:off x="1112976" y="2612145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100291" y="318838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00291" y="379154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353311" y="2572640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353311" y="3190879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27" idx="0"/>
          </p:cNvCxnSpPr>
          <p:nvPr/>
        </p:nvCxnSpPr>
        <p:spPr>
          <a:xfrm>
            <a:off x="4429844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483768" y="2204864"/>
            <a:ext cx="1074567" cy="350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OnEvent1</a:t>
            </a:r>
            <a:endParaRPr lang="de-DE" sz="11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2483768" y="2943436"/>
            <a:ext cx="1074567" cy="8304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EH Logic</a:t>
            </a:r>
            <a:endParaRPr lang="de-DE" sz="1100" dirty="0"/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018779" y="2548481"/>
            <a:ext cx="2273" cy="394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7389447" y="816616"/>
            <a:ext cx="1546726" cy="43230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41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41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Prozess B Airline2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7496186" y="1629155"/>
            <a:ext cx="1333500" cy="2836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Scope 3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7615113" y="221108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Price Change</a:t>
            </a:r>
          </a:p>
          <a:p>
            <a:pPr algn="ctr"/>
            <a:r>
              <a:rPr lang="de-DE" sz="1000" dirty="0" smtClean="0"/>
              <a:t>Invoke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7615113" y="2826556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Update Flight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615113" y="3461165"/>
            <a:ext cx="1074567" cy="3500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...</a:t>
            </a:r>
          </a:p>
          <a:p>
            <a:pPr algn="ctr"/>
            <a:r>
              <a:rPr lang="de-DE" sz="1000" dirty="0" smtClean="0"/>
              <a:t>Opaque</a:t>
            </a:r>
            <a:endParaRPr lang="de-DE" sz="1000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8150125" y="2567617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8150125" y="3185856"/>
            <a:ext cx="0" cy="25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4911689" y="2548481"/>
            <a:ext cx="2703424" cy="6457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0" y="6486007"/>
            <a:ext cx="252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ReceiveIs2OnEvent3p</a:t>
            </a:r>
          </a:p>
        </p:txBody>
      </p:sp>
    </p:spTree>
    <p:extLst>
      <p:ext uri="{BB962C8B-B14F-4D97-AF65-F5344CB8AC3E}">
        <p14:creationId xmlns:p14="http://schemas.microsoft.com/office/powerpoint/2010/main" val="251233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phyros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Zephyros.thmx</Template>
  <TotalTime>0</TotalTime>
  <Words>1284</Words>
  <Application>Microsoft Macintosh PowerPoint</Application>
  <PresentationFormat>Bildschirmpräsentation (4:3)</PresentationFormat>
  <Paragraphs>643</Paragraphs>
  <Slides>21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Zephyros</vt:lpstr>
      <vt:lpstr>EH Test-Szenarien</vt:lpstr>
      <vt:lpstr>Szenario 1 – OnEvent is r</vt:lpstr>
      <vt:lpstr>Szenario 2 – OnAlarm with r</vt:lpstr>
      <vt:lpstr>Szenario 3 – OnAlarm with r and s</vt:lpstr>
      <vt:lpstr>Szenario 4 – OnAlarm with r and &lt;repE&gt;</vt:lpstr>
      <vt:lpstr>Szenario 5 – OnEvent is r and r in Logic</vt:lpstr>
      <vt:lpstr>Szenario 6 – OnEvent is r and reply in Logic</vt:lpstr>
      <vt:lpstr>Szenario 7 – OnEvent has r in Logic</vt:lpstr>
      <vt:lpstr>Szenario 8 – Multiple OnEvent are r</vt:lpstr>
      <vt:lpstr>Szenario 8b – Multiple OnEvent are r</vt:lpstr>
      <vt:lpstr>Szenario 8c – Multiple OnAlarm have r</vt:lpstr>
      <vt:lpstr>Szenario 9 – Multiple OnAlarm have r</vt:lpstr>
      <vt:lpstr>Szenario 10 – Multiple OnAlarm have r</vt:lpstr>
      <vt:lpstr>Szenario 11 – OnAlarm and OnEvent have r</vt:lpstr>
      <vt:lpstr>Szenario 12 – OnAlarm and OnEvent have r</vt:lpstr>
      <vt:lpstr>Szenario 13 – Multiple OnEvent are r</vt:lpstr>
      <vt:lpstr>Szenario 14 – EH to EH OnEvent</vt:lpstr>
      <vt:lpstr>Szenario 15 – EH to EH OnEvent / OnAlarm</vt:lpstr>
      <vt:lpstr>Szenario 15b – EH to EH OnAlarm</vt:lpstr>
      <vt:lpstr>Szenario 16 – EH to EH OnEvent</vt:lpstr>
      <vt:lpstr>Szenario 17 – EH to EH OnEvent rekursiv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 Szenarien</dc:title>
  <dc:creator>Aleksandar Milutinovic</dc:creator>
  <cp:lastModifiedBy>Aleksandar Milutinovic</cp:lastModifiedBy>
  <cp:revision>59</cp:revision>
  <dcterms:created xsi:type="dcterms:W3CDTF">2014-02-27T07:49:40Z</dcterms:created>
  <dcterms:modified xsi:type="dcterms:W3CDTF">2015-08-25T00:31:32Z</dcterms:modified>
</cp:coreProperties>
</file>