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6" r:id="rId9"/>
    <p:sldId id="275" r:id="rId10"/>
    <p:sldId id="263" r:id="rId11"/>
    <p:sldId id="265" r:id="rId12"/>
    <p:sldId id="260" r:id="rId13"/>
    <p:sldId id="264" r:id="rId14"/>
    <p:sldId id="266" r:id="rId15"/>
    <p:sldId id="267" r:id="rId16"/>
    <p:sldId id="268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>
        <p:scale>
          <a:sx n="75" d="100"/>
          <a:sy n="75" d="100"/>
        </p:scale>
        <p:origin x="19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9.jpg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slide" Target="slide14.xml"/><Relationship Id="rId7" Type="http://schemas.openxmlformats.org/officeDocument/2006/relationships/image" Target="../media/image4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39.jp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44.png"/><Relationship Id="rId7" Type="http://schemas.openxmlformats.org/officeDocument/2006/relationships/image" Target="../media/image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39.jpg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3.sv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9.jp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Mechatroniker*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011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29922"/>
            <a:ext cx="1312480" cy="37531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6156483" y="1630372"/>
            <a:ext cx="643598" cy="281937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Fach-informatiker*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1" y="2771981"/>
            <a:ext cx="671260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2879" y="2784572"/>
            <a:ext cx="487514" cy="700741"/>
          </a:xfrm>
          <a:prstGeom prst="rect">
            <a:avLst/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Produkt-designer*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6"/>
            <a:ext cx="483036" cy="288501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29875" y="1621841"/>
            <a:ext cx="5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Ein- und Ausgang</a:t>
            </a:r>
          </a:p>
        </p:txBody>
      </p:sp>
      <p:pic>
        <p:nvPicPr>
          <p:cNvPr id="1026" name="Picture 2" descr="Lötkolben Symbol, Elektrischer Lötkolben Vektor-Kunst ...">
            <a:extLst>
              <a:ext uri="{FF2B5EF4-FFF2-40B4-BE49-F238E27FC236}">
                <a16:creationId xmlns:a16="http://schemas.microsoft.com/office/drawing/2014/main" id="{5237C555-1367-EC86-08FC-B4C13AD6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6527" r="11312" b="20801"/>
          <a:stretch/>
        </p:blipFill>
        <p:spPr bwMode="auto">
          <a:xfrm>
            <a:off x="6511934" y="2811809"/>
            <a:ext cx="220355" cy="2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032959-59A4-77A4-7963-83C21BA8A11A}"/>
              </a:ext>
            </a:extLst>
          </p:cNvPr>
          <p:cNvSpPr txBox="1"/>
          <p:nvPr/>
        </p:nvSpPr>
        <p:spPr>
          <a:xfrm>
            <a:off x="6621371" y="2921742"/>
            <a:ext cx="597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E-Technik für Groß und Klein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DA6E81-EAD8-505B-979F-E919F6C35CE5}"/>
              </a:ext>
            </a:extLst>
          </p:cNvPr>
          <p:cNvSpPr/>
          <p:nvPr/>
        </p:nvSpPr>
        <p:spPr>
          <a:xfrm>
            <a:off x="6829180" y="1629973"/>
            <a:ext cx="633424" cy="283351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Medien-gestalter*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0DC39F-B3BF-F023-7C82-EACD5FFBEC04}"/>
              </a:ext>
            </a:extLst>
          </p:cNvPr>
          <p:cNvSpPr txBox="1"/>
          <p:nvPr/>
        </p:nvSpPr>
        <p:spPr>
          <a:xfrm>
            <a:off x="5967649" y="2437708"/>
            <a:ext cx="4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Gewinn-spiel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156FA97-E23C-1699-BF35-878662AB247C}"/>
              </a:ext>
            </a:extLst>
          </p:cNvPr>
          <p:cNvSpPr/>
          <p:nvPr/>
        </p:nvSpPr>
        <p:spPr>
          <a:xfrm>
            <a:off x="4122091" y="3819121"/>
            <a:ext cx="666565" cy="19608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30F2D83-A852-833B-09C2-8A5C57507A23}"/>
              </a:ext>
            </a:extLst>
          </p:cNvPr>
          <p:cNvSpPr/>
          <p:nvPr/>
        </p:nvSpPr>
        <p:spPr>
          <a:xfrm>
            <a:off x="5963885" y="4102176"/>
            <a:ext cx="483038" cy="35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Mensch ärger dich nicht!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25B4A9-8DC0-B20E-543E-5BA05E9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127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50" y="2209189"/>
            <a:ext cx="438444" cy="1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A6737877-D058-5F1A-D049-575571DEBC8E}"/>
              </a:ext>
            </a:extLst>
          </p:cNvPr>
          <p:cNvSpPr txBox="1"/>
          <p:nvPr/>
        </p:nvSpPr>
        <p:spPr>
          <a:xfrm>
            <a:off x="6596007" y="2319432"/>
            <a:ext cx="73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Ausstellungs-fläche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Kautschuktechnologe*</a:t>
            </a:r>
          </a:p>
          <a:p>
            <a:pPr algn="ctr"/>
            <a:endParaRPr lang="de-DE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7313C81-925A-ED20-2E96-705E696664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181" y="2878070"/>
            <a:ext cx="237025" cy="237025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FE7DA7D9-CEF4-91DD-9E25-10AEC30D47C7}"/>
              </a:ext>
            </a:extLst>
          </p:cNvPr>
          <p:cNvSpPr/>
          <p:nvPr/>
        </p:nvSpPr>
        <p:spPr>
          <a:xfrm>
            <a:off x="4814264" y="3322814"/>
            <a:ext cx="325216" cy="47442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Fach-lagerist*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Rechteck 3234">
            <a:extLst>
              <a:ext uri="{FF2B5EF4-FFF2-40B4-BE49-F238E27FC236}">
                <a16:creationId xmlns:a16="http://schemas.microsoft.com/office/drawing/2014/main" id="{AB0A0A21-7282-70CE-7B93-D570967F4A0E}"/>
              </a:ext>
            </a:extLst>
          </p:cNvPr>
          <p:cNvSpPr/>
          <p:nvPr/>
        </p:nvSpPr>
        <p:spPr>
          <a:xfrm>
            <a:off x="5001895" y="5431155"/>
            <a:ext cx="972820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6" name="Rechteck 3235">
            <a:extLst>
              <a:ext uri="{FF2B5EF4-FFF2-40B4-BE49-F238E27FC236}">
                <a16:creationId xmlns:a16="http://schemas.microsoft.com/office/drawing/2014/main" id="{F97B8E41-AABD-A89C-5636-C9E82634D315}"/>
              </a:ext>
            </a:extLst>
          </p:cNvPr>
          <p:cNvSpPr/>
          <p:nvPr/>
        </p:nvSpPr>
        <p:spPr>
          <a:xfrm>
            <a:off x="665480" y="3304540"/>
            <a:ext cx="15621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37" name="Gruppieren 3236">
            <a:extLst>
              <a:ext uri="{FF2B5EF4-FFF2-40B4-BE49-F238E27FC236}">
                <a16:creationId xmlns:a16="http://schemas.microsoft.com/office/drawing/2014/main" id="{7E6FC94D-3EEE-3740-9E29-CC7F118C6D80}"/>
              </a:ext>
            </a:extLst>
          </p:cNvPr>
          <p:cNvGrpSpPr/>
          <p:nvPr/>
        </p:nvGrpSpPr>
        <p:grpSpPr>
          <a:xfrm rot="5400000">
            <a:off x="9632950" y="9196705"/>
            <a:ext cx="478790" cy="448310"/>
            <a:chOff x="0" y="0"/>
            <a:chExt cx="914400" cy="914400"/>
          </a:xfrm>
        </p:grpSpPr>
        <p:sp>
          <p:nvSpPr>
            <p:cNvPr id="3238" name="Bogen 3237">
              <a:extLst>
                <a:ext uri="{FF2B5EF4-FFF2-40B4-BE49-F238E27FC236}">
                  <a16:creationId xmlns:a16="http://schemas.microsoft.com/office/drawing/2014/main" id="{3184A489-1B65-031A-E90D-DE63EA5970A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39" name="Gerader Verbinder 3238">
              <a:extLst>
                <a:ext uri="{FF2B5EF4-FFF2-40B4-BE49-F238E27FC236}">
                  <a16:creationId xmlns:a16="http://schemas.microsoft.com/office/drawing/2014/main" id="{369B53F2-C13E-9959-5413-D0B68F3A2F50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40" name="Rechteck 3239">
            <a:extLst>
              <a:ext uri="{FF2B5EF4-FFF2-40B4-BE49-F238E27FC236}">
                <a16:creationId xmlns:a16="http://schemas.microsoft.com/office/drawing/2014/main" id="{D8410287-16CB-8521-EF78-545D541BDB44}"/>
              </a:ext>
            </a:extLst>
          </p:cNvPr>
          <p:cNvSpPr/>
          <p:nvPr/>
        </p:nvSpPr>
        <p:spPr>
          <a:xfrm>
            <a:off x="8714740" y="9813925"/>
            <a:ext cx="1130935" cy="263842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1" name="Rechteck 3240">
            <a:extLst>
              <a:ext uri="{FF2B5EF4-FFF2-40B4-BE49-F238E27FC236}">
                <a16:creationId xmlns:a16="http://schemas.microsoft.com/office/drawing/2014/main" id="{F1CF54DD-8F75-55B4-B0AA-D3DFA792E23E}"/>
              </a:ext>
            </a:extLst>
          </p:cNvPr>
          <p:cNvSpPr/>
          <p:nvPr/>
        </p:nvSpPr>
        <p:spPr>
          <a:xfrm>
            <a:off x="8263890" y="12467590"/>
            <a:ext cx="1584960" cy="7550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2" name="Rechteck 3241">
            <a:extLst>
              <a:ext uri="{FF2B5EF4-FFF2-40B4-BE49-F238E27FC236}">
                <a16:creationId xmlns:a16="http://schemas.microsoft.com/office/drawing/2014/main" id="{C40E10C5-9101-FFA8-9F73-879B162066B1}"/>
              </a:ext>
            </a:extLst>
          </p:cNvPr>
          <p:cNvSpPr/>
          <p:nvPr/>
        </p:nvSpPr>
        <p:spPr>
          <a:xfrm>
            <a:off x="8699500" y="4808855"/>
            <a:ext cx="1164590" cy="157099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Technischer Produkt-designer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43" name="Gruppieren 3242">
            <a:extLst>
              <a:ext uri="{FF2B5EF4-FFF2-40B4-BE49-F238E27FC236}">
                <a16:creationId xmlns:a16="http://schemas.microsoft.com/office/drawing/2014/main" id="{F36A75C1-94FE-16FE-0110-750C3044109B}"/>
              </a:ext>
            </a:extLst>
          </p:cNvPr>
          <p:cNvGrpSpPr/>
          <p:nvPr/>
        </p:nvGrpSpPr>
        <p:grpSpPr>
          <a:xfrm rot="5400000" flipH="1">
            <a:off x="8458517" y="6042343"/>
            <a:ext cx="484505" cy="448310"/>
            <a:chOff x="0" y="0"/>
            <a:chExt cx="914400" cy="914400"/>
          </a:xfrm>
        </p:grpSpPr>
        <p:sp>
          <p:nvSpPr>
            <p:cNvPr id="3244" name="Bogen 3243">
              <a:extLst>
                <a:ext uri="{FF2B5EF4-FFF2-40B4-BE49-F238E27FC236}">
                  <a16:creationId xmlns:a16="http://schemas.microsoft.com/office/drawing/2014/main" id="{831D7E1C-E424-446F-5FC9-3AD3B85419C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5" name="Gerader Verbinder 3244">
              <a:extLst>
                <a:ext uri="{FF2B5EF4-FFF2-40B4-BE49-F238E27FC236}">
                  <a16:creationId xmlns:a16="http://schemas.microsoft.com/office/drawing/2014/main" id="{BF4C8D94-FC61-493E-5410-EDEF17D5EBE7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6" name="Gruppieren 3245">
            <a:extLst>
              <a:ext uri="{FF2B5EF4-FFF2-40B4-BE49-F238E27FC236}">
                <a16:creationId xmlns:a16="http://schemas.microsoft.com/office/drawing/2014/main" id="{FEE85B5D-C9A2-ECB5-38E8-60BCFB01ACE2}"/>
              </a:ext>
            </a:extLst>
          </p:cNvPr>
          <p:cNvGrpSpPr/>
          <p:nvPr/>
        </p:nvGrpSpPr>
        <p:grpSpPr>
          <a:xfrm flipH="1">
            <a:off x="8384540" y="4578985"/>
            <a:ext cx="484505" cy="448310"/>
            <a:chOff x="0" y="0"/>
            <a:chExt cx="914400" cy="914400"/>
          </a:xfrm>
        </p:grpSpPr>
        <p:sp>
          <p:nvSpPr>
            <p:cNvPr id="3247" name="Bogen 3246">
              <a:extLst>
                <a:ext uri="{FF2B5EF4-FFF2-40B4-BE49-F238E27FC236}">
                  <a16:creationId xmlns:a16="http://schemas.microsoft.com/office/drawing/2014/main" id="{4202D9A3-21AA-22E4-A3B7-E84F954582C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8" name="Gerader Verbinder 3247">
              <a:extLst>
                <a:ext uri="{FF2B5EF4-FFF2-40B4-BE49-F238E27FC236}">
                  <a16:creationId xmlns:a16="http://schemas.microsoft.com/office/drawing/2014/main" id="{E4A025A8-A946-11CE-EE99-FD8E2731BB0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9" name="Gruppieren 3248">
            <a:extLst>
              <a:ext uri="{FF2B5EF4-FFF2-40B4-BE49-F238E27FC236}">
                <a16:creationId xmlns:a16="http://schemas.microsoft.com/office/drawing/2014/main" id="{D007EB79-8A3F-41AB-F04B-B20D354CD619}"/>
              </a:ext>
            </a:extLst>
          </p:cNvPr>
          <p:cNvGrpSpPr/>
          <p:nvPr/>
        </p:nvGrpSpPr>
        <p:grpSpPr>
          <a:xfrm>
            <a:off x="7906385" y="4578350"/>
            <a:ext cx="478790" cy="448310"/>
            <a:chOff x="0" y="0"/>
            <a:chExt cx="914400" cy="914400"/>
          </a:xfrm>
        </p:grpSpPr>
        <p:sp>
          <p:nvSpPr>
            <p:cNvPr id="3250" name="Bogen 3249">
              <a:extLst>
                <a:ext uri="{FF2B5EF4-FFF2-40B4-BE49-F238E27FC236}">
                  <a16:creationId xmlns:a16="http://schemas.microsoft.com/office/drawing/2014/main" id="{663DF41E-443C-3ED6-B007-61F29A4A1E5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1" name="Gerader Verbinder 3250">
              <a:extLst>
                <a:ext uri="{FF2B5EF4-FFF2-40B4-BE49-F238E27FC236}">
                  <a16:creationId xmlns:a16="http://schemas.microsoft.com/office/drawing/2014/main" id="{C9E55F28-3474-3CFB-0866-18CA4E463D8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2" name="Rechteck 3251">
            <a:extLst>
              <a:ext uri="{FF2B5EF4-FFF2-40B4-BE49-F238E27FC236}">
                <a16:creationId xmlns:a16="http://schemas.microsoft.com/office/drawing/2014/main" id="{ED1F4FB7-14C9-9700-5825-FD5188C5C3DC}"/>
              </a:ext>
            </a:extLst>
          </p:cNvPr>
          <p:cNvSpPr/>
          <p:nvPr/>
        </p:nvSpPr>
        <p:spPr>
          <a:xfrm>
            <a:off x="5976620" y="4813935"/>
            <a:ext cx="1444625" cy="11550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000" tIns="32400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E-Technik für Groß und Klein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3" name="Rechteck 3252">
            <a:extLst>
              <a:ext uri="{FF2B5EF4-FFF2-40B4-BE49-F238E27FC236}">
                <a16:creationId xmlns:a16="http://schemas.microsoft.com/office/drawing/2014/main" id="{C0466EB4-46B2-0DF7-A1BD-740B1F6F9041}"/>
              </a:ext>
            </a:extLst>
          </p:cNvPr>
          <p:cNvSpPr/>
          <p:nvPr/>
        </p:nvSpPr>
        <p:spPr>
          <a:xfrm>
            <a:off x="7451090" y="4808855"/>
            <a:ext cx="631825" cy="1137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4" name="Rechteck 3253">
            <a:extLst>
              <a:ext uri="{FF2B5EF4-FFF2-40B4-BE49-F238E27FC236}">
                <a16:creationId xmlns:a16="http://schemas.microsoft.com/office/drawing/2014/main" id="{7372E40F-0063-42F2-D076-8DE9561925E1}"/>
              </a:ext>
            </a:extLst>
          </p:cNvPr>
          <p:cNvSpPr/>
          <p:nvPr/>
        </p:nvSpPr>
        <p:spPr>
          <a:xfrm>
            <a:off x="5942330" y="3366135"/>
            <a:ext cx="2152650" cy="14141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5" name="Rechteck 3254">
            <a:extLst>
              <a:ext uri="{FF2B5EF4-FFF2-40B4-BE49-F238E27FC236}">
                <a16:creationId xmlns:a16="http://schemas.microsoft.com/office/drawing/2014/main" id="{EC94C343-9C77-D24D-7FC0-4520445F17C3}"/>
              </a:ext>
            </a:extLst>
          </p:cNvPr>
          <p:cNvSpPr/>
          <p:nvPr/>
        </p:nvSpPr>
        <p:spPr>
          <a:xfrm>
            <a:off x="8688070" y="3305810"/>
            <a:ext cx="1171575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6" name="Rechteck 3255">
            <a:extLst>
              <a:ext uri="{FF2B5EF4-FFF2-40B4-BE49-F238E27FC236}">
                <a16:creationId xmlns:a16="http://schemas.microsoft.com/office/drawing/2014/main" id="{C664874A-3A0B-6853-2EEF-E74523892C69}"/>
              </a:ext>
            </a:extLst>
          </p:cNvPr>
          <p:cNvSpPr/>
          <p:nvPr/>
        </p:nvSpPr>
        <p:spPr>
          <a:xfrm>
            <a:off x="6673215" y="2164080"/>
            <a:ext cx="1482725" cy="6762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Mediengestalter*</a:t>
            </a:r>
          </a:p>
        </p:txBody>
      </p:sp>
      <p:grpSp>
        <p:nvGrpSpPr>
          <p:cNvPr id="3257" name="Gruppieren 3256">
            <a:extLst>
              <a:ext uri="{FF2B5EF4-FFF2-40B4-BE49-F238E27FC236}">
                <a16:creationId xmlns:a16="http://schemas.microsoft.com/office/drawing/2014/main" id="{6C09A299-9E55-1905-AE6C-79210AE6FDDB}"/>
              </a:ext>
            </a:extLst>
          </p:cNvPr>
          <p:cNvGrpSpPr/>
          <p:nvPr/>
        </p:nvGrpSpPr>
        <p:grpSpPr>
          <a:xfrm>
            <a:off x="6529070" y="2626995"/>
            <a:ext cx="454025" cy="454025"/>
            <a:chOff x="0" y="0"/>
            <a:chExt cx="914400" cy="914400"/>
          </a:xfrm>
        </p:grpSpPr>
        <p:sp>
          <p:nvSpPr>
            <p:cNvPr id="3258" name="Bogen 3257">
              <a:extLst>
                <a:ext uri="{FF2B5EF4-FFF2-40B4-BE49-F238E27FC236}">
                  <a16:creationId xmlns:a16="http://schemas.microsoft.com/office/drawing/2014/main" id="{246A1FDF-2E6B-10D2-8A7B-89626A8774B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9" name="Gerader Verbinder 3258">
              <a:extLst>
                <a:ext uri="{FF2B5EF4-FFF2-40B4-BE49-F238E27FC236}">
                  <a16:creationId xmlns:a16="http://schemas.microsoft.com/office/drawing/2014/main" id="{A2461443-207E-4D62-FB0D-B05880F2E86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0" name="Rechteck 3259">
            <a:extLst>
              <a:ext uri="{FF2B5EF4-FFF2-40B4-BE49-F238E27FC236}">
                <a16:creationId xmlns:a16="http://schemas.microsoft.com/office/drawing/2014/main" id="{7474CCE7-13A0-A6FD-BE12-811BE1D11046}"/>
              </a:ext>
            </a:extLst>
          </p:cNvPr>
          <p:cNvSpPr/>
          <p:nvPr/>
        </p:nvSpPr>
        <p:spPr>
          <a:xfrm>
            <a:off x="5153660" y="2161540"/>
            <a:ext cx="1511935" cy="68199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Fachinformatiker*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61" name="Gruppieren 3260">
            <a:extLst>
              <a:ext uri="{FF2B5EF4-FFF2-40B4-BE49-F238E27FC236}">
                <a16:creationId xmlns:a16="http://schemas.microsoft.com/office/drawing/2014/main" id="{80B4D241-C7C7-C634-826E-63BD15272A74}"/>
              </a:ext>
            </a:extLst>
          </p:cNvPr>
          <p:cNvGrpSpPr/>
          <p:nvPr/>
        </p:nvGrpSpPr>
        <p:grpSpPr>
          <a:xfrm flipH="1">
            <a:off x="6379210" y="2626360"/>
            <a:ext cx="454025" cy="454025"/>
            <a:chOff x="0" y="0"/>
            <a:chExt cx="914400" cy="914400"/>
          </a:xfrm>
        </p:grpSpPr>
        <p:sp>
          <p:nvSpPr>
            <p:cNvPr id="3262" name="Bogen 3261">
              <a:extLst>
                <a:ext uri="{FF2B5EF4-FFF2-40B4-BE49-F238E27FC236}">
                  <a16:creationId xmlns:a16="http://schemas.microsoft.com/office/drawing/2014/main" id="{EBDBB2BF-4B77-1F8C-34C7-06B745F6289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3" name="Gerader Verbinder 3262">
              <a:extLst>
                <a:ext uri="{FF2B5EF4-FFF2-40B4-BE49-F238E27FC236}">
                  <a16:creationId xmlns:a16="http://schemas.microsoft.com/office/drawing/2014/main" id="{64A85646-9732-4A0E-92A9-876220A31B3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64" name="Gruppieren 3263">
            <a:extLst>
              <a:ext uri="{FF2B5EF4-FFF2-40B4-BE49-F238E27FC236}">
                <a16:creationId xmlns:a16="http://schemas.microsoft.com/office/drawing/2014/main" id="{3CCAC61A-DE62-4103-ACCF-A1D3BA4FF0F2}"/>
              </a:ext>
            </a:extLst>
          </p:cNvPr>
          <p:cNvGrpSpPr/>
          <p:nvPr/>
        </p:nvGrpSpPr>
        <p:grpSpPr>
          <a:xfrm rot="16200000" flipH="1">
            <a:off x="4199890" y="1227455"/>
            <a:ext cx="454025" cy="454025"/>
            <a:chOff x="0" y="0"/>
            <a:chExt cx="914400" cy="914400"/>
          </a:xfrm>
        </p:grpSpPr>
        <p:sp>
          <p:nvSpPr>
            <p:cNvPr id="3265" name="Bogen 3264">
              <a:extLst>
                <a:ext uri="{FF2B5EF4-FFF2-40B4-BE49-F238E27FC236}">
                  <a16:creationId xmlns:a16="http://schemas.microsoft.com/office/drawing/2014/main" id="{1E4717F0-64BC-704E-C8BE-31B6C06360E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6" name="Gerader Verbinder 3265">
              <a:extLst>
                <a:ext uri="{FF2B5EF4-FFF2-40B4-BE49-F238E27FC236}">
                  <a16:creationId xmlns:a16="http://schemas.microsoft.com/office/drawing/2014/main" id="{22732786-9C5D-68FA-245E-F604045157C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7" name="Rechteck 3266">
            <a:extLst>
              <a:ext uri="{FF2B5EF4-FFF2-40B4-BE49-F238E27FC236}">
                <a16:creationId xmlns:a16="http://schemas.microsoft.com/office/drawing/2014/main" id="{686C1BF6-61AB-1BD7-A7DC-81EB2D48A4B9}"/>
              </a:ext>
            </a:extLst>
          </p:cNvPr>
          <p:cNvSpPr/>
          <p:nvPr/>
        </p:nvSpPr>
        <p:spPr>
          <a:xfrm>
            <a:off x="694055" y="7152640"/>
            <a:ext cx="1518285" cy="485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8" name="Rechteck 3267">
            <a:extLst>
              <a:ext uri="{FF2B5EF4-FFF2-40B4-BE49-F238E27FC236}">
                <a16:creationId xmlns:a16="http://schemas.microsoft.com/office/drawing/2014/main" id="{09D9087C-D654-3E53-DBE8-74A71046804A}"/>
              </a:ext>
            </a:extLst>
          </p:cNvPr>
          <p:cNvSpPr/>
          <p:nvPr/>
        </p:nvSpPr>
        <p:spPr>
          <a:xfrm>
            <a:off x="718820" y="5567045"/>
            <a:ext cx="1485265" cy="158178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9" name="Rechteck 3268">
            <a:extLst>
              <a:ext uri="{FF2B5EF4-FFF2-40B4-BE49-F238E27FC236}">
                <a16:creationId xmlns:a16="http://schemas.microsoft.com/office/drawing/2014/main" id="{80CE3C76-CA90-E221-6B55-54230283EFA3}"/>
              </a:ext>
            </a:extLst>
          </p:cNvPr>
          <p:cNvSpPr/>
          <p:nvPr/>
        </p:nvSpPr>
        <p:spPr>
          <a:xfrm>
            <a:off x="8463915" y="925195"/>
            <a:ext cx="1045845" cy="7594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0" name="Rechteck 3269">
            <a:extLst>
              <a:ext uri="{FF2B5EF4-FFF2-40B4-BE49-F238E27FC236}">
                <a16:creationId xmlns:a16="http://schemas.microsoft.com/office/drawing/2014/main" id="{883124FF-3027-E123-9943-B7F18E0AA1A7}"/>
              </a:ext>
            </a:extLst>
          </p:cNvPr>
          <p:cNvSpPr/>
          <p:nvPr/>
        </p:nvSpPr>
        <p:spPr>
          <a:xfrm>
            <a:off x="2867660" y="2621280"/>
            <a:ext cx="1466215" cy="16757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Mensa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1" name="Rechteck 3270">
            <a:extLst>
              <a:ext uri="{FF2B5EF4-FFF2-40B4-BE49-F238E27FC236}">
                <a16:creationId xmlns:a16="http://schemas.microsoft.com/office/drawing/2014/main" id="{2AB6362E-389E-3395-C57E-ABB64C384B4C}"/>
              </a:ext>
            </a:extLst>
          </p:cNvPr>
          <p:cNvSpPr/>
          <p:nvPr/>
        </p:nvSpPr>
        <p:spPr>
          <a:xfrm>
            <a:off x="676275" y="8027670"/>
            <a:ext cx="2216150" cy="629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2" name="Rechteck 3271">
            <a:extLst>
              <a:ext uri="{FF2B5EF4-FFF2-40B4-BE49-F238E27FC236}">
                <a16:creationId xmlns:a16="http://schemas.microsoft.com/office/drawing/2014/main" id="{37E9BAE9-7F66-8E61-2A00-6E1275A601F3}"/>
              </a:ext>
            </a:extLst>
          </p:cNvPr>
          <p:cNvSpPr/>
          <p:nvPr/>
        </p:nvSpPr>
        <p:spPr>
          <a:xfrm>
            <a:off x="5115560" y="1384300"/>
            <a:ext cx="1791970" cy="7613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3" name="Rechteck 3272">
            <a:extLst>
              <a:ext uri="{FF2B5EF4-FFF2-40B4-BE49-F238E27FC236}">
                <a16:creationId xmlns:a16="http://schemas.microsoft.com/office/drawing/2014/main" id="{836637D4-2F98-8510-84DD-26F6C0EA9212}"/>
              </a:ext>
            </a:extLst>
          </p:cNvPr>
          <p:cNvSpPr/>
          <p:nvPr/>
        </p:nvSpPr>
        <p:spPr>
          <a:xfrm>
            <a:off x="5897880" y="925830"/>
            <a:ext cx="805180" cy="88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4" name="Rechteck 3273">
            <a:extLst>
              <a:ext uri="{FF2B5EF4-FFF2-40B4-BE49-F238E27FC236}">
                <a16:creationId xmlns:a16="http://schemas.microsoft.com/office/drawing/2014/main" id="{A72A4613-8604-0CFB-4D54-F36B03922114}"/>
              </a:ext>
            </a:extLst>
          </p:cNvPr>
          <p:cNvSpPr/>
          <p:nvPr/>
        </p:nvSpPr>
        <p:spPr>
          <a:xfrm>
            <a:off x="1386840" y="3289935"/>
            <a:ext cx="1461770" cy="646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5" name="Rechteck 3274">
            <a:extLst>
              <a:ext uri="{FF2B5EF4-FFF2-40B4-BE49-F238E27FC236}">
                <a16:creationId xmlns:a16="http://schemas.microsoft.com/office/drawing/2014/main" id="{E0C1317E-14F5-0B10-FED5-B6011018B7FA}"/>
              </a:ext>
            </a:extLst>
          </p:cNvPr>
          <p:cNvSpPr/>
          <p:nvPr/>
        </p:nvSpPr>
        <p:spPr>
          <a:xfrm>
            <a:off x="3086735" y="1764665"/>
            <a:ext cx="746760" cy="50863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6" name="Rechteck 3275">
            <a:extLst>
              <a:ext uri="{FF2B5EF4-FFF2-40B4-BE49-F238E27FC236}">
                <a16:creationId xmlns:a16="http://schemas.microsoft.com/office/drawing/2014/main" id="{91072640-53F6-43D0-00CC-4F4A5D50759E}"/>
              </a:ext>
            </a:extLst>
          </p:cNvPr>
          <p:cNvSpPr/>
          <p:nvPr/>
        </p:nvSpPr>
        <p:spPr>
          <a:xfrm>
            <a:off x="6739255" y="932815"/>
            <a:ext cx="1707515" cy="7524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" name="Rechteck 3276">
            <a:extLst>
              <a:ext uri="{FF2B5EF4-FFF2-40B4-BE49-F238E27FC236}">
                <a16:creationId xmlns:a16="http://schemas.microsoft.com/office/drawing/2014/main" id="{DBAD1356-9B49-16C5-D3AB-2EB48141EFAD}"/>
              </a:ext>
            </a:extLst>
          </p:cNvPr>
          <p:cNvSpPr/>
          <p:nvPr/>
        </p:nvSpPr>
        <p:spPr>
          <a:xfrm>
            <a:off x="2839720" y="1785620"/>
            <a:ext cx="687705" cy="83439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9" name="Gerader Verbinder 3278">
            <a:extLst>
              <a:ext uri="{FF2B5EF4-FFF2-40B4-BE49-F238E27FC236}">
                <a16:creationId xmlns:a16="http://schemas.microsoft.com/office/drawing/2014/main" id="{2A798049-FFBB-C44F-B6A8-A17EB7084487}"/>
              </a:ext>
            </a:extLst>
          </p:cNvPr>
          <p:cNvCxnSpPr/>
          <p:nvPr/>
        </p:nvCxnSpPr>
        <p:spPr>
          <a:xfrm>
            <a:off x="675005" y="3267075"/>
            <a:ext cx="2187575" cy="19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0" name="Gerader Verbinder 3279">
            <a:extLst>
              <a:ext uri="{FF2B5EF4-FFF2-40B4-BE49-F238E27FC236}">
                <a16:creationId xmlns:a16="http://schemas.microsoft.com/office/drawing/2014/main" id="{BFDE7866-AC45-6289-3D56-FD4236617C78}"/>
              </a:ext>
            </a:extLst>
          </p:cNvPr>
          <p:cNvCxnSpPr/>
          <p:nvPr/>
        </p:nvCxnSpPr>
        <p:spPr>
          <a:xfrm flipV="1">
            <a:off x="8210550" y="12468860"/>
            <a:ext cx="16611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1" name="Gerader Verbinder 3280">
            <a:extLst>
              <a:ext uri="{FF2B5EF4-FFF2-40B4-BE49-F238E27FC236}">
                <a16:creationId xmlns:a16="http://schemas.microsoft.com/office/drawing/2014/main" id="{33C9AF55-9870-3599-BDD8-AF34EB1D3D3A}"/>
              </a:ext>
            </a:extLst>
          </p:cNvPr>
          <p:cNvCxnSpPr/>
          <p:nvPr/>
        </p:nvCxnSpPr>
        <p:spPr>
          <a:xfrm flipH="1">
            <a:off x="8234045" y="12449810"/>
            <a:ext cx="0" cy="7848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2" name="Gerader Verbinder 3281">
            <a:extLst>
              <a:ext uri="{FF2B5EF4-FFF2-40B4-BE49-F238E27FC236}">
                <a16:creationId xmlns:a16="http://schemas.microsoft.com/office/drawing/2014/main" id="{50E3EA81-774D-95FE-C4BA-02DE84A9B186}"/>
              </a:ext>
            </a:extLst>
          </p:cNvPr>
          <p:cNvCxnSpPr/>
          <p:nvPr/>
        </p:nvCxnSpPr>
        <p:spPr>
          <a:xfrm flipV="1">
            <a:off x="5120640" y="2858135"/>
            <a:ext cx="3048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3" name="Gerader Verbinder 3282">
            <a:extLst>
              <a:ext uri="{FF2B5EF4-FFF2-40B4-BE49-F238E27FC236}">
                <a16:creationId xmlns:a16="http://schemas.microsoft.com/office/drawing/2014/main" id="{E17ADE13-034C-F3DF-06C6-19352B1871F1}"/>
              </a:ext>
            </a:extLst>
          </p:cNvPr>
          <p:cNvCxnSpPr/>
          <p:nvPr/>
        </p:nvCxnSpPr>
        <p:spPr>
          <a:xfrm flipV="1">
            <a:off x="707390" y="8058785"/>
            <a:ext cx="2214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4" name="Gerader Verbinder 3283">
            <a:extLst>
              <a:ext uri="{FF2B5EF4-FFF2-40B4-BE49-F238E27FC236}">
                <a16:creationId xmlns:a16="http://schemas.microsoft.com/office/drawing/2014/main" id="{143D8BFF-11A1-A298-2621-8858FAC96007}"/>
              </a:ext>
            </a:extLst>
          </p:cNvPr>
          <p:cNvCxnSpPr/>
          <p:nvPr/>
        </p:nvCxnSpPr>
        <p:spPr>
          <a:xfrm>
            <a:off x="708025" y="715200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5" name="Gerader Verbinder 3284">
            <a:extLst>
              <a:ext uri="{FF2B5EF4-FFF2-40B4-BE49-F238E27FC236}">
                <a16:creationId xmlns:a16="http://schemas.microsoft.com/office/drawing/2014/main" id="{B1769347-0B15-FF35-9B68-C490B8F10F31}"/>
              </a:ext>
            </a:extLst>
          </p:cNvPr>
          <p:cNvCxnSpPr/>
          <p:nvPr/>
        </p:nvCxnSpPr>
        <p:spPr>
          <a:xfrm>
            <a:off x="5964555" y="4799965"/>
            <a:ext cx="3862070" cy="7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6" name="Gerader Verbinder 3285">
            <a:extLst>
              <a:ext uri="{FF2B5EF4-FFF2-40B4-BE49-F238E27FC236}">
                <a16:creationId xmlns:a16="http://schemas.microsoft.com/office/drawing/2014/main" id="{648657B2-6485-CF55-237E-81559553E62D}"/>
              </a:ext>
            </a:extLst>
          </p:cNvPr>
          <p:cNvCxnSpPr/>
          <p:nvPr/>
        </p:nvCxnSpPr>
        <p:spPr>
          <a:xfrm flipH="1">
            <a:off x="4996180" y="5404485"/>
            <a:ext cx="0" cy="5905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7" name="Gerader Verbinder 3286">
            <a:extLst>
              <a:ext uri="{FF2B5EF4-FFF2-40B4-BE49-F238E27FC236}">
                <a16:creationId xmlns:a16="http://schemas.microsoft.com/office/drawing/2014/main" id="{91F07711-EBB6-8155-2698-10BA0D9FBFE0}"/>
              </a:ext>
            </a:extLst>
          </p:cNvPr>
          <p:cNvCxnSpPr/>
          <p:nvPr/>
        </p:nvCxnSpPr>
        <p:spPr>
          <a:xfrm>
            <a:off x="7439660" y="4800600"/>
            <a:ext cx="0" cy="11633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8" name="Gerader Verbinder 3287">
            <a:extLst>
              <a:ext uri="{FF2B5EF4-FFF2-40B4-BE49-F238E27FC236}">
                <a16:creationId xmlns:a16="http://schemas.microsoft.com/office/drawing/2014/main" id="{03F68193-B6B2-52CF-277B-9F30441CE098}"/>
              </a:ext>
            </a:extLst>
          </p:cNvPr>
          <p:cNvCxnSpPr/>
          <p:nvPr/>
        </p:nvCxnSpPr>
        <p:spPr>
          <a:xfrm>
            <a:off x="5135245" y="2115185"/>
            <a:ext cx="1905" cy="769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9" name="Gerader Verbinder 3288">
            <a:extLst>
              <a:ext uri="{FF2B5EF4-FFF2-40B4-BE49-F238E27FC236}">
                <a16:creationId xmlns:a16="http://schemas.microsoft.com/office/drawing/2014/main" id="{83BE6A06-7D4C-C8CB-615A-069663DBBEC9}"/>
              </a:ext>
            </a:extLst>
          </p:cNvPr>
          <p:cNvCxnSpPr/>
          <p:nvPr/>
        </p:nvCxnSpPr>
        <p:spPr>
          <a:xfrm>
            <a:off x="2842260" y="2181860"/>
            <a:ext cx="708660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0" name="Gerader Verbinder 3289">
            <a:extLst>
              <a:ext uri="{FF2B5EF4-FFF2-40B4-BE49-F238E27FC236}">
                <a16:creationId xmlns:a16="http://schemas.microsoft.com/office/drawing/2014/main" id="{9166E019-C8F8-F8F6-0010-B308B1CC6CAD}"/>
              </a:ext>
            </a:extLst>
          </p:cNvPr>
          <p:cNvCxnSpPr/>
          <p:nvPr/>
        </p:nvCxnSpPr>
        <p:spPr>
          <a:xfrm flipH="1">
            <a:off x="6715760" y="932815"/>
            <a:ext cx="1270" cy="7804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1" name="Gerader Verbinder 3290">
            <a:extLst>
              <a:ext uri="{FF2B5EF4-FFF2-40B4-BE49-F238E27FC236}">
                <a16:creationId xmlns:a16="http://schemas.microsoft.com/office/drawing/2014/main" id="{ABA9BE17-238A-3315-1271-CC553FAF5CDF}"/>
              </a:ext>
            </a:extLst>
          </p:cNvPr>
          <p:cNvCxnSpPr/>
          <p:nvPr/>
        </p:nvCxnSpPr>
        <p:spPr>
          <a:xfrm>
            <a:off x="8162290" y="2129790"/>
            <a:ext cx="0" cy="7543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2" name="Gerader Verbinder 3291">
            <a:extLst>
              <a:ext uri="{FF2B5EF4-FFF2-40B4-BE49-F238E27FC236}">
                <a16:creationId xmlns:a16="http://schemas.microsoft.com/office/drawing/2014/main" id="{3EDA6989-C39C-DAD5-22FD-7076AF4B0FE9}"/>
              </a:ext>
            </a:extLst>
          </p:cNvPr>
          <p:cNvCxnSpPr/>
          <p:nvPr/>
        </p:nvCxnSpPr>
        <p:spPr>
          <a:xfrm>
            <a:off x="7515225" y="903605"/>
            <a:ext cx="4445" cy="781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3" name="Gerader Verbinder 3292">
            <a:extLst>
              <a:ext uri="{FF2B5EF4-FFF2-40B4-BE49-F238E27FC236}">
                <a16:creationId xmlns:a16="http://schemas.microsoft.com/office/drawing/2014/main" id="{663B7456-4587-C8C2-185D-E6526DE88310}"/>
              </a:ext>
            </a:extLst>
          </p:cNvPr>
          <p:cNvCxnSpPr/>
          <p:nvPr/>
        </p:nvCxnSpPr>
        <p:spPr>
          <a:xfrm>
            <a:off x="8465185" y="926465"/>
            <a:ext cx="0" cy="78359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4" name="Gerader Verbinder 3293">
            <a:extLst>
              <a:ext uri="{FF2B5EF4-FFF2-40B4-BE49-F238E27FC236}">
                <a16:creationId xmlns:a16="http://schemas.microsoft.com/office/drawing/2014/main" id="{FA0158F1-DB7C-9273-AFCD-720436A70D3C}"/>
              </a:ext>
            </a:extLst>
          </p:cNvPr>
          <p:cNvCxnSpPr/>
          <p:nvPr/>
        </p:nvCxnSpPr>
        <p:spPr>
          <a:xfrm>
            <a:off x="8269605" y="1690370"/>
            <a:ext cx="0" cy="2343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5" name="Gerader Verbinder 3294">
            <a:extLst>
              <a:ext uri="{FF2B5EF4-FFF2-40B4-BE49-F238E27FC236}">
                <a16:creationId xmlns:a16="http://schemas.microsoft.com/office/drawing/2014/main" id="{3D859184-F32B-B6BE-C9E3-0BAF48DF7CF1}"/>
              </a:ext>
            </a:extLst>
          </p:cNvPr>
          <p:cNvCxnSpPr/>
          <p:nvPr/>
        </p:nvCxnSpPr>
        <p:spPr>
          <a:xfrm>
            <a:off x="6680200" y="2132330"/>
            <a:ext cx="0" cy="7213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6" name="Gerader Verbinder 3295">
            <a:extLst>
              <a:ext uri="{FF2B5EF4-FFF2-40B4-BE49-F238E27FC236}">
                <a16:creationId xmlns:a16="http://schemas.microsoft.com/office/drawing/2014/main" id="{418779ED-FF0D-D5AE-72C9-AEAC9276ED26}"/>
              </a:ext>
            </a:extLst>
          </p:cNvPr>
          <p:cNvCxnSpPr/>
          <p:nvPr/>
        </p:nvCxnSpPr>
        <p:spPr>
          <a:xfrm>
            <a:off x="8082280" y="4813300"/>
            <a:ext cx="6985" cy="11296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7" name="Rechteck 3296">
            <a:extLst>
              <a:ext uri="{FF2B5EF4-FFF2-40B4-BE49-F238E27FC236}">
                <a16:creationId xmlns:a16="http://schemas.microsoft.com/office/drawing/2014/main" id="{3141C7EA-9161-AE83-59AA-7F1F335F1321}"/>
              </a:ext>
            </a:extLst>
          </p:cNvPr>
          <p:cNvSpPr/>
          <p:nvPr/>
        </p:nvSpPr>
        <p:spPr>
          <a:xfrm>
            <a:off x="3834130" y="1783715"/>
            <a:ext cx="600710" cy="4667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8" name="Gerader Verbinder 3297">
            <a:extLst>
              <a:ext uri="{FF2B5EF4-FFF2-40B4-BE49-F238E27FC236}">
                <a16:creationId xmlns:a16="http://schemas.microsoft.com/office/drawing/2014/main" id="{AC98686C-BAB9-2671-FB59-4D238C913C64}"/>
              </a:ext>
            </a:extLst>
          </p:cNvPr>
          <p:cNvCxnSpPr/>
          <p:nvPr/>
        </p:nvCxnSpPr>
        <p:spPr>
          <a:xfrm flipV="1">
            <a:off x="8047990" y="1924685"/>
            <a:ext cx="25082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9" name="Rechteck 3298">
            <a:extLst>
              <a:ext uri="{FF2B5EF4-FFF2-40B4-BE49-F238E27FC236}">
                <a16:creationId xmlns:a16="http://schemas.microsoft.com/office/drawing/2014/main" id="{6B0CCDED-04FE-ADE9-4029-D12E84C6503F}"/>
              </a:ext>
            </a:extLst>
          </p:cNvPr>
          <p:cNvSpPr/>
          <p:nvPr/>
        </p:nvSpPr>
        <p:spPr>
          <a:xfrm>
            <a:off x="4992370" y="3366135"/>
            <a:ext cx="970915" cy="203898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0" name="Rechteck 3299">
            <a:extLst>
              <a:ext uri="{FF2B5EF4-FFF2-40B4-BE49-F238E27FC236}">
                <a16:creationId xmlns:a16="http://schemas.microsoft.com/office/drawing/2014/main" id="{EE61AEB2-DDF1-65AC-DD42-5EBD98A3E607}"/>
              </a:ext>
            </a:extLst>
          </p:cNvPr>
          <p:cNvSpPr/>
          <p:nvPr/>
        </p:nvSpPr>
        <p:spPr>
          <a:xfrm>
            <a:off x="2922270" y="6492875"/>
            <a:ext cx="1877695" cy="2162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0" tIns="21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Elektroniker*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Industrieelektriker*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Mechatroniker*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1" name="Rechteck 3300">
            <a:extLst>
              <a:ext uri="{FF2B5EF4-FFF2-40B4-BE49-F238E27FC236}">
                <a16:creationId xmlns:a16="http://schemas.microsoft.com/office/drawing/2014/main" id="{CB644543-C625-41B9-FC54-DBA26CCC6CAA}"/>
              </a:ext>
            </a:extLst>
          </p:cNvPr>
          <p:cNvSpPr/>
          <p:nvPr/>
        </p:nvSpPr>
        <p:spPr>
          <a:xfrm>
            <a:off x="685165" y="4839335"/>
            <a:ext cx="1526540" cy="7143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Industriekaufleute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2" name="Rechteck 3301">
            <a:extLst>
              <a:ext uri="{FF2B5EF4-FFF2-40B4-BE49-F238E27FC236}">
                <a16:creationId xmlns:a16="http://schemas.microsoft.com/office/drawing/2014/main" id="{39348527-D492-0A6B-36FE-86FC8198A234}"/>
              </a:ext>
            </a:extLst>
          </p:cNvPr>
          <p:cNvSpPr/>
          <p:nvPr/>
        </p:nvSpPr>
        <p:spPr>
          <a:xfrm>
            <a:off x="2848610" y="4316095"/>
            <a:ext cx="1487805" cy="1630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3" name="Rechteck 3302">
            <a:extLst>
              <a:ext uri="{FF2B5EF4-FFF2-40B4-BE49-F238E27FC236}">
                <a16:creationId xmlns:a16="http://schemas.microsoft.com/office/drawing/2014/main" id="{C437B630-8567-2BFC-C71F-8C56D8CEF354}"/>
              </a:ext>
            </a:extLst>
          </p:cNvPr>
          <p:cNvSpPr/>
          <p:nvPr/>
        </p:nvSpPr>
        <p:spPr>
          <a:xfrm>
            <a:off x="8689340" y="6410325"/>
            <a:ext cx="1196340" cy="2486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4" name="Rechteck 3303">
            <a:extLst>
              <a:ext uri="{FF2B5EF4-FFF2-40B4-BE49-F238E27FC236}">
                <a16:creationId xmlns:a16="http://schemas.microsoft.com/office/drawing/2014/main" id="{BEEC8ADF-C306-32B8-A367-2C1FD78C1537}"/>
              </a:ext>
            </a:extLst>
          </p:cNvPr>
          <p:cNvSpPr/>
          <p:nvPr/>
        </p:nvSpPr>
        <p:spPr>
          <a:xfrm>
            <a:off x="5299075" y="6492875"/>
            <a:ext cx="706120" cy="1360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5" name="Rechteck 3304">
            <a:extLst>
              <a:ext uri="{FF2B5EF4-FFF2-40B4-BE49-F238E27FC236}">
                <a16:creationId xmlns:a16="http://schemas.microsoft.com/office/drawing/2014/main" id="{9569B81A-B690-F3A7-7527-023CCDDDFED6}"/>
              </a:ext>
            </a:extLst>
          </p:cNvPr>
          <p:cNvSpPr/>
          <p:nvPr/>
        </p:nvSpPr>
        <p:spPr>
          <a:xfrm>
            <a:off x="6009005" y="6473190"/>
            <a:ext cx="2115185" cy="138176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6" name="Rechteck 3305">
            <a:extLst>
              <a:ext uri="{FF2B5EF4-FFF2-40B4-BE49-F238E27FC236}">
                <a16:creationId xmlns:a16="http://schemas.microsoft.com/office/drawing/2014/main" id="{9E29C682-443D-8D18-EA44-618B6D3E9280}"/>
              </a:ext>
            </a:extLst>
          </p:cNvPr>
          <p:cNvSpPr/>
          <p:nvPr/>
        </p:nvSpPr>
        <p:spPr>
          <a:xfrm>
            <a:off x="6052185" y="8435975"/>
            <a:ext cx="2126615" cy="20320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7" name="Rechteck 3306">
            <a:extLst>
              <a:ext uri="{FF2B5EF4-FFF2-40B4-BE49-F238E27FC236}">
                <a16:creationId xmlns:a16="http://schemas.microsoft.com/office/drawing/2014/main" id="{702EAF18-A70A-4077-08BB-0D02532B48CB}"/>
              </a:ext>
            </a:extLst>
          </p:cNvPr>
          <p:cNvSpPr/>
          <p:nvPr/>
        </p:nvSpPr>
        <p:spPr>
          <a:xfrm>
            <a:off x="5286375" y="8677275"/>
            <a:ext cx="1743075" cy="17907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8" name="Rechteck 3307">
            <a:extLst>
              <a:ext uri="{FF2B5EF4-FFF2-40B4-BE49-F238E27FC236}">
                <a16:creationId xmlns:a16="http://schemas.microsoft.com/office/drawing/2014/main" id="{8F2DD732-DB7A-7753-08C6-CC1C0EC57228}"/>
              </a:ext>
            </a:extLst>
          </p:cNvPr>
          <p:cNvSpPr/>
          <p:nvPr/>
        </p:nvSpPr>
        <p:spPr>
          <a:xfrm>
            <a:off x="5290185" y="12213590"/>
            <a:ext cx="2343150" cy="101219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9" name="Rechteck 3308">
            <a:extLst>
              <a:ext uri="{FF2B5EF4-FFF2-40B4-BE49-F238E27FC236}">
                <a16:creationId xmlns:a16="http://schemas.microsoft.com/office/drawing/2014/main" id="{A82BF78E-85F5-C78D-726B-1F4125F20D25}"/>
              </a:ext>
            </a:extLst>
          </p:cNvPr>
          <p:cNvSpPr/>
          <p:nvPr/>
        </p:nvSpPr>
        <p:spPr>
          <a:xfrm>
            <a:off x="5290185" y="10460990"/>
            <a:ext cx="2881630" cy="13277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0" name="Rechteck 3309">
            <a:extLst>
              <a:ext uri="{FF2B5EF4-FFF2-40B4-BE49-F238E27FC236}">
                <a16:creationId xmlns:a16="http://schemas.microsoft.com/office/drawing/2014/main" id="{3BB561E2-F047-2BF4-C3E2-C88D210330AE}"/>
              </a:ext>
            </a:extLst>
          </p:cNvPr>
          <p:cNvSpPr/>
          <p:nvPr/>
        </p:nvSpPr>
        <p:spPr>
          <a:xfrm>
            <a:off x="2227580" y="5868035"/>
            <a:ext cx="347980" cy="9721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Fachlagerist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1" name="Gerader Verbinder 3310">
            <a:extLst>
              <a:ext uri="{FF2B5EF4-FFF2-40B4-BE49-F238E27FC236}">
                <a16:creationId xmlns:a16="http://schemas.microsoft.com/office/drawing/2014/main" id="{4F18CF2D-CA9F-D7FF-DA31-946DCB530011}"/>
              </a:ext>
            </a:extLst>
          </p:cNvPr>
          <p:cNvCxnSpPr/>
          <p:nvPr/>
        </p:nvCxnSpPr>
        <p:spPr>
          <a:xfrm>
            <a:off x="5290820" y="6476365"/>
            <a:ext cx="2832100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2" name="Gerader Verbinder 3311">
            <a:extLst>
              <a:ext uri="{FF2B5EF4-FFF2-40B4-BE49-F238E27FC236}">
                <a16:creationId xmlns:a16="http://schemas.microsoft.com/office/drawing/2014/main" id="{A155E331-7566-1F46-0E88-698C709613B1}"/>
              </a:ext>
            </a:extLst>
          </p:cNvPr>
          <p:cNvCxnSpPr/>
          <p:nvPr/>
        </p:nvCxnSpPr>
        <p:spPr>
          <a:xfrm>
            <a:off x="718820" y="7635240"/>
            <a:ext cx="152019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3" name="Gerader Verbinder 3312">
            <a:extLst>
              <a:ext uri="{FF2B5EF4-FFF2-40B4-BE49-F238E27FC236}">
                <a16:creationId xmlns:a16="http://schemas.microsoft.com/office/drawing/2014/main" id="{26A61264-3D57-0C1A-AAE8-408F5189F7F7}"/>
              </a:ext>
            </a:extLst>
          </p:cNvPr>
          <p:cNvCxnSpPr/>
          <p:nvPr/>
        </p:nvCxnSpPr>
        <p:spPr>
          <a:xfrm flipH="1">
            <a:off x="708025" y="3258185"/>
            <a:ext cx="0" cy="54584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4" name="Gerader Verbinder 3313">
            <a:extLst>
              <a:ext uri="{FF2B5EF4-FFF2-40B4-BE49-F238E27FC236}">
                <a16:creationId xmlns:a16="http://schemas.microsoft.com/office/drawing/2014/main" id="{FB84BEDB-48F9-6F4C-8659-99893270FB01}"/>
              </a:ext>
            </a:extLst>
          </p:cNvPr>
          <p:cNvCxnSpPr/>
          <p:nvPr/>
        </p:nvCxnSpPr>
        <p:spPr>
          <a:xfrm>
            <a:off x="5276215" y="8658225"/>
            <a:ext cx="0" cy="461962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5" name="Gerader Verbinder 3314">
            <a:extLst>
              <a:ext uri="{FF2B5EF4-FFF2-40B4-BE49-F238E27FC236}">
                <a16:creationId xmlns:a16="http://schemas.microsoft.com/office/drawing/2014/main" id="{D86D0862-96E5-5232-96E7-579E45F7B222}"/>
              </a:ext>
            </a:extLst>
          </p:cNvPr>
          <p:cNvCxnSpPr/>
          <p:nvPr/>
        </p:nvCxnSpPr>
        <p:spPr>
          <a:xfrm>
            <a:off x="5241290" y="13249275"/>
            <a:ext cx="464629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6" name="Gerader Verbinder 3315">
            <a:extLst>
              <a:ext uri="{FF2B5EF4-FFF2-40B4-BE49-F238E27FC236}">
                <a16:creationId xmlns:a16="http://schemas.microsoft.com/office/drawing/2014/main" id="{7F59672C-2829-6DA8-2789-8C0B5173DD20}"/>
              </a:ext>
            </a:extLst>
          </p:cNvPr>
          <p:cNvCxnSpPr/>
          <p:nvPr/>
        </p:nvCxnSpPr>
        <p:spPr>
          <a:xfrm>
            <a:off x="9850120" y="3265805"/>
            <a:ext cx="0" cy="99714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7" name="Gerader Verbinder 3316">
            <a:extLst>
              <a:ext uri="{FF2B5EF4-FFF2-40B4-BE49-F238E27FC236}">
                <a16:creationId xmlns:a16="http://schemas.microsoft.com/office/drawing/2014/main" id="{4CFDE03E-7640-8877-52FE-BD0A41F89B86}"/>
              </a:ext>
            </a:extLst>
          </p:cNvPr>
          <p:cNvCxnSpPr/>
          <p:nvPr/>
        </p:nvCxnSpPr>
        <p:spPr>
          <a:xfrm flipH="1">
            <a:off x="2827020" y="1733550"/>
            <a:ext cx="0" cy="1524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8" name="Gerader Verbinder 3317">
            <a:extLst>
              <a:ext uri="{FF2B5EF4-FFF2-40B4-BE49-F238E27FC236}">
                <a16:creationId xmlns:a16="http://schemas.microsoft.com/office/drawing/2014/main" id="{D87EB2A4-9A1E-56D9-ED9F-309CD9BB17D1}"/>
              </a:ext>
            </a:extLst>
          </p:cNvPr>
          <p:cNvCxnSpPr/>
          <p:nvPr/>
        </p:nvCxnSpPr>
        <p:spPr>
          <a:xfrm flipV="1">
            <a:off x="2794000" y="1749425"/>
            <a:ext cx="1678940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9" name="Gerader Verbinder 3318">
            <a:extLst>
              <a:ext uri="{FF2B5EF4-FFF2-40B4-BE49-F238E27FC236}">
                <a16:creationId xmlns:a16="http://schemas.microsoft.com/office/drawing/2014/main" id="{C04E7A16-B8EC-ED3F-D43A-9349AE047DBD}"/>
              </a:ext>
            </a:extLst>
          </p:cNvPr>
          <p:cNvCxnSpPr/>
          <p:nvPr/>
        </p:nvCxnSpPr>
        <p:spPr>
          <a:xfrm>
            <a:off x="5885180" y="894715"/>
            <a:ext cx="0" cy="4838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0" name="Gerader Verbinder 3319">
            <a:extLst>
              <a:ext uri="{FF2B5EF4-FFF2-40B4-BE49-F238E27FC236}">
                <a16:creationId xmlns:a16="http://schemas.microsoft.com/office/drawing/2014/main" id="{BE189DBA-42D3-25EA-EAE1-45F460C6054D}"/>
              </a:ext>
            </a:extLst>
          </p:cNvPr>
          <p:cNvCxnSpPr/>
          <p:nvPr/>
        </p:nvCxnSpPr>
        <p:spPr>
          <a:xfrm>
            <a:off x="5845810" y="904875"/>
            <a:ext cx="4698365" cy="12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1" name="Gerader Verbinder 3320">
            <a:extLst>
              <a:ext uri="{FF2B5EF4-FFF2-40B4-BE49-F238E27FC236}">
                <a16:creationId xmlns:a16="http://schemas.microsoft.com/office/drawing/2014/main" id="{9C50415F-5665-73A5-DD1C-E76441AD821A}"/>
              </a:ext>
            </a:extLst>
          </p:cNvPr>
          <p:cNvCxnSpPr/>
          <p:nvPr/>
        </p:nvCxnSpPr>
        <p:spPr>
          <a:xfrm>
            <a:off x="10504170" y="899795"/>
            <a:ext cx="2540" cy="14478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2" name="Gerader Verbinder 3321">
            <a:extLst>
              <a:ext uri="{FF2B5EF4-FFF2-40B4-BE49-F238E27FC236}">
                <a16:creationId xmlns:a16="http://schemas.microsoft.com/office/drawing/2014/main" id="{A4F73B7C-641E-1CB1-B472-F8041AC47803}"/>
              </a:ext>
            </a:extLst>
          </p:cNvPr>
          <p:cNvCxnSpPr/>
          <p:nvPr/>
        </p:nvCxnSpPr>
        <p:spPr>
          <a:xfrm>
            <a:off x="10506710" y="2979420"/>
            <a:ext cx="0" cy="35369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3" name="Gerader Verbinder 3322">
            <a:extLst>
              <a:ext uri="{FF2B5EF4-FFF2-40B4-BE49-F238E27FC236}">
                <a16:creationId xmlns:a16="http://schemas.microsoft.com/office/drawing/2014/main" id="{F3E47263-C9D4-8D87-EA8F-EEB52E0E63CC}"/>
              </a:ext>
            </a:extLst>
          </p:cNvPr>
          <p:cNvCxnSpPr/>
          <p:nvPr/>
        </p:nvCxnSpPr>
        <p:spPr>
          <a:xfrm flipV="1">
            <a:off x="9848215" y="3299460"/>
            <a:ext cx="69278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4" name="Gerader Verbinder 3323">
            <a:extLst>
              <a:ext uri="{FF2B5EF4-FFF2-40B4-BE49-F238E27FC236}">
                <a16:creationId xmlns:a16="http://schemas.microsoft.com/office/drawing/2014/main" id="{20C39FF7-AFA5-EA7A-0BAE-FC84B1B07A6A}"/>
              </a:ext>
            </a:extLst>
          </p:cNvPr>
          <p:cNvCxnSpPr/>
          <p:nvPr/>
        </p:nvCxnSpPr>
        <p:spPr>
          <a:xfrm flipV="1">
            <a:off x="8660130" y="3291205"/>
            <a:ext cx="119253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25" name="Explosion: 8 Zacken 3324">
            <a:extLst>
              <a:ext uri="{FF2B5EF4-FFF2-40B4-BE49-F238E27FC236}">
                <a16:creationId xmlns:a16="http://schemas.microsoft.com/office/drawing/2014/main" id="{CF908998-3D8C-906C-8ADC-081AD623FAA4}"/>
              </a:ext>
            </a:extLst>
          </p:cNvPr>
          <p:cNvSpPr/>
          <p:nvPr/>
        </p:nvSpPr>
        <p:spPr>
          <a:xfrm>
            <a:off x="3310803" y="7573036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6" name="Textfeld 2">
            <a:extLst>
              <a:ext uri="{FF2B5EF4-FFF2-40B4-BE49-F238E27FC236}">
                <a16:creationId xmlns:a16="http://schemas.microsoft.com/office/drawing/2014/main" id="{1A1B6B8C-BEBA-37D8-6EDB-71B274DC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447" y="3834474"/>
            <a:ext cx="9937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Gewinnspiel + Give-Away „Labyrinth“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7" name="Text Box 377">
            <a:extLst>
              <a:ext uri="{FF2B5EF4-FFF2-40B4-BE49-F238E27FC236}">
                <a16:creationId xmlns:a16="http://schemas.microsoft.com/office/drawing/2014/main" id="{2193A440-7AD2-6315-5DEA-4B6764FD1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23" y="7333526"/>
            <a:ext cx="876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Reaktions- spiel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9" name="Text Box 375">
            <a:extLst>
              <a:ext uri="{FF2B5EF4-FFF2-40B4-BE49-F238E27FC236}">
                <a16:creationId xmlns:a16="http://schemas.microsoft.com/office/drawing/2014/main" id="{D4F646C8-0C5B-6E5F-61C4-BE3616C6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100" y="12731115"/>
            <a:ext cx="1304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„Würfel im Würfel“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0" name="Text Box 374">
            <a:extLst>
              <a:ext uri="{FF2B5EF4-FFF2-40B4-BE49-F238E27FC236}">
                <a16:creationId xmlns:a16="http://schemas.microsoft.com/office/drawing/2014/main" id="{988E2919-13E0-67F7-364B-C11C4AEC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519" y="10978515"/>
            <a:ext cx="885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„Multitool“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1" name="Gerader Verbinder 3330">
            <a:extLst>
              <a:ext uri="{FF2B5EF4-FFF2-40B4-BE49-F238E27FC236}">
                <a16:creationId xmlns:a16="http://schemas.microsoft.com/office/drawing/2014/main" id="{F066C2E5-C7F2-D5AA-D89F-1E016D928C6A}"/>
              </a:ext>
            </a:extLst>
          </p:cNvPr>
          <p:cNvCxnSpPr/>
          <p:nvPr/>
        </p:nvCxnSpPr>
        <p:spPr>
          <a:xfrm flipV="1">
            <a:off x="2214245" y="3923030"/>
            <a:ext cx="61658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2" name="Gerader Verbinder 3331">
            <a:extLst>
              <a:ext uri="{FF2B5EF4-FFF2-40B4-BE49-F238E27FC236}">
                <a16:creationId xmlns:a16="http://schemas.microsoft.com/office/drawing/2014/main" id="{92DB118C-84BE-23DA-CB82-53F9F67599C8}"/>
              </a:ext>
            </a:extLst>
          </p:cNvPr>
          <p:cNvCxnSpPr/>
          <p:nvPr/>
        </p:nvCxnSpPr>
        <p:spPr>
          <a:xfrm>
            <a:off x="719455" y="5570220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3" name="Gerader Verbinder 3332">
            <a:extLst>
              <a:ext uri="{FF2B5EF4-FFF2-40B4-BE49-F238E27FC236}">
                <a16:creationId xmlns:a16="http://schemas.microsoft.com/office/drawing/2014/main" id="{92317C77-5242-CC6F-6B3C-97CA509A50FE}"/>
              </a:ext>
            </a:extLst>
          </p:cNvPr>
          <p:cNvCxnSpPr/>
          <p:nvPr/>
        </p:nvCxnSpPr>
        <p:spPr>
          <a:xfrm flipV="1">
            <a:off x="8660765" y="8893810"/>
            <a:ext cx="116205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34" name="Grafik 3333" descr="Beenden mit einfarbiger Füllung">
            <a:extLst>
              <a:ext uri="{FF2B5EF4-FFF2-40B4-BE49-F238E27FC236}">
                <a16:creationId xmlns:a16="http://schemas.microsoft.com/office/drawing/2014/main" id="{0E0F8F32-3353-7252-1C4C-A9E8CF71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955" y="9340850"/>
            <a:ext cx="409575" cy="409575"/>
          </a:xfrm>
          <a:prstGeom prst="rect">
            <a:avLst/>
          </a:prstGeom>
        </p:spPr>
      </p:pic>
      <p:pic>
        <p:nvPicPr>
          <p:cNvPr id="3335" name="Grafik 3334" descr="Beenden mit einfarbiger Füllung">
            <a:extLst>
              <a:ext uri="{FF2B5EF4-FFF2-40B4-BE49-F238E27FC236}">
                <a16:creationId xmlns:a16="http://schemas.microsoft.com/office/drawing/2014/main" id="{E4661335-792F-8E21-6DB0-B3FDFF62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10" y="1870710"/>
            <a:ext cx="409575" cy="409575"/>
          </a:xfrm>
          <a:prstGeom prst="rect">
            <a:avLst/>
          </a:prstGeom>
        </p:spPr>
      </p:pic>
      <p:pic>
        <p:nvPicPr>
          <p:cNvPr id="3337" name="Grafik 3336" descr="Eingabe mit einfarbiger Füllung">
            <a:extLst>
              <a:ext uri="{FF2B5EF4-FFF2-40B4-BE49-F238E27FC236}">
                <a16:creationId xmlns:a16="http://schemas.microsoft.com/office/drawing/2014/main" id="{E557D4DE-1A84-16C0-A2CC-A96445B2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345" y="7651115"/>
            <a:ext cx="400050" cy="400050"/>
          </a:xfrm>
          <a:prstGeom prst="rect">
            <a:avLst/>
          </a:prstGeom>
        </p:spPr>
      </p:pic>
      <p:pic>
        <p:nvPicPr>
          <p:cNvPr id="3338" name="Grafik 3337" descr="Eingabe mit einfarbiger Füllung">
            <a:extLst>
              <a:ext uri="{FF2B5EF4-FFF2-40B4-BE49-F238E27FC236}">
                <a16:creationId xmlns:a16="http://schemas.microsoft.com/office/drawing/2014/main" id="{4912A2C6-6163-2DAE-A763-EABFCE732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5955" y="1401445"/>
            <a:ext cx="400050" cy="400050"/>
          </a:xfrm>
          <a:prstGeom prst="rect">
            <a:avLst/>
          </a:prstGeom>
        </p:spPr>
      </p:pic>
      <p:pic>
        <p:nvPicPr>
          <p:cNvPr id="3339" name="Grafik 3338" descr="Mann mit einfarbiger Füllung">
            <a:extLst>
              <a:ext uri="{FF2B5EF4-FFF2-40B4-BE49-F238E27FC236}">
                <a16:creationId xmlns:a16="http://schemas.microsoft.com/office/drawing/2014/main" id="{A4AAC76B-E96B-8D0B-3623-CD7B427E4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2305" y="1046480"/>
            <a:ext cx="333375" cy="333375"/>
          </a:xfrm>
          <a:prstGeom prst="rect">
            <a:avLst/>
          </a:prstGeom>
        </p:spPr>
      </p:pic>
      <p:pic>
        <p:nvPicPr>
          <p:cNvPr id="3340" name="Grafik 3339" descr="Frau mit einfarbiger Füllung">
            <a:extLst>
              <a:ext uri="{FF2B5EF4-FFF2-40B4-BE49-F238E27FC236}">
                <a16:creationId xmlns:a16="http://schemas.microsoft.com/office/drawing/2014/main" id="{0CCCB1B2-7AA5-067D-EADC-C541A6672F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5618" y="2226310"/>
            <a:ext cx="342900" cy="342900"/>
          </a:xfrm>
          <a:prstGeom prst="rect">
            <a:avLst/>
          </a:prstGeom>
        </p:spPr>
      </p:pic>
      <p:pic>
        <p:nvPicPr>
          <p:cNvPr id="3341" name="Grafik 3340" descr="Burger und Getränk mit einfarbiger Füllung">
            <a:extLst>
              <a:ext uri="{FF2B5EF4-FFF2-40B4-BE49-F238E27FC236}">
                <a16:creationId xmlns:a16="http://schemas.microsoft.com/office/drawing/2014/main" id="{F068B5C5-C9D3-F0DA-C15E-FC7CB286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1183" y="3477663"/>
            <a:ext cx="552450" cy="552450"/>
          </a:xfrm>
          <a:prstGeom prst="rect">
            <a:avLst/>
          </a:prstGeom>
        </p:spPr>
      </p:pic>
      <p:pic>
        <p:nvPicPr>
          <p:cNvPr id="3343" name="Grafik 3342" descr="Frau mit einfarbiger Füllung">
            <a:extLst>
              <a:ext uri="{FF2B5EF4-FFF2-40B4-BE49-F238E27FC236}">
                <a16:creationId xmlns:a16="http://schemas.microsoft.com/office/drawing/2014/main" id="{EBE0A177-A6E9-75E3-FDA1-28E6B0ACB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3355" y="1050290"/>
            <a:ext cx="342900" cy="342900"/>
          </a:xfrm>
          <a:prstGeom prst="rect">
            <a:avLst/>
          </a:prstGeom>
        </p:spPr>
      </p:pic>
      <p:sp>
        <p:nvSpPr>
          <p:cNvPr id="3345" name="Explosion: 8 Zacken 3344">
            <a:extLst>
              <a:ext uri="{FF2B5EF4-FFF2-40B4-BE49-F238E27FC236}">
                <a16:creationId xmlns:a16="http://schemas.microsoft.com/office/drawing/2014/main" id="{52026374-FEBB-C0B6-27B6-D2E2FF9D0DAA}"/>
              </a:ext>
            </a:extLst>
          </p:cNvPr>
          <p:cNvSpPr/>
          <p:nvPr/>
        </p:nvSpPr>
        <p:spPr>
          <a:xfrm>
            <a:off x="5113020" y="34588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6" name="Explosion: 8 Zacken 3345">
            <a:extLst>
              <a:ext uri="{FF2B5EF4-FFF2-40B4-BE49-F238E27FC236}">
                <a16:creationId xmlns:a16="http://schemas.microsoft.com/office/drawing/2014/main" id="{328C59B6-B023-BB45-70FF-6AAD4327129C}"/>
              </a:ext>
            </a:extLst>
          </p:cNvPr>
          <p:cNvSpPr/>
          <p:nvPr/>
        </p:nvSpPr>
        <p:spPr>
          <a:xfrm>
            <a:off x="7729855" y="109772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7" name="Explosion: 8 Zacken 3346">
            <a:extLst>
              <a:ext uri="{FF2B5EF4-FFF2-40B4-BE49-F238E27FC236}">
                <a16:creationId xmlns:a16="http://schemas.microsoft.com/office/drawing/2014/main" id="{663D9F48-52EB-DB98-400F-DD5C34260D7B}"/>
              </a:ext>
            </a:extLst>
          </p:cNvPr>
          <p:cNvSpPr/>
          <p:nvPr/>
        </p:nvSpPr>
        <p:spPr>
          <a:xfrm>
            <a:off x="5413375" y="127806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2" name="Text Box 352">
            <a:extLst>
              <a:ext uri="{FF2B5EF4-FFF2-40B4-BE49-F238E27FC236}">
                <a16:creationId xmlns:a16="http://schemas.microsoft.com/office/drawing/2014/main" id="{EE9067B2-68E9-114C-DB99-8DA44045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985" y="4048125"/>
            <a:ext cx="1428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Produktausstellung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3" name="Grafik 1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D5051929-6B47-9401-3098-1BA628D5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37" y="3837995"/>
            <a:ext cx="669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56" name="Gerader Verbinder 3355">
            <a:extLst>
              <a:ext uri="{FF2B5EF4-FFF2-40B4-BE49-F238E27FC236}">
                <a16:creationId xmlns:a16="http://schemas.microsoft.com/office/drawing/2014/main" id="{4ABFB0CB-18AD-7818-2BE9-3B8959168F4C}"/>
              </a:ext>
            </a:extLst>
          </p:cNvPr>
          <p:cNvCxnSpPr/>
          <p:nvPr/>
        </p:nvCxnSpPr>
        <p:spPr>
          <a:xfrm>
            <a:off x="2834005" y="2625725"/>
            <a:ext cx="151828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57" name="Text Box 346">
            <a:extLst>
              <a:ext uri="{FF2B5EF4-FFF2-40B4-BE49-F238E27FC236}">
                <a16:creationId xmlns:a16="http://schemas.microsoft.com/office/drawing/2014/main" id="{64C9ED7C-3692-2931-DCBF-F0D9C4F4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9625013"/>
            <a:ext cx="2748279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Werkzeugmechaniker*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Industriemechaniker*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Maschinen- und Anlagenführer*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Kunststoff- und Kautschuktechnologe*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8" name="Gerader Verbinder 3357">
            <a:extLst>
              <a:ext uri="{FF2B5EF4-FFF2-40B4-BE49-F238E27FC236}">
                <a16:creationId xmlns:a16="http://schemas.microsoft.com/office/drawing/2014/main" id="{020A6CCA-1AF8-2738-4BBC-D4328B6FE885}"/>
              </a:ext>
            </a:extLst>
          </p:cNvPr>
          <p:cNvCxnSpPr/>
          <p:nvPr/>
        </p:nvCxnSpPr>
        <p:spPr>
          <a:xfrm>
            <a:off x="9960610" y="1776730"/>
            <a:ext cx="3810" cy="1506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0" name="Gerader Verbinder 3359">
            <a:extLst>
              <a:ext uri="{FF2B5EF4-FFF2-40B4-BE49-F238E27FC236}">
                <a16:creationId xmlns:a16="http://schemas.microsoft.com/office/drawing/2014/main" id="{40930A92-842F-4E03-0D1F-94B7ED545AD2}"/>
              </a:ext>
            </a:extLst>
          </p:cNvPr>
          <p:cNvCxnSpPr/>
          <p:nvPr/>
        </p:nvCxnSpPr>
        <p:spPr>
          <a:xfrm>
            <a:off x="4450080" y="1324610"/>
            <a:ext cx="635" cy="46418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1" name="Gerader Verbinder 3360">
            <a:extLst>
              <a:ext uri="{FF2B5EF4-FFF2-40B4-BE49-F238E27FC236}">
                <a16:creationId xmlns:a16="http://schemas.microsoft.com/office/drawing/2014/main" id="{F645CFA3-7D53-E48F-D1CD-C1057AA3A258}"/>
              </a:ext>
            </a:extLst>
          </p:cNvPr>
          <p:cNvCxnSpPr/>
          <p:nvPr/>
        </p:nvCxnSpPr>
        <p:spPr>
          <a:xfrm>
            <a:off x="3834130" y="1774825"/>
            <a:ext cx="0" cy="4699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62" name="Grafik 3361" descr="Mann mit einfarbiger Füllung">
            <a:extLst>
              <a:ext uri="{FF2B5EF4-FFF2-40B4-BE49-F238E27FC236}">
                <a16:creationId xmlns:a16="http://schemas.microsoft.com/office/drawing/2014/main" id="{29E8CC23-1CE3-AF79-E507-23141B464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1957" y="1815799"/>
            <a:ext cx="333375" cy="333375"/>
          </a:xfrm>
          <a:prstGeom prst="rect">
            <a:avLst/>
          </a:prstGeom>
        </p:spPr>
      </p:pic>
      <p:cxnSp>
        <p:nvCxnSpPr>
          <p:cNvPr id="3363" name="Gerader Verbinder 3362">
            <a:extLst>
              <a:ext uri="{FF2B5EF4-FFF2-40B4-BE49-F238E27FC236}">
                <a16:creationId xmlns:a16="http://schemas.microsoft.com/office/drawing/2014/main" id="{AFE5B9A0-D32E-91CB-D561-2A5F3CA75B54}"/>
              </a:ext>
            </a:extLst>
          </p:cNvPr>
          <p:cNvCxnSpPr/>
          <p:nvPr/>
        </p:nvCxnSpPr>
        <p:spPr>
          <a:xfrm>
            <a:off x="8688070" y="6383655"/>
            <a:ext cx="115760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4" name="Gerader Verbinder 3363">
            <a:extLst>
              <a:ext uri="{FF2B5EF4-FFF2-40B4-BE49-F238E27FC236}">
                <a16:creationId xmlns:a16="http://schemas.microsoft.com/office/drawing/2014/main" id="{4F1841DB-A808-8A46-A8CD-55A36CDD95ED}"/>
              </a:ext>
            </a:extLst>
          </p:cNvPr>
          <p:cNvCxnSpPr/>
          <p:nvPr/>
        </p:nvCxnSpPr>
        <p:spPr>
          <a:xfrm flipV="1">
            <a:off x="4352925" y="5407025"/>
            <a:ext cx="16103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5" name="Gerader Verbinder 3364">
            <a:extLst>
              <a:ext uri="{FF2B5EF4-FFF2-40B4-BE49-F238E27FC236}">
                <a16:creationId xmlns:a16="http://schemas.microsoft.com/office/drawing/2014/main" id="{A248ED56-3735-DF66-2AE0-E8ABC2C3CA7B}"/>
              </a:ext>
            </a:extLst>
          </p:cNvPr>
          <p:cNvCxnSpPr/>
          <p:nvPr/>
        </p:nvCxnSpPr>
        <p:spPr>
          <a:xfrm>
            <a:off x="4987290" y="5967095"/>
            <a:ext cx="31286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6" name="Gerader Verbinder 3365">
            <a:extLst>
              <a:ext uri="{FF2B5EF4-FFF2-40B4-BE49-F238E27FC236}">
                <a16:creationId xmlns:a16="http://schemas.microsoft.com/office/drawing/2014/main" id="{82CB1A60-8AEA-5874-E474-4B115A90ECD2}"/>
              </a:ext>
            </a:extLst>
          </p:cNvPr>
          <p:cNvCxnSpPr/>
          <p:nvPr/>
        </p:nvCxnSpPr>
        <p:spPr>
          <a:xfrm flipH="1">
            <a:off x="5974715" y="4768850"/>
            <a:ext cx="0" cy="11880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7" name="Gerader Verbinder 3366">
            <a:extLst>
              <a:ext uri="{FF2B5EF4-FFF2-40B4-BE49-F238E27FC236}">
                <a16:creationId xmlns:a16="http://schemas.microsoft.com/office/drawing/2014/main" id="{8EE6486B-AEC0-84E5-48D1-47BEFE7E0321}"/>
              </a:ext>
            </a:extLst>
          </p:cNvPr>
          <p:cNvCxnSpPr/>
          <p:nvPr/>
        </p:nvCxnSpPr>
        <p:spPr>
          <a:xfrm>
            <a:off x="2830195" y="4297045"/>
            <a:ext cx="1533525" cy="133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8" name="Gerader Verbinder 3367">
            <a:extLst>
              <a:ext uri="{FF2B5EF4-FFF2-40B4-BE49-F238E27FC236}">
                <a16:creationId xmlns:a16="http://schemas.microsoft.com/office/drawing/2014/main" id="{C43EEACF-79F4-2129-BDE0-02FFFA9C87B0}"/>
              </a:ext>
            </a:extLst>
          </p:cNvPr>
          <p:cNvCxnSpPr/>
          <p:nvPr/>
        </p:nvCxnSpPr>
        <p:spPr>
          <a:xfrm flipV="1">
            <a:off x="4420870" y="1354455"/>
            <a:ext cx="1492885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9" name="Gerader Verbinder 3368">
            <a:extLst>
              <a:ext uri="{FF2B5EF4-FFF2-40B4-BE49-F238E27FC236}">
                <a16:creationId xmlns:a16="http://schemas.microsoft.com/office/drawing/2014/main" id="{2228F4BB-75B4-597D-FC14-5699D65B60E2}"/>
              </a:ext>
            </a:extLst>
          </p:cNvPr>
          <p:cNvCxnSpPr/>
          <p:nvPr/>
        </p:nvCxnSpPr>
        <p:spPr>
          <a:xfrm flipV="1">
            <a:off x="5121275" y="2145665"/>
            <a:ext cx="30708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0" name="Gerader Verbinder 3369">
            <a:extLst>
              <a:ext uri="{FF2B5EF4-FFF2-40B4-BE49-F238E27FC236}">
                <a16:creationId xmlns:a16="http://schemas.microsoft.com/office/drawing/2014/main" id="{71F460D5-5BFA-8593-3801-9AAF6EA7A460}"/>
              </a:ext>
            </a:extLst>
          </p:cNvPr>
          <p:cNvCxnSpPr/>
          <p:nvPr/>
        </p:nvCxnSpPr>
        <p:spPr>
          <a:xfrm flipV="1">
            <a:off x="5112385" y="1750060"/>
            <a:ext cx="80327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1" name="Gerader Verbinder 3370">
            <a:extLst>
              <a:ext uri="{FF2B5EF4-FFF2-40B4-BE49-F238E27FC236}">
                <a16:creationId xmlns:a16="http://schemas.microsoft.com/office/drawing/2014/main" id="{DA9A1336-A120-2DBC-B9E0-7F79F946043B}"/>
              </a:ext>
            </a:extLst>
          </p:cNvPr>
          <p:cNvCxnSpPr/>
          <p:nvPr/>
        </p:nvCxnSpPr>
        <p:spPr>
          <a:xfrm>
            <a:off x="5895975" y="1286510"/>
            <a:ext cx="0" cy="4921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2" name="Gerader Verbinder 3371">
            <a:extLst>
              <a:ext uri="{FF2B5EF4-FFF2-40B4-BE49-F238E27FC236}">
                <a16:creationId xmlns:a16="http://schemas.microsoft.com/office/drawing/2014/main" id="{04594CE6-B962-9851-D63E-633B8DC21395}"/>
              </a:ext>
            </a:extLst>
          </p:cNvPr>
          <p:cNvCxnSpPr/>
          <p:nvPr/>
        </p:nvCxnSpPr>
        <p:spPr>
          <a:xfrm>
            <a:off x="9518015" y="2372995"/>
            <a:ext cx="436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3" name="Text Box 330">
            <a:extLst>
              <a:ext uri="{FF2B5EF4-FFF2-40B4-BE49-F238E27FC236}">
                <a16:creationId xmlns:a16="http://schemas.microsoft.com/office/drawing/2014/main" id="{A27F2F55-BBB1-1AB5-8A08-0EC46DA3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1068" y="2887229"/>
            <a:ext cx="514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Fahr-stuhl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74" name="Gruppieren 3373">
            <a:extLst>
              <a:ext uri="{FF2B5EF4-FFF2-40B4-BE49-F238E27FC236}">
                <a16:creationId xmlns:a16="http://schemas.microsoft.com/office/drawing/2014/main" id="{9145DE05-F116-9237-3078-D40B1BD7652F}"/>
              </a:ext>
            </a:extLst>
          </p:cNvPr>
          <p:cNvGrpSpPr/>
          <p:nvPr/>
        </p:nvGrpSpPr>
        <p:grpSpPr>
          <a:xfrm rot="5400000" flipH="1">
            <a:off x="2610802" y="4004628"/>
            <a:ext cx="484505" cy="448310"/>
            <a:chOff x="0" y="0"/>
            <a:chExt cx="914400" cy="914400"/>
          </a:xfrm>
        </p:grpSpPr>
        <p:sp>
          <p:nvSpPr>
            <p:cNvPr id="3375" name="Bogen 3374">
              <a:extLst>
                <a:ext uri="{FF2B5EF4-FFF2-40B4-BE49-F238E27FC236}">
                  <a16:creationId xmlns:a16="http://schemas.microsoft.com/office/drawing/2014/main" id="{098B7354-1886-9233-0AA8-D42837B15920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6" name="Gerader Verbinder 3375">
              <a:extLst>
                <a:ext uri="{FF2B5EF4-FFF2-40B4-BE49-F238E27FC236}">
                  <a16:creationId xmlns:a16="http://schemas.microsoft.com/office/drawing/2014/main" id="{4025F22F-D930-0BBD-7A05-615CF6467BB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77" name="Gruppieren 3376">
            <a:extLst>
              <a:ext uri="{FF2B5EF4-FFF2-40B4-BE49-F238E27FC236}">
                <a16:creationId xmlns:a16="http://schemas.microsoft.com/office/drawing/2014/main" id="{CBD2BF2C-3B83-F00B-D0E1-6CC2342BA47B}"/>
              </a:ext>
            </a:extLst>
          </p:cNvPr>
          <p:cNvGrpSpPr/>
          <p:nvPr/>
        </p:nvGrpSpPr>
        <p:grpSpPr>
          <a:xfrm rot="16200000">
            <a:off x="3293745" y="2350135"/>
            <a:ext cx="419100" cy="419100"/>
            <a:chOff x="0" y="0"/>
            <a:chExt cx="914400" cy="914400"/>
          </a:xfrm>
        </p:grpSpPr>
        <p:sp>
          <p:nvSpPr>
            <p:cNvPr id="3378" name="Bogen 3377">
              <a:extLst>
                <a:ext uri="{FF2B5EF4-FFF2-40B4-BE49-F238E27FC236}">
                  <a16:creationId xmlns:a16="http://schemas.microsoft.com/office/drawing/2014/main" id="{C5C77F29-7D34-09F7-5D47-C1853DCDCA77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9" name="Gerader Verbinder 3378">
              <a:extLst>
                <a:ext uri="{FF2B5EF4-FFF2-40B4-BE49-F238E27FC236}">
                  <a16:creationId xmlns:a16="http://schemas.microsoft.com/office/drawing/2014/main" id="{7C66559A-1C3B-0A1F-86CF-7134BB03B74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0" name="Gruppieren 3379">
            <a:extLst>
              <a:ext uri="{FF2B5EF4-FFF2-40B4-BE49-F238E27FC236}">
                <a16:creationId xmlns:a16="http://schemas.microsoft.com/office/drawing/2014/main" id="{577D3EF6-C494-651A-C435-F10F1CBF6F10}"/>
              </a:ext>
            </a:extLst>
          </p:cNvPr>
          <p:cNvGrpSpPr/>
          <p:nvPr/>
        </p:nvGrpSpPr>
        <p:grpSpPr>
          <a:xfrm flipH="1">
            <a:off x="3561715" y="2021205"/>
            <a:ext cx="442595" cy="419100"/>
            <a:chOff x="0" y="0"/>
            <a:chExt cx="914400" cy="914400"/>
          </a:xfrm>
        </p:grpSpPr>
        <p:sp>
          <p:nvSpPr>
            <p:cNvPr id="3381" name="Bogen 3380">
              <a:extLst>
                <a:ext uri="{FF2B5EF4-FFF2-40B4-BE49-F238E27FC236}">
                  <a16:creationId xmlns:a16="http://schemas.microsoft.com/office/drawing/2014/main" id="{4F0958D8-916A-F294-C42E-5F3EDD3F008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2" name="Gerader Verbinder 3381">
              <a:extLst>
                <a:ext uri="{FF2B5EF4-FFF2-40B4-BE49-F238E27FC236}">
                  <a16:creationId xmlns:a16="http://schemas.microsoft.com/office/drawing/2014/main" id="{5B00E3F2-856E-5918-A968-821D62874C5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3" name="Gruppieren 3382">
            <a:extLst>
              <a:ext uri="{FF2B5EF4-FFF2-40B4-BE49-F238E27FC236}">
                <a16:creationId xmlns:a16="http://schemas.microsoft.com/office/drawing/2014/main" id="{54B45F2F-EBAF-DE4B-14DB-50E9F3C3EE13}"/>
              </a:ext>
            </a:extLst>
          </p:cNvPr>
          <p:cNvGrpSpPr/>
          <p:nvPr/>
        </p:nvGrpSpPr>
        <p:grpSpPr>
          <a:xfrm rot="16200000">
            <a:off x="1983105" y="6842125"/>
            <a:ext cx="448310" cy="448310"/>
            <a:chOff x="0" y="0"/>
            <a:chExt cx="914400" cy="914400"/>
          </a:xfrm>
        </p:grpSpPr>
        <p:sp>
          <p:nvSpPr>
            <p:cNvPr id="3384" name="Bogen 3383">
              <a:extLst>
                <a:ext uri="{FF2B5EF4-FFF2-40B4-BE49-F238E27FC236}">
                  <a16:creationId xmlns:a16="http://schemas.microsoft.com/office/drawing/2014/main" id="{3F0427BD-6468-3B6A-D1E3-AA3EA9CF0A0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5" name="Gerader Verbinder 3384">
              <a:extLst>
                <a:ext uri="{FF2B5EF4-FFF2-40B4-BE49-F238E27FC236}">
                  <a16:creationId xmlns:a16="http://schemas.microsoft.com/office/drawing/2014/main" id="{44AC1805-EFDD-CC05-2FDA-3142CE28EE5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6" name="Gruppieren 3385">
            <a:extLst>
              <a:ext uri="{FF2B5EF4-FFF2-40B4-BE49-F238E27FC236}">
                <a16:creationId xmlns:a16="http://schemas.microsoft.com/office/drawing/2014/main" id="{76206725-BB0D-1704-C133-ECCCE44D1EF5}"/>
              </a:ext>
            </a:extLst>
          </p:cNvPr>
          <p:cNvGrpSpPr/>
          <p:nvPr/>
        </p:nvGrpSpPr>
        <p:grpSpPr>
          <a:xfrm rot="16200000" flipH="1">
            <a:off x="1977390" y="4634230"/>
            <a:ext cx="454025" cy="454025"/>
            <a:chOff x="0" y="0"/>
            <a:chExt cx="914400" cy="914400"/>
          </a:xfrm>
        </p:grpSpPr>
        <p:sp>
          <p:nvSpPr>
            <p:cNvPr id="3387" name="Bogen 3386">
              <a:extLst>
                <a:ext uri="{FF2B5EF4-FFF2-40B4-BE49-F238E27FC236}">
                  <a16:creationId xmlns:a16="http://schemas.microsoft.com/office/drawing/2014/main" id="{7D25A32D-EFC4-03B7-78FE-6B6EB8A88CA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8" name="Gerader Verbinder 3387">
              <a:extLst>
                <a:ext uri="{FF2B5EF4-FFF2-40B4-BE49-F238E27FC236}">
                  <a16:creationId xmlns:a16="http://schemas.microsoft.com/office/drawing/2014/main" id="{03848E4E-93A9-CBBF-0144-01009BFD4901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9" name="Gruppieren 3388">
            <a:extLst>
              <a:ext uri="{FF2B5EF4-FFF2-40B4-BE49-F238E27FC236}">
                <a16:creationId xmlns:a16="http://schemas.microsoft.com/office/drawing/2014/main" id="{B06C7783-4D5E-D99B-EB93-EDA331E7F797}"/>
              </a:ext>
            </a:extLst>
          </p:cNvPr>
          <p:cNvGrpSpPr/>
          <p:nvPr/>
        </p:nvGrpSpPr>
        <p:grpSpPr>
          <a:xfrm rot="16200000" flipH="1">
            <a:off x="1969770" y="5399405"/>
            <a:ext cx="454025" cy="454025"/>
            <a:chOff x="0" y="0"/>
            <a:chExt cx="914400" cy="914400"/>
          </a:xfrm>
        </p:grpSpPr>
        <p:sp>
          <p:nvSpPr>
            <p:cNvPr id="3390" name="Bogen 3389">
              <a:extLst>
                <a:ext uri="{FF2B5EF4-FFF2-40B4-BE49-F238E27FC236}">
                  <a16:creationId xmlns:a16="http://schemas.microsoft.com/office/drawing/2014/main" id="{1F6BBC2E-144C-8F03-EEBC-BFC16B86BF4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1" name="Gerader Verbinder 3390">
              <a:extLst>
                <a:ext uri="{FF2B5EF4-FFF2-40B4-BE49-F238E27FC236}">
                  <a16:creationId xmlns:a16="http://schemas.microsoft.com/office/drawing/2014/main" id="{FD6A4CA5-B130-9642-6113-0B7BBBDE525D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2" name="Gruppieren 3391">
            <a:extLst>
              <a:ext uri="{FF2B5EF4-FFF2-40B4-BE49-F238E27FC236}">
                <a16:creationId xmlns:a16="http://schemas.microsoft.com/office/drawing/2014/main" id="{A463E426-233C-4FBF-726D-B921EDDE80B6}"/>
              </a:ext>
            </a:extLst>
          </p:cNvPr>
          <p:cNvGrpSpPr/>
          <p:nvPr/>
        </p:nvGrpSpPr>
        <p:grpSpPr>
          <a:xfrm flipH="1">
            <a:off x="7056120" y="5725795"/>
            <a:ext cx="484505" cy="448310"/>
            <a:chOff x="0" y="0"/>
            <a:chExt cx="914400" cy="914400"/>
          </a:xfrm>
        </p:grpSpPr>
        <p:sp>
          <p:nvSpPr>
            <p:cNvPr id="3393" name="Bogen 3392">
              <a:extLst>
                <a:ext uri="{FF2B5EF4-FFF2-40B4-BE49-F238E27FC236}">
                  <a16:creationId xmlns:a16="http://schemas.microsoft.com/office/drawing/2014/main" id="{E1226AD6-F6A5-901E-5B7A-541059DBACF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4" name="Gerader Verbinder 3393">
              <a:extLst>
                <a:ext uri="{FF2B5EF4-FFF2-40B4-BE49-F238E27FC236}">
                  <a16:creationId xmlns:a16="http://schemas.microsoft.com/office/drawing/2014/main" id="{427810E4-97F9-1FB7-45A3-FA42245567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5" name="Gruppieren 3394">
            <a:extLst>
              <a:ext uri="{FF2B5EF4-FFF2-40B4-BE49-F238E27FC236}">
                <a16:creationId xmlns:a16="http://schemas.microsoft.com/office/drawing/2014/main" id="{A8BAF1E1-1734-FF94-E900-D471DC3B09F6}"/>
              </a:ext>
            </a:extLst>
          </p:cNvPr>
          <p:cNvGrpSpPr/>
          <p:nvPr/>
        </p:nvGrpSpPr>
        <p:grpSpPr>
          <a:xfrm flipH="1">
            <a:off x="7951470" y="1446530"/>
            <a:ext cx="454025" cy="454025"/>
            <a:chOff x="0" y="0"/>
            <a:chExt cx="914400" cy="914400"/>
          </a:xfrm>
        </p:grpSpPr>
        <p:sp>
          <p:nvSpPr>
            <p:cNvPr id="3396" name="Bogen 3395">
              <a:extLst>
                <a:ext uri="{FF2B5EF4-FFF2-40B4-BE49-F238E27FC236}">
                  <a16:creationId xmlns:a16="http://schemas.microsoft.com/office/drawing/2014/main" id="{2D8DBD52-7780-23CA-DDA6-23548137613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7" name="Gerader Verbinder 3396">
              <a:extLst>
                <a:ext uri="{FF2B5EF4-FFF2-40B4-BE49-F238E27FC236}">
                  <a16:creationId xmlns:a16="http://schemas.microsoft.com/office/drawing/2014/main" id="{4068F824-BD77-081A-B5EE-50C139A4B5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8" name="Gruppieren 3397">
            <a:extLst>
              <a:ext uri="{FF2B5EF4-FFF2-40B4-BE49-F238E27FC236}">
                <a16:creationId xmlns:a16="http://schemas.microsoft.com/office/drawing/2014/main" id="{EA2C61AB-53CD-9448-1807-D0E73990AFAB}"/>
              </a:ext>
            </a:extLst>
          </p:cNvPr>
          <p:cNvGrpSpPr/>
          <p:nvPr/>
        </p:nvGrpSpPr>
        <p:grpSpPr>
          <a:xfrm flipH="1">
            <a:off x="7037070" y="1447165"/>
            <a:ext cx="454025" cy="454025"/>
            <a:chOff x="0" y="0"/>
            <a:chExt cx="914400" cy="914400"/>
          </a:xfrm>
        </p:grpSpPr>
        <p:sp>
          <p:nvSpPr>
            <p:cNvPr id="3399" name="Bogen 3398">
              <a:extLst>
                <a:ext uri="{FF2B5EF4-FFF2-40B4-BE49-F238E27FC236}">
                  <a16:creationId xmlns:a16="http://schemas.microsoft.com/office/drawing/2014/main" id="{06C64809-1573-A396-C61F-0513E5976E31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0" name="Gerader Verbinder 3399">
              <a:extLst>
                <a:ext uri="{FF2B5EF4-FFF2-40B4-BE49-F238E27FC236}">
                  <a16:creationId xmlns:a16="http://schemas.microsoft.com/office/drawing/2014/main" id="{13F56435-DB54-A091-6BDB-1C502162463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1" name="Gruppieren 3400">
            <a:extLst>
              <a:ext uri="{FF2B5EF4-FFF2-40B4-BE49-F238E27FC236}">
                <a16:creationId xmlns:a16="http://schemas.microsoft.com/office/drawing/2014/main" id="{B73CFF43-B00B-8D77-2361-790283550C51}"/>
              </a:ext>
            </a:extLst>
          </p:cNvPr>
          <p:cNvGrpSpPr/>
          <p:nvPr/>
        </p:nvGrpSpPr>
        <p:grpSpPr>
          <a:xfrm rot="16200000">
            <a:off x="7489190" y="1848485"/>
            <a:ext cx="454025" cy="454025"/>
            <a:chOff x="0" y="0"/>
            <a:chExt cx="914400" cy="914400"/>
          </a:xfrm>
        </p:grpSpPr>
        <p:sp>
          <p:nvSpPr>
            <p:cNvPr id="3402" name="Bogen 3401">
              <a:extLst>
                <a:ext uri="{FF2B5EF4-FFF2-40B4-BE49-F238E27FC236}">
                  <a16:creationId xmlns:a16="http://schemas.microsoft.com/office/drawing/2014/main" id="{CDDAB0CB-5827-D642-1224-22316353799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3" name="Gerader Verbinder 3402">
              <a:extLst>
                <a:ext uri="{FF2B5EF4-FFF2-40B4-BE49-F238E27FC236}">
                  <a16:creationId xmlns:a16="http://schemas.microsoft.com/office/drawing/2014/main" id="{8A373375-F51F-1877-771B-1DD9231F5B3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4" name="Gruppieren 3403">
            <a:extLst>
              <a:ext uri="{FF2B5EF4-FFF2-40B4-BE49-F238E27FC236}">
                <a16:creationId xmlns:a16="http://schemas.microsoft.com/office/drawing/2014/main" id="{18F9F5B8-60BE-1FB8-41ED-2D031CC10E58}"/>
              </a:ext>
            </a:extLst>
          </p:cNvPr>
          <p:cNvGrpSpPr/>
          <p:nvPr/>
        </p:nvGrpSpPr>
        <p:grpSpPr>
          <a:xfrm flipH="1">
            <a:off x="4690110" y="5175250"/>
            <a:ext cx="484505" cy="448310"/>
            <a:chOff x="0" y="0"/>
            <a:chExt cx="914400" cy="914400"/>
          </a:xfrm>
        </p:grpSpPr>
        <p:sp>
          <p:nvSpPr>
            <p:cNvPr id="3405" name="Bogen 3404">
              <a:extLst>
                <a:ext uri="{FF2B5EF4-FFF2-40B4-BE49-F238E27FC236}">
                  <a16:creationId xmlns:a16="http://schemas.microsoft.com/office/drawing/2014/main" id="{D3123337-755B-3FC0-ADF1-721DA6E9AB68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6" name="Gerader Verbinder 3405">
              <a:extLst>
                <a:ext uri="{FF2B5EF4-FFF2-40B4-BE49-F238E27FC236}">
                  <a16:creationId xmlns:a16="http://schemas.microsoft.com/office/drawing/2014/main" id="{2D0742B8-CE85-4C4A-0223-699B9124446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7" name="Gruppieren 3406">
            <a:extLst>
              <a:ext uri="{FF2B5EF4-FFF2-40B4-BE49-F238E27FC236}">
                <a16:creationId xmlns:a16="http://schemas.microsoft.com/office/drawing/2014/main" id="{412A3A9E-AFC1-6A5A-F772-A9E8BF2B6D48}"/>
              </a:ext>
            </a:extLst>
          </p:cNvPr>
          <p:cNvGrpSpPr/>
          <p:nvPr/>
        </p:nvGrpSpPr>
        <p:grpSpPr>
          <a:xfrm>
            <a:off x="4201795" y="5163820"/>
            <a:ext cx="478790" cy="448310"/>
            <a:chOff x="0" y="0"/>
            <a:chExt cx="914400" cy="914400"/>
          </a:xfrm>
        </p:grpSpPr>
        <p:sp>
          <p:nvSpPr>
            <p:cNvPr id="3408" name="Bogen 3407">
              <a:extLst>
                <a:ext uri="{FF2B5EF4-FFF2-40B4-BE49-F238E27FC236}">
                  <a16:creationId xmlns:a16="http://schemas.microsoft.com/office/drawing/2014/main" id="{018BACA0-3BF9-56E0-0B6B-45308C292A8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9" name="Gerader Verbinder 3408">
              <a:extLst>
                <a:ext uri="{FF2B5EF4-FFF2-40B4-BE49-F238E27FC236}">
                  <a16:creationId xmlns:a16="http://schemas.microsoft.com/office/drawing/2014/main" id="{090DA10A-CBCE-ADB0-D4B4-45AFEDA6D71A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0" name="Gruppieren 3409">
            <a:extLst>
              <a:ext uri="{FF2B5EF4-FFF2-40B4-BE49-F238E27FC236}">
                <a16:creationId xmlns:a16="http://schemas.microsoft.com/office/drawing/2014/main" id="{34E41A21-D603-D8A3-791E-049E40410BD4}"/>
              </a:ext>
            </a:extLst>
          </p:cNvPr>
          <p:cNvGrpSpPr/>
          <p:nvPr/>
        </p:nvGrpSpPr>
        <p:grpSpPr>
          <a:xfrm rot="5400000" flipH="1">
            <a:off x="9260522" y="2084388"/>
            <a:ext cx="484505" cy="448310"/>
            <a:chOff x="0" y="0"/>
            <a:chExt cx="914400" cy="914400"/>
          </a:xfrm>
        </p:grpSpPr>
        <p:sp>
          <p:nvSpPr>
            <p:cNvPr id="3411" name="Bogen 3410">
              <a:extLst>
                <a:ext uri="{FF2B5EF4-FFF2-40B4-BE49-F238E27FC236}">
                  <a16:creationId xmlns:a16="http://schemas.microsoft.com/office/drawing/2014/main" id="{72C6F02C-218F-03D7-6B41-924E2BEDE28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2" name="Gerader Verbinder 3411">
              <a:extLst>
                <a:ext uri="{FF2B5EF4-FFF2-40B4-BE49-F238E27FC236}">
                  <a16:creationId xmlns:a16="http://schemas.microsoft.com/office/drawing/2014/main" id="{7653ADCD-39F2-CCBB-F77E-7B11604C82E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3" name="Gruppieren 3412">
            <a:extLst>
              <a:ext uri="{FF2B5EF4-FFF2-40B4-BE49-F238E27FC236}">
                <a16:creationId xmlns:a16="http://schemas.microsoft.com/office/drawing/2014/main" id="{EFE2642C-9DE8-DF3D-3A7E-DAAEF93A295C}"/>
              </a:ext>
            </a:extLst>
          </p:cNvPr>
          <p:cNvGrpSpPr/>
          <p:nvPr/>
        </p:nvGrpSpPr>
        <p:grpSpPr>
          <a:xfrm rot="5400000">
            <a:off x="9273540" y="1601470"/>
            <a:ext cx="478790" cy="448310"/>
            <a:chOff x="0" y="0"/>
            <a:chExt cx="914400" cy="914400"/>
          </a:xfrm>
        </p:grpSpPr>
        <p:sp>
          <p:nvSpPr>
            <p:cNvPr id="3414" name="Bogen 3413">
              <a:extLst>
                <a:ext uri="{FF2B5EF4-FFF2-40B4-BE49-F238E27FC236}">
                  <a16:creationId xmlns:a16="http://schemas.microsoft.com/office/drawing/2014/main" id="{4C71A945-4714-3390-FAA4-1B3B03BCD9C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5" name="Gerader Verbinder 3414">
              <a:extLst>
                <a:ext uri="{FF2B5EF4-FFF2-40B4-BE49-F238E27FC236}">
                  <a16:creationId xmlns:a16="http://schemas.microsoft.com/office/drawing/2014/main" id="{BC8B25D9-C424-96AD-6AC6-B07D17CABEC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16" name="Gerader Verbinder 3415">
            <a:extLst>
              <a:ext uri="{FF2B5EF4-FFF2-40B4-BE49-F238E27FC236}">
                <a16:creationId xmlns:a16="http://schemas.microsoft.com/office/drawing/2014/main" id="{7CF8D3DC-B3E7-62FD-D98F-BD3DFCDB2098}"/>
              </a:ext>
            </a:extLst>
          </p:cNvPr>
          <p:cNvCxnSpPr/>
          <p:nvPr/>
        </p:nvCxnSpPr>
        <p:spPr>
          <a:xfrm>
            <a:off x="8679180" y="3265170"/>
            <a:ext cx="9525" cy="56102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17" name="Gruppieren 3416">
            <a:extLst>
              <a:ext uri="{FF2B5EF4-FFF2-40B4-BE49-F238E27FC236}">
                <a16:creationId xmlns:a16="http://schemas.microsoft.com/office/drawing/2014/main" id="{9839704A-353A-1FAB-0CD0-B54982D384EA}"/>
              </a:ext>
            </a:extLst>
          </p:cNvPr>
          <p:cNvGrpSpPr/>
          <p:nvPr/>
        </p:nvGrpSpPr>
        <p:grpSpPr>
          <a:xfrm rot="16200000">
            <a:off x="4125595" y="2852420"/>
            <a:ext cx="448310" cy="448310"/>
            <a:chOff x="0" y="0"/>
            <a:chExt cx="914400" cy="914400"/>
          </a:xfrm>
        </p:grpSpPr>
        <p:sp>
          <p:nvSpPr>
            <p:cNvPr id="3418" name="Bogen 3417">
              <a:extLst>
                <a:ext uri="{FF2B5EF4-FFF2-40B4-BE49-F238E27FC236}">
                  <a16:creationId xmlns:a16="http://schemas.microsoft.com/office/drawing/2014/main" id="{B1B0B3F2-0E8C-402A-DA9A-91B79E99D53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9" name="Gerader Verbinder 3418">
              <a:extLst>
                <a:ext uri="{FF2B5EF4-FFF2-40B4-BE49-F238E27FC236}">
                  <a16:creationId xmlns:a16="http://schemas.microsoft.com/office/drawing/2014/main" id="{2D1ADDDA-69A2-578B-F62E-BF86137569C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20" name="Gerader Verbinder 3419">
            <a:extLst>
              <a:ext uri="{FF2B5EF4-FFF2-40B4-BE49-F238E27FC236}">
                <a16:creationId xmlns:a16="http://schemas.microsoft.com/office/drawing/2014/main" id="{061668DA-2966-E8C9-0CB2-3098A7801DC6}"/>
              </a:ext>
            </a:extLst>
          </p:cNvPr>
          <p:cNvCxnSpPr/>
          <p:nvPr/>
        </p:nvCxnSpPr>
        <p:spPr>
          <a:xfrm flipH="1">
            <a:off x="2837180" y="3258185"/>
            <a:ext cx="1270" cy="27381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1" name="Gerader Verbinder 3420">
            <a:extLst>
              <a:ext uri="{FF2B5EF4-FFF2-40B4-BE49-F238E27FC236}">
                <a16:creationId xmlns:a16="http://schemas.microsoft.com/office/drawing/2014/main" id="{9D399474-3F94-7D11-90DB-A791119B3927}"/>
              </a:ext>
            </a:extLst>
          </p:cNvPr>
          <p:cNvCxnSpPr/>
          <p:nvPr/>
        </p:nvCxnSpPr>
        <p:spPr>
          <a:xfrm>
            <a:off x="2840990" y="5966460"/>
            <a:ext cx="152209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2" name="Gerader Verbinder 3421">
            <a:extLst>
              <a:ext uri="{FF2B5EF4-FFF2-40B4-BE49-F238E27FC236}">
                <a16:creationId xmlns:a16="http://schemas.microsoft.com/office/drawing/2014/main" id="{6E500128-134C-D254-BA68-A57C2FD8A42A}"/>
              </a:ext>
            </a:extLst>
          </p:cNvPr>
          <p:cNvCxnSpPr/>
          <p:nvPr/>
        </p:nvCxnSpPr>
        <p:spPr>
          <a:xfrm flipV="1">
            <a:off x="666750" y="8677275"/>
            <a:ext cx="4631690" cy="762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4" name="Gerader Verbinder 3423">
            <a:extLst>
              <a:ext uri="{FF2B5EF4-FFF2-40B4-BE49-F238E27FC236}">
                <a16:creationId xmlns:a16="http://schemas.microsoft.com/office/drawing/2014/main" id="{619CC790-EA19-A17F-D5A1-93D2E0132275}"/>
              </a:ext>
            </a:extLst>
          </p:cNvPr>
          <p:cNvCxnSpPr/>
          <p:nvPr/>
        </p:nvCxnSpPr>
        <p:spPr>
          <a:xfrm>
            <a:off x="6042025" y="8435975"/>
            <a:ext cx="0" cy="2489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5" name="Gerader Verbinder 3424">
            <a:extLst>
              <a:ext uri="{FF2B5EF4-FFF2-40B4-BE49-F238E27FC236}">
                <a16:creationId xmlns:a16="http://schemas.microsoft.com/office/drawing/2014/main" id="{A2B76FED-F416-6C40-5EB8-D61ED4C582C0}"/>
              </a:ext>
            </a:extLst>
          </p:cNvPr>
          <p:cNvCxnSpPr/>
          <p:nvPr/>
        </p:nvCxnSpPr>
        <p:spPr>
          <a:xfrm flipH="1">
            <a:off x="9500235" y="899795"/>
            <a:ext cx="0" cy="193484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26" name="Grafik 3425" descr="Aufzug mit einfarbiger Füllung">
            <a:extLst>
              <a:ext uri="{FF2B5EF4-FFF2-40B4-BE49-F238E27FC236}">
                <a16:creationId xmlns:a16="http://schemas.microsoft.com/office/drawing/2014/main" id="{F39C099F-763B-9BC4-624B-C5EABAA83A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6270" y="2400300"/>
            <a:ext cx="399415" cy="399415"/>
          </a:xfrm>
          <a:prstGeom prst="rect">
            <a:avLst/>
          </a:prstGeom>
        </p:spPr>
      </p:pic>
      <p:cxnSp>
        <p:nvCxnSpPr>
          <p:cNvPr id="3427" name="Gerader Verbinder 3426">
            <a:extLst>
              <a:ext uri="{FF2B5EF4-FFF2-40B4-BE49-F238E27FC236}">
                <a16:creationId xmlns:a16="http://schemas.microsoft.com/office/drawing/2014/main" id="{6855266C-17D3-E55E-BAD8-49FA918F8758}"/>
              </a:ext>
            </a:extLst>
          </p:cNvPr>
          <p:cNvCxnSpPr/>
          <p:nvPr/>
        </p:nvCxnSpPr>
        <p:spPr>
          <a:xfrm>
            <a:off x="9472930" y="2832735"/>
            <a:ext cx="50101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28" name="Text Box 276">
            <a:extLst>
              <a:ext uri="{FF2B5EF4-FFF2-40B4-BE49-F238E27FC236}">
                <a16:creationId xmlns:a16="http://schemas.microsoft.com/office/drawing/2014/main" id="{D91C8985-84AB-599B-BB70-82ECA5E7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1069339"/>
            <a:ext cx="79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Treppen- haus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9" name="Explosion: 8 Zacken 3428">
            <a:extLst>
              <a:ext uri="{FF2B5EF4-FFF2-40B4-BE49-F238E27FC236}">
                <a16:creationId xmlns:a16="http://schemas.microsoft.com/office/drawing/2014/main" id="{9C49D679-1662-0521-91DC-70DDF8F47E27}"/>
              </a:ext>
            </a:extLst>
          </p:cNvPr>
          <p:cNvSpPr/>
          <p:nvPr/>
        </p:nvSpPr>
        <p:spPr>
          <a:xfrm>
            <a:off x="1000125" y="938784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0" name="Text Box 274">
            <a:extLst>
              <a:ext uri="{FF2B5EF4-FFF2-40B4-BE49-F238E27FC236}">
                <a16:creationId xmlns:a16="http://schemas.microsoft.com/office/drawing/2014/main" id="{D88F8DB1-653D-EA23-04D6-0B95E9BD1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9359900"/>
            <a:ext cx="1555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Aktionspunkt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1" name="Textfeld 2">
            <a:extLst>
              <a:ext uri="{FF2B5EF4-FFF2-40B4-BE49-F238E27FC236}">
                <a16:creationId xmlns:a16="http://schemas.microsoft.com/office/drawing/2014/main" id="{7BB0DC55-B47D-6DCB-D814-E6835CD1E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1065510"/>
            <a:ext cx="2992120" cy="4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4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de-DE" sz="1200" kern="10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32" name="Grafik 3431" descr="Eingabe mit einfarbiger Füllung">
            <a:extLst>
              <a:ext uri="{FF2B5EF4-FFF2-40B4-BE49-F238E27FC236}">
                <a16:creationId xmlns:a16="http://schemas.microsoft.com/office/drawing/2014/main" id="{24216FE8-B6AE-BC3B-9542-34A7D2606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980" y="10102215"/>
            <a:ext cx="400050" cy="400050"/>
          </a:xfrm>
          <a:prstGeom prst="rect">
            <a:avLst/>
          </a:prstGeom>
        </p:spPr>
      </p:pic>
      <p:sp>
        <p:nvSpPr>
          <p:cNvPr id="3433" name="Text Box 271">
            <a:extLst>
              <a:ext uri="{FF2B5EF4-FFF2-40B4-BE49-F238E27FC236}">
                <a16:creationId xmlns:a16="http://schemas.microsoft.com/office/drawing/2014/main" id="{2552C803-F6FD-9D13-9D91-7039620E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0094913"/>
            <a:ext cx="3070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Fluchtweg / Notausgang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4" name="Text Box 270">
            <a:extLst>
              <a:ext uri="{FF2B5EF4-FFF2-40B4-BE49-F238E27FC236}">
                <a16:creationId xmlns:a16="http://schemas.microsoft.com/office/drawing/2014/main" id="{EE564A9D-58E3-AB44-0CA7-23098AA3D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306" y="1856881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5" name="Text Box 269">
            <a:extLst>
              <a:ext uri="{FF2B5EF4-FFF2-40B4-BE49-F238E27FC236}">
                <a16:creationId xmlns:a16="http://schemas.microsoft.com/office/drawing/2014/main" id="{143BBA6F-1EDC-852E-4FAD-A876F9234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78" y="2272681"/>
            <a:ext cx="41909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6" name="Text Box 268">
            <a:extLst>
              <a:ext uri="{FF2B5EF4-FFF2-40B4-BE49-F238E27FC236}">
                <a16:creationId xmlns:a16="http://schemas.microsoft.com/office/drawing/2014/main" id="{93AFAA11-8132-07F0-5FFC-99A300743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398" y="1107123"/>
            <a:ext cx="452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7" name="Text Box 267">
            <a:extLst>
              <a:ext uri="{FF2B5EF4-FFF2-40B4-BE49-F238E27FC236}">
                <a16:creationId xmlns:a16="http://schemas.microsoft.com/office/drawing/2014/main" id="{DD8ED215-09B4-A4DA-F279-1525190C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940" y="1111837"/>
            <a:ext cx="536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8" name="Gerader Verbinder 3437">
            <a:extLst>
              <a:ext uri="{FF2B5EF4-FFF2-40B4-BE49-F238E27FC236}">
                <a16:creationId xmlns:a16="http://schemas.microsoft.com/office/drawing/2014/main" id="{ADA734AB-F96F-5DA9-CADF-CA3088319811}"/>
              </a:ext>
            </a:extLst>
          </p:cNvPr>
          <p:cNvCxnSpPr/>
          <p:nvPr/>
        </p:nvCxnSpPr>
        <p:spPr>
          <a:xfrm>
            <a:off x="3520440" y="2167255"/>
            <a:ext cx="0" cy="4540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40" name="Grafik 3439" descr="Kaffee mit einfarbiger Füllung">
            <a:extLst>
              <a:ext uri="{FF2B5EF4-FFF2-40B4-BE49-F238E27FC236}">
                <a16:creationId xmlns:a16="http://schemas.microsoft.com/office/drawing/2014/main" id="{6D783115-CB84-C1EB-8803-080EEFA0DE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9340" y="3528433"/>
            <a:ext cx="471805" cy="471805"/>
          </a:xfrm>
          <a:prstGeom prst="rect">
            <a:avLst/>
          </a:prstGeom>
        </p:spPr>
      </p:pic>
      <p:grpSp>
        <p:nvGrpSpPr>
          <p:cNvPr id="3441" name="Gruppieren 3440">
            <a:extLst>
              <a:ext uri="{FF2B5EF4-FFF2-40B4-BE49-F238E27FC236}">
                <a16:creationId xmlns:a16="http://schemas.microsoft.com/office/drawing/2014/main" id="{BA7E76D5-CBE5-2BC8-3226-1337D5A6458E}"/>
              </a:ext>
            </a:extLst>
          </p:cNvPr>
          <p:cNvGrpSpPr/>
          <p:nvPr/>
        </p:nvGrpSpPr>
        <p:grpSpPr>
          <a:xfrm rot="16200000" flipH="1">
            <a:off x="455930" y="7515225"/>
            <a:ext cx="454025" cy="454025"/>
            <a:chOff x="0" y="0"/>
            <a:chExt cx="914400" cy="914400"/>
          </a:xfrm>
        </p:grpSpPr>
        <p:sp>
          <p:nvSpPr>
            <p:cNvPr id="3442" name="Bogen 3441">
              <a:extLst>
                <a:ext uri="{FF2B5EF4-FFF2-40B4-BE49-F238E27FC236}">
                  <a16:creationId xmlns:a16="http://schemas.microsoft.com/office/drawing/2014/main" id="{410DD610-E85F-0A57-F18A-76372577304B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43" name="Gerader Verbinder 3442">
              <a:extLst>
                <a:ext uri="{FF2B5EF4-FFF2-40B4-BE49-F238E27FC236}">
                  <a16:creationId xmlns:a16="http://schemas.microsoft.com/office/drawing/2014/main" id="{BE6A80FF-BC0D-F54D-E726-3585B1B4A9B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4" name="Gerader Verbinder 3443">
            <a:extLst>
              <a:ext uri="{FF2B5EF4-FFF2-40B4-BE49-F238E27FC236}">
                <a16:creationId xmlns:a16="http://schemas.microsoft.com/office/drawing/2014/main" id="{E5F40A4C-B6D7-016C-53A1-477A025EFFC8}"/>
              </a:ext>
            </a:extLst>
          </p:cNvPr>
          <p:cNvCxnSpPr/>
          <p:nvPr/>
        </p:nvCxnSpPr>
        <p:spPr>
          <a:xfrm>
            <a:off x="6005195" y="6478905"/>
            <a:ext cx="0" cy="13785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5" name="Gerader Verbinder 3444">
            <a:extLst>
              <a:ext uri="{FF2B5EF4-FFF2-40B4-BE49-F238E27FC236}">
                <a16:creationId xmlns:a16="http://schemas.microsoft.com/office/drawing/2014/main" id="{FCECF16C-152A-1E9B-AEC0-6784AD2F4323}"/>
              </a:ext>
            </a:extLst>
          </p:cNvPr>
          <p:cNvCxnSpPr/>
          <p:nvPr/>
        </p:nvCxnSpPr>
        <p:spPr>
          <a:xfrm flipV="1">
            <a:off x="719455" y="481393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6" name="Gerader Verbinder 3445">
            <a:extLst>
              <a:ext uri="{FF2B5EF4-FFF2-40B4-BE49-F238E27FC236}">
                <a16:creationId xmlns:a16="http://schemas.microsoft.com/office/drawing/2014/main" id="{3551B787-71A9-685C-3D26-4C121F2D143B}"/>
              </a:ext>
            </a:extLst>
          </p:cNvPr>
          <p:cNvCxnSpPr/>
          <p:nvPr/>
        </p:nvCxnSpPr>
        <p:spPr>
          <a:xfrm flipH="1">
            <a:off x="2900680" y="8031480"/>
            <a:ext cx="0" cy="6597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47" name="Text Box 257">
            <a:extLst>
              <a:ext uri="{FF2B5EF4-FFF2-40B4-BE49-F238E27FC236}">
                <a16:creationId xmlns:a16="http://schemas.microsoft.com/office/drawing/2014/main" id="{815CCFF0-4FA1-D2CA-8D6C-D8BA1DD4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4842" y="2440305"/>
            <a:ext cx="6873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Haupt-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eingang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48" name="Gerader Verbinder 3447">
            <a:extLst>
              <a:ext uri="{FF2B5EF4-FFF2-40B4-BE49-F238E27FC236}">
                <a16:creationId xmlns:a16="http://schemas.microsoft.com/office/drawing/2014/main" id="{E9A6CD7D-18C9-5EE7-2A88-D3DB9CB90F59}"/>
              </a:ext>
            </a:extLst>
          </p:cNvPr>
          <p:cNvCxnSpPr/>
          <p:nvPr/>
        </p:nvCxnSpPr>
        <p:spPr>
          <a:xfrm>
            <a:off x="7729855" y="1690370"/>
            <a:ext cx="0" cy="4419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9" name="Gerader Verbinder 3448">
            <a:extLst>
              <a:ext uri="{FF2B5EF4-FFF2-40B4-BE49-F238E27FC236}">
                <a16:creationId xmlns:a16="http://schemas.microsoft.com/office/drawing/2014/main" id="{DB5EE411-CA85-80FE-5F00-78B538C8093C}"/>
              </a:ext>
            </a:extLst>
          </p:cNvPr>
          <p:cNvCxnSpPr/>
          <p:nvPr/>
        </p:nvCxnSpPr>
        <p:spPr>
          <a:xfrm flipV="1">
            <a:off x="6709410" y="1682115"/>
            <a:ext cx="281241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0" name="Gerader Verbinder 3449">
            <a:extLst>
              <a:ext uri="{FF2B5EF4-FFF2-40B4-BE49-F238E27FC236}">
                <a16:creationId xmlns:a16="http://schemas.microsoft.com/office/drawing/2014/main" id="{DEF832E3-62AC-90C8-3BFD-F35E6B27EC5C}"/>
              </a:ext>
            </a:extLst>
          </p:cNvPr>
          <p:cNvCxnSpPr/>
          <p:nvPr/>
        </p:nvCxnSpPr>
        <p:spPr>
          <a:xfrm flipH="1">
            <a:off x="4458970" y="1746885"/>
            <a:ext cx="635" cy="5257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1" name="Gerader Verbinder 3450">
            <a:extLst>
              <a:ext uri="{FF2B5EF4-FFF2-40B4-BE49-F238E27FC236}">
                <a16:creationId xmlns:a16="http://schemas.microsoft.com/office/drawing/2014/main" id="{C573A21B-2B07-2133-6613-88927391401E}"/>
              </a:ext>
            </a:extLst>
          </p:cNvPr>
          <p:cNvCxnSpPr/>
          <p:nvPr/>
        </p:nvCxnSpPr>
        <p:spPr>
          <a:xfrm>
            <a:off x="3532505" y="2240915"/>
            <a:ext cx="941705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2" name="Gerader Verbinder 3451">
            <a:extLst>
              <a:ext uri="{FF2B5EF4-FFF2-40B4-BE49-F238E27FC236}">
                <a16:creationId xmlns:a16="http://schemas.microsoft.com/office/drawing/2014/main" id="{2EB8DA2A-E5A0-7412-9F9F-A3DE54B3C1AB}"/>
              </a:ext>
            </a:extLst>
          </p:cNvPr>
          <p:cNvCxnSpPr/>
          <p:nvPr/>
        </p:nvCxnSpPr>
        <p:spPr>
          <a:xfrm>
            <a:off x="4352925" y="2597785"/>
            <a:ext cx="10160" cy="33985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3" name="Gerader Verbinder 3452">
            <a:extLst>
              <a:ext uri="{FF2B5EF4-FFF2-40B4-BE49-F238E27FC236}">
                <a16:creationId xmlns:a16="http://schemas.microsoft.com/office/drawing/2014/main" id="{EFC99EB3-00EA-223D-3F19-8EAC76DDC26C}"/>
              </a:ext>
            </a:extLst>
          </p:cNvPr>
          <p:cNvCxnSpPr/>
          <p:nvPr/>
        </p:nvCxnSpPr>
        <p:spPr>
          <a:xfrm>
            <a:off x="2212975" y="3896360"/>
            <a:ext cx="635" cy="37528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4" name="Gerader Verbinder 3453">
            <a:extLst>
              <a:ext uri="{FF2B5EF4-FFF2-40B4-BE49-F238E27FC236}">
                <a16:creationId xmlns:a16="http://schemas.microsoft.com/office/drawing/2014/main" id="{6DAEDD6E-9A66-8A0F-1F49-F6BCFE0B8D54}"/>
              </a:ext>
            </a:extLst>
          </p:cNvPr>
          <p:cNvCxnSpPr/>
          <p:nvPr/>
        </p:nvCxnSpPr>
        <p:spPr>
          <a:xfrm flipV="1">
            <a:off x="5266055" y="8669020"/>
            <a:ext cx="80454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78" name="Rechteck 3277">
            <a:extLst>
              <a:ext uri="{FF2B5EF4-FFF2-40B4-BE49-F238E27FC236}">
                <a16:creationId xmlns:a16="http://schemas.microsoft.com/office/drawing/2014/main" id="{CC696239-1B68-43EE-8260-5456EA26863D}"/>
              </a:ext>
            </a:extLst>
          </p:cNvPr>
          <p:cNvSpPr/>
          <p:nvPr/>
        </p:nvSpPr>
        <p:spPr>
          <a:xfrm>
            <a:off x="3787889" y="8094634"/>
            <a:ext cx="1323975" cy="542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8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Mensch ärgere dich nicht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2" name="Explosion: 8 Zacken 3341">
            <a:extLst>
              <a:ext uri="{FF2B5EF4-FFF2-40B4-BE49-F238E27FC236}">
                <a16:creationId xmlns:a16="http://schemas.microsoft.com/office/drawing/2014/main" id="{D7325064-0EAC-4745-B93A-E7ADE303B223}"/>
              </a:ext>
            </a:extLst>
          </p:cNvPr>
          <p:cNvSpPr/>
          <p:nvPr/>
        </p:nvSpPr>
        <p:spPr>
          <a:xfrm>
            <a:off x="4657725" y="827151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6" name="Explosion: 8 Zacken 3455">
            <a:extLst>
              <a:ext uri="{FF2B5EF4-FFF2-40B4-BE49-F238E27FC236}">
                <a16:creationId xmlns:a16="http://schemas.microsoft.com/office/drawing/2014/main" id="{93562A83-FD48-58A6-EB3F-B153EF9B4322}"/>
              </a:ext>
            </a:extLst>
          </p:cNvPr>
          <p:cNvSpPr/>
          <p:nvPr/>
        </p:nvSpPr>
        <p:spPr>
          <a:xfrm>
            <a:off x="6533572" y="4978544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 descr="Person im Rollstuhl mit einfarbiger Füllung">
            <a:extLst>
              <a:ext uri="{FF2B5EF4-FFF2-40B4-BE49-F238E27FC236}">
                <a16:creationId xmlns:a16="http://schemas.microsoft.com/office/drawing/2014/main" id="{CDED370D-7969-4DB5-7904-00CF6E3E7D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15803" y="1822211"/>
            <a:ext cx="334800" cy="334800"/>
          </a:xfrm>
          <a:prstGeom prst="rect">
            <a:avLst/>
          </a:prstGeom>
        </p:spPr>
      </p:pic>
      <p:sp>
        <p:nvSpPr>
          <p:cNvPr id="6" name="Text Box 270">
            <a:extLst>
              <a:ext uri="{FF2B5EF4-FFF2-40B4-BE49-F238E27FC236}">
                <a16:creationId xmlns:a16="http://schemas.microsoft.com/office/drawing/2014/main" id="{F980E266-CF95-BCB2-F315-2E63F8AA5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41" y="1856105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6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Breitbild</PresentationFormat>
  <Paragraphs>135</Paragraphs>
  <Slides>17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Rehburg, Maik</cp:lastModifiedBy>
  <cp:revision>18</cp:revision>
  <dcterms:created xsi:type="dcterms:W3CDTF">2024-01-22T07:50:12Z</dcterms:created>
  <dcterms:modified xsi:type="dcterms:W3CDTF">2024-09-13T10:46:39Z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