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5" r:id="rId9"/>
    <p:sldId id="263" r:id="rId10"/>
    <p:sldId id="265" r:id="rId11"/>
    <p:sldId id="260" r:id="rId12"/>
    <p:sldId id="264" r:id="rId13"/>
    <p:sldId id="266" r:id="rId14"/>
    <p:sldId id="267" r:id="rId15"/>
    <p:sldId id="268" r:id="rId16"/>
    <p:sldId id="26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>
        <p:scale>
          <a:sx n="200" d="100"/>
          <a:sy n="200" d="100"/>
        </p:scale>
        <p:origin x="-3618" y="-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29.08.2024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slide" Target="slide13.xml"/><Relationship Id="rId7" Type="http://schemas.openxmlformats.org/officeDocument/2006/relationships/image" Target="../media/image25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7" Type="http://schemas.openxmlformats.org/officeDocument/2006/relationships/image" Target="../media/image26.sv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2.jpg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rgbClr val="E4F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154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Kautschuktechnologen*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Fachlagerist*</a:t>
            </a:r>
          </a:p>
          <a:p>
            <a:pPr algn="ctr"/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3"/>
            <a:ext cx="1312480" cy="375314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0640" y="2779413"/>
            <a:ext cx="487514" cy="700189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Breitbild</PresentationFormat>
  <Paragraphs>102</Paragraphs>
  <Slides>16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7</cp:revision>
  <dcterms:created xsi:type="dcterms:W3CDTF">2024-01-22T07:50:12Z</dcterms:created>
  <dcterms:modified xsi:type="dcterms:W3CDTF">2024-08-29T12:51:11Z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