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695"/>
    <a:srgbClr val="00A1E5"/>
    <a:srgbClr val="EB4B30"/>
    <a:srgbClr val="FFF696"/>
    <a:srgbClr val="E4F0D5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1" dt="2024-02-13T08:27:33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3T08:27:11.672" v="3994" actId="20577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07T12:46:01.414" v="3886" actId="1076"/>
        <pc:sldMkLst>
          <pc:docMk/>
          <pc:sldMk cId="459294818" sldId="274"/>
        </pc:sldMkLst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4" creationId="{EC2FA0C8-F00D-B447-ABFD-A7CB45A08D4D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mod">
          <ac:chgData name="Stapel, Frederic" userId="1abc07cd-784c-4ede-87bc-7246762e1d08" providerId="ADAL" clId="{96D7FF0F-B081-4A9D-BD68-D3EBAC727EF5}" dt="2024-02-07T10:22:58.521" v="2980" actId="1076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07T10:22:34.928" v="2974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07T10:23:50.425" v="3038" actId="20577"/>
          <ac:spMkLst>
            <pc:docMk/>
            <pc:sldMk cId="459294818" sldId="274"/>
            <ac:spMk id="64" creationId="{796F748F-5F07-7497-08C0-6BADB8CDCB0C}"/>
          </ac:spMkLst>
        </pc:spChg>
        <pc:spChg chg="add mod">
          <ac:chgData name="Stapel, Frederic" userId="1abc07cd-784c-4ede-87bc-7246762e1d08" providerId="ADAL" clId="{96D7FF0F-B081-4A9D-BD68-D3EBAC727EF5}" dt="2024-02-07T10:24:13.680" v="3074" actId="1076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07T10:24:30.785" v="3098" actId="1076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07T10:35:23.781" v="3420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07T10:32:03.692" v="3392" actId="1076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07T12:02:26.519" v="3876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07T12:45:57.952" v="3885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07T12:45:54.360" v="3883" actId="1076"/>
          <ac:picMkLst>
            <pc:docMk/>
            <pc:sldMk cId="459294818" sldId="274"/>
            <ac:picMk id="98" creationId="{CAC8E3A7-DA80-02D5-127E-7C96C7362F83}"/>
          </ac:picMkLst>
        </pc:picChg>
        <pc:cxnChg chg="mod">
          <ac:chgData name="Stapel, Frederic" userId="1abc07cd-784c-4ede-87bc-7246762e1d08" providerId="ADAL" clId="{96D7FF0F-B081-4A9D-BD68-D3EBAC727EF5}" dt="2024-02-07T09:30:38.484" v="2474" actId="1076"/>
          <ac:cxnSpMkLst>
            <pc:docMk/>
            <pc:sldMk cId="459294818" sldId="274"/>
            <ac:cxnSpMk id="121" creationId="{5004A604-AE84-BA07-A194-C78F746F6203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slide" Target="slide13.xml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25.png"/><Relationship Id="rId7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4.sv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55F08750-2D40-7EDD-3A64-3DF116D43DD4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A7A8BDAC-0B6B-E2FF-A953-B8233753BC4B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rgbClr val="E4F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154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30679"/>
            <a:ext cx="1312480" cy="368208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4451B0E-4D0D-7579-00A1-C8953959F170}"/>
              </a:ext>
            </a:extLst>
          </p:cNvPr>
          <p:cNvSpPr/>
          <p:nvPr/>
        </p:nvSpPr>
        <p:spPr>
          <a:xfrm>
            <a:off x="6154046" y="1622952"/>
            <a:ext cx="652270" cy="291987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B09FA5A-F7DB-4131-0036-80183B2184D2}"/>
              </a:ext>
            </a:extLst>
          </p:cNvPr>
          <p:cNvSpPr/>
          <p:nvPr/>
        </p:nvSpPr>
        <p:spPr>
          <a:xfrm>
            <a:off x="6826925" y="1626392"/>
            <a:ext cx="633387" cy="291987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5"/>
            <a:ext cx="671086" cy="344542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CB937A-41E9-A1AD-BAD8-E1C1A5590E3A}"/>
              </a:ext>
            </a:extLst>
          </p:cNvPr>
          <p:cNvSpPr/>
          <p:nvPr/>
        </p:nvSpPr>
        <p:spPr>
          <a:xfrm>
            <a:off x="4125310" y="3508140"/>
            <a:ext cx="671086" cy="291583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4124543" y="3820112"/>
            <a:ext cx="671086" cy="198212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0" y="2771981"/>
            <a:ext cx="676413" cy="349234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0640" y="2779413"/>
            <a:ext cx="487514" cy="70018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7"/>
            <a:ext cx="483036" cy="282204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309C088E-C785-C4FA-3BF4-1434C9552439}"/>
              </a:ext>
            </a:extLst>
          </p:cNvPr>
          <p:cNvSpPr txBox="1"/>
          <p:nvPr/>
        </p:nvSpPr>
        <p:spPr>
          <a:xfrm>
            <a:off x="6181321" y="1663341"/>
            <a:ext cx="71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Informatik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C5E65DAC-E2C1-D062-D371-7765BC5E1116}"/>
              </a:ext>
            </a:extLst>
          </p:cNvPr>
          <p:cNvSpPr txBox="1"/>
          <p:nvPr/>
        </p:nvSpPr>
        <p:spPr>
          <a:xfrm>
            <a:off x="6768085" y="1663759"/>
            <a:ext cx="9016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Elektrotechnik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96F748F-5F07-7497-08C0-6BADB8CDCB0C}"/>
              </a:ext>
            </a:extLst>
          </p:cNvPr>
          <p:cNvSpPr txBox="1"/>
          <p:nvPr/>
        </p:nvSpPr>
        <p:spPr>
          <a:xfrm>
            <a:off x="4055416" y="2733986"/>
            <a:ext cx="84283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Wirtschafts-ingenieure/</a:t>
            </a: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Maschinenbau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C30C816E-60D1-6745-F1D7-4C62C6620095}"/>
              </a:ext>
            </a:extLst>
          </p:cNvPr>
          <p:cNvSpPr txBox="1"/>
          <p:nvPr/>
        </p:nvSpPr>
        <p:spPr>
          <a:xfrm>
            <a:off x="4086641" y="3163846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Technisches Produktdesign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F54D3290-0038-156A-BB00-68D6C4C35774}"/>
              </a:ext>
            </a:extLst>
          </p:cNvPr>
          <p:cNvSpPr txBox="1"/>
          <p:nvPr/>
        </p:nvSpPr>
        <p:spPr>
          <a:xfrm>
            <a:off x="4096248" y="3505860"/>
            <a:ext cx="84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Industriekauf-leute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F14EB7DC-1E87-A70C-20D1-D3FA99F2A368}"/>
              </a:ext>
            </a:extLst>
          </p:cNvPr>
          <p:cNvSpPr txBox="1"/>
          <p:nvPr/>
        </p:nvSpPr>
        <p:spPr>
          <a:xfrm>
            <a:off x="5159210" y="3526333"/>
            <a:ext cx="125442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Elektroniker für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Geräte u. Systeme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Betriebstechnik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Automatisierungstechnik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Mechatronik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3D95745F-4ABB-134A-ADD6-A353BB588416}"/>
              </a:ext>
            </a:extLst>
          </p:cNvPr>
          <p:cNvSpPr txBox="1"/>
          <p:nvPr/>
        </p:nvSpPr>
        <p:spPr>
          <a:xfrm>
            <a:off x="6460303" y="4687541"/>
            <a:ext cx="135980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Werkzeugmechaniker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Industriemechaniker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Maschinen- und Anlagenführer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Fachlagerist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Kautschuktechnologie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B196201-F460-59A7-1FDA-6170FBA50FF9}"/>
              </a:ext>
            </a:extLst>
          </p:cNvPr>
          <p:cNvSpPr txBox="1"/>
          <p:nvPr/>
        </p:nvSpPr>
        <p:spPr>
          <a:xfrm>
            <a:off x="4080550" y="3820111"/>
            <a:ext cx="8428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Fachinformatik</a:t>
            </a:r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92106" y="2777156"/>
            <a:ext cx="307777" cy="307777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64639" y="2745625"/>
            <a:ext cx="358005" cy="3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Breitbild</PresentationFormat>
  <Paragraphs>102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Stapel, Frederic</cp:lastModifiedBy>
  <cp:revision>1</cp:revision>
  <dcterms:created xsi:type="dcterms:W3CDTF">2024-01-22T07:50:12Z</dcterms:created>
  <dcterms:modified xsi:type="dcterms:W3CDTF">2024-02-13T08:27:44Z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