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9" r:id="rId7"/>
    <p:sldId id="274" r:id="rId8"/>
    <p:sldId id="276" r:id="rId9"/>
    <p:sldId id="275" r:id="rId10"/>
    <p:sldId id="263" r:id="rId11"/>
    <p:sldId id="265" r:id="rId12"/>
    <p:sldId id="260" r:id="rId13"/>
    <p:sldId id="264" r:id="rId14"/>
    <p:sldId id="266" r:id="rId15"/>
    <p:sldId id="267" r:id="rId16"/>
    <p:sldId id="268" r:id="rId17"/>
    <p:sldId id="26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CCFF"/>
    <a:srgbClr val="ED7D31"/>
    <a:srgbClr val="FFF696"/>
    <a:srgbClr val="E4F0D5"/>
    <a:srgbClr val="85C695"/>
    <a:srgbClr val="00A1E5"/>
    <a:srgbClr val="EB4B30"/>
    <a:srgbClr val="FFFFFF"/>
    <a:srgbClr val="DED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7FF0F-B081-4A9D-BD68-D3EBAC727EF5}" v="216" dt="2024-02-16T07:30:18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2" autoAdjust="0"/>
  </p:normalViewPr>
  <p:slideViewPr>
    <p:cSldViewPr snapToGrid="0">
      <p:cViewPr varScale="1">
        <p:scale>
          <a:sx n="111" d="100"/>
          <a:sy n="111" d="100"/>
        </p:scale>
        <p:origin x="558" y="-4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pel, Frederic" userId="1abc07cd-784c-4ede-87bc-7246762e1d08" providerId="ADAL" clId="{96D7FF0F-B081-4A9D-BD68-D3EBAC727EF5}"/>
    <pc:docChg chg="undo redo custSel addSld delSld modSld sldOrd">
      <pc:chgData name="Stapel, Frederic" userId="1abc07cd-784c-4ede-87bc-7246762e1d08" providerId="ADAL" clId="{96D7FF0F-B081-4A9D-BD68-D3EBAC727EF5}" dt="2024-02-16T07:30:30.575" v="4190" actId="1076"/>
      <pc:docMkLst>
        <pc:docMk/>
      </pc:docMkLst>
      <pc:sldChg chg="modSp new mod">
        <pc:chgData name="Stapel, Frederic" userId="1abc07cd-784c-4ede-87bc-7246762e1d08" providerId="ADAL" clId="{96D7FF0F-B081-4A9D-BD68-D3EBAC727EF5}" dt="2024-01-22T07:50:31.275" v="43" actId="20577"/>
        <pc:sldMkLst>
          <pc:docMk/>
          <pc:sldMk cId="1259715903" sldId="256"/>
        </pc:sldMkLst>
        <pc:spChg chg="mod">
          <ac:chgData name="Stapel, Frederic" userId="1abc07cd-784c-4ede-87bc-7246762e1d08" providerId="ADAL" clId="{96D7FF0F-B081-4A9D-BD68-D3EBAC727EF5}" dt="2024-01-22T07:50:31.275" v="43" actId="20577"/>
          <ac:spMkLst>
            <pc:docMk/>
            <pc:sldMk cId="1259715903" sldId="256"/>
            <ac:spMk id="2" creationId="{1878D997-1783-34AB-2B12-61F5A367ADA9}"/>
          </ac:spMkLst>
        </pc:spChg>
      </pc:sldChg>
      <pc:sldChg chg="modSp new mod">
        <pc:chgData name="Stapel, Frederic" userId="1abc07cd-784c-4ede-87bc-7246762e1d08" providerId="ADAL" clId="{96D7FF0F-B081-4A9D-BD68-D3EBAC727EF5}" dt="2024-01-22T07:53:52.645" v="535" actId="20577"/>
        <pc:sldMkLst>
          <pc:docMk/>
          <pc:sldMk cId="1056847088" sldId="257"/>
        </pc:sldMkLst>
        <pc:spChg chg="mod">
          <ac:chgData name="Stapel, Frederic" userId="1abc07cd-784c-4ede-87bc-7246762e1d08" providerId="ADAL" clId="{96D7FF0F-B081-4A9D-BD68-D3EBAC727EF5}" dt="2024-01-22T07:51:04.787" v="90" actId="20577"/>
          <ac:spMkLst>
            <pc:docMk/>
            <pc:sldMk cId="1056847088" sldId="257"/>
            <ac:spMk id="2" creationId="{BC62CD75-FC8A-254B-20EA-EAB2B907E95D}"/>
          </ac:spMkLst>
        </pc:spChg>
        <pc:spChg chg="mod">
          <ac:chgData name="Stapel, Frederic" userId="1abc07cd-784c-4ede-87bc-7246762e1d08" providerId="ADAL" clId="{96D7FF0F-B081-4A9D-BD68-D3EBAC727EF5}" dt="2024-01-22T07:53:52.645" v="535" actId="20577"/>
          <ac:spMkLst>
            <pc:docMk/>
            <pc:sldMk cId="1056847088" sldId="257"/>
            <ac:spMk id="3" creationId="{48172C8E-3790-30F8-3DA9-352AA9945680}"/>
          </ac:spMkLst>
        </pc:spChg>
      </pc:sldChg>
      <pc:sldChg chg="modSp new mod">
        <pc:chgData name="Stapel, Frederic" userId="1abc07cd-784c-4ede-87bc-7246762e1d08" providerId="ADAL" clId="{96D7FF0F-B081-4A9D-BD68-D3EBAC727EF5}" dt="2024-01-22T08:10:03.560" v="728" actId="20577"/>
        <pc:sldMkLst>
          <pc:docMk/>
          <pc:sldMk cId="926321119" sldId="258"/>
        </pc:sldMkLst>
        <pc:spChg chg="mod">
          <ac:chgData name="Stapel, Frederic" userId="1abc07cd-784c-4ede-87bc-7246762e1d08" providerId="ADAL" clId="{96D7FF0F-B081-4A9D-BD68-D3EBAC727EF5}" dt="2024-01-22T07:54:11.009" v="551" actId="20577"/>
          <ac:spMkLst>
            <pc:docMk/>
            <pc:sldMk cId="926321119" sldId="258"/>
            <ac:spMk id="2" creationId="{D617F77B-142C-EE9C-B1E7-9CB912AD9D2D}"/>
          </ac:spMkLst>
        </pc:spChg>
        <pc:spChg chg="mod">
          <ac:chgData name="Stapel, Frederic" userId="1abc07cd-784c-4ede-87bc-7246762e1d08" providerId="ADAL" clId="{96D7FF0F-B081-4A9D-BD68-D3EBAC727EF5}" dt="2024-01-22T08:10:03.560" v="728" actId="20577"/>
          <ac:spMkLst>
            <pc:docMk/>
            <pc:sldMk cId="926321119" sldId="258"/>
            <ac:spMk id="3" creationId="{76BF4098-6397-E733-BE4D-029D51C01F44}"/>
          </ac:spMkLst>
        </pc:spChg>
      </pc:sldChg>
      <pc:sldChg chg="addSp delSp modSp new mod ord">
        <pc:chgData name="Stapel, Frederic" userId="1abc07cd-784c-4ede-87bc-7246762e1d08" providerId="ADAL" clId="{96D7FF0F-B081-4A9D-BD68-D3EBAC727EF5}" dt="2024-02-13T08:27:11.672" v="3994" actId="20577"/>
        <pc:sldMkLst>
          <pc:docMk/>
          <pc:sldMk cId="2805550147" sldId="259"/>
        </pc:sldMkLst>
        <pc:spChg chg="mod">
          <ac:chgData name="Stapel, Frederic" userId="1abc07cd-784c-4ede-87bc-7246762e1d08" providerId="ADAL" clId="{96D7FF0F-B081-4A9D-BD68-D3EBAC727EF5}" dt="2024-01-22T12:39:48.339" v="1791" actId="1076"/>
          <ac:spMkLst>
            <pc:docMk/>
            <pc:sldMk cId="2805550147" sldId="259"/>
            <ac:spMk id="2" creationId="{1DD580A7-D7E5-1707-4BCB-9D126A951871}"/>
          </ac:spMkLst>
        </pc:spChg>
        <pc:spChg chg="mod">
          <ac:chgData name="Stapel, Frederic" userId="1abc07cd-784c-4ede-87bc-7246762e1d08" providerId="ADAL" clId="{96D7FF0F-B081-4A9D-BD68-D3EBAC727EF5}" dt="2024-02-13T08:27:11.672" v="3994" actId="20577"/>
          <ac:spMkLst>
            <pc:docMk/>
            <pc:sldMk cId="2805550147" sldId="259"/>
            <ac:spMk id="3" creationId="{318D699B-152B-E4E3-CC1B-E7BBC3B59977}"/>
          </ac:spMkLst>
        </pc:spChg>
        <pc:picChg chg="add del mod">
          <ac:chgData name="Stapel, Frederic" userId="1abc07cd-784c-4ede-87bc-7246762e1d08" providerId="ADAL" clId="{96D7FF0F-B081-4A9D-BD68-D3EBAC727EF5}" dt="2024-01-22T08:12:33.208" v="736" actId="21"/>
          <ac:picMkLst>
            <pc:docMk/>
            <pc:sldMk cId="2805550147" sldId="259"/>
            <ac:picMk id="1026" creationId="{89BB87CC-1BFB-119E-BCB6-FE2CB1BEB1E8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1-22T13:17:58.382" v="1823" actId="732"/>
        <pc:sldMkLst>
          <pc:docMk/>
          <pc:sldMk cId="3960187653" sldId="260"/>
        </pc:sldMkLst>
        <pc:spChg chg="mod">
          <ac:chgData name="Stapel, Frederic" userId="1abc07cd-784c-4ede-87bc-7246762e1d08" providerId="ADAL" clId="{96D7FF0F-B081-4A9D-BD68-D3EBAC727EF5}" dt="2024-01-22T10:12:53.643" v="1500" actId="14100"/>
          <ac:spMkLst>
            <pc:docMk/>
            <pc:sldMk cId="3960187653" sldId="260"/>
            <ac:spMk id="2" creationId="{1CEBD5F3-AE37-F4E2-2388-DDB0674E59F4}"/>
          </ac:spMkLst>
        </pc:spChg>
        <pc:spChg chg="del mod">
          <ac:chgData name="Stapel, Frederic" userId="1abc07cd-784c-4ede-87bc-7246762e1d08" providerId="ADAL" clId="{96D7FF0F-B081-4A9D-BD68-D3EBAC727EF5}" dt="2024-01-22T09:48:05.475" v="1052"/>
          <ac:spMkLst>
            <pc:docMk/>
            <pc:sldMk cId="3960187653" sldId="260"/>
            <ac:spMk id="3" creationId="{57FF3FDC-091C-F7B8-B2B8-02C1C87FA1ED}"/>
          </ac:spMkLst>
        </pc:spChg>
        <pc:spChg chg="add mod ord">
          <ac:chgData name="Stapel, Frederic" userId="1abc07cd-784c-4ede-87bc-7246762e1d08" providerId="ADAL" clId="{96D7FF0F-B081-4A9D-BD68-D3EBAC727EF5}" dt="2024-01-22T13:17:35.319" v="1820" actId="167"/>
          <ac:spMkLst>
            <pc:docMk/>
            <pc:sldMk cId="3960187653" sldId="260"/>
            <ac:spMk id="4" creationId="{DA57C265-7F9C-4E7F-4939-E6C64524C54F}"/>
          </ac:spMkLst>
        </pc:spChg>
        <pc:spChg chg="add mod">
          <ac:chgData name="Stapel, Frederic" userId="1abc07cd-784c-4ede-87bc-7246762e1d08" providerId="ADAL" clId="{96D7FF0F-B081-4A9D-BD68-D3EBAC727EF5}" dt="2024-01-22T09:58:20.457" v="1071" actId="208"/>
          <ac:spMkLst>
            <pc:docMk/>
            <pc:sldMk cId="3960187653" sldId="260"/>
            <ac:spMk id="11" creationId="{9D91F178-9325-8703-EB65-8D60088338D3}"/>
          </ac:spMkLst>
        </pc:spChg>
        <pc:picChg chg="add del mod modCrop">
          <ac:chgData name="Stapel, Frederic" userId="1abc07cd-784c-4ede-87bc-7246762e1d08" providerId="ADAL" clId="{96D7FF0F-B081-4A9D-BD68-D3EBAC727EF5}" dt="2024-01-22T13:17:16.046" v="1816" actId="478"/>
          <ac:picMkLst>
            <pc:docMk/>
            <pc:sldMk cId="3960187653" sldId="260"/>
            <ac:picMk id="6" creationId="{D4408CB8-36B2-C477-4D54-7C13477F7853}"/>
          </ac:picMkLst>
        </pc:picChg>
        <pc:picChg chg="add mod ord">
          <ac:chgData name="Stapel, Frederic" userId="1abc07cd-784c-4ede-87bc-7246762e1d08" providerId="ADAL" clId="{96D7FF0F-B081-4A9D-BD68-D3EBAC727EF5}" dt="2024-01-22T10:43:14.056" v="1782"/>
          <ac:picMkLst>
            <pc:docMk/>
            <pc:sldMk cId="3960187653" sldId="260"/>
            <ac:picMk id="8" creationId="{EF715E90-E8B5-3CB2-9FBD-1DAA4729DF9B}"/>
          </ac:picMkLst>
        </pc:picChg>
        <pc:picChg chg="add mod ord">
          <ac:chgData name="Stapel, Frederic" userId="1abc07cd-784c-4ede-87bc-7246762e1d08" providerId="ADAL" clId="{96D7FF0F-B081-4A9D-BD68-D3EBAC727EF5}" dt="2024-01-22T10:15:30.805" v="1523" actId="207"/>
          <ac:picMkLst>
            <pc:docMk/>
            <pc:sldMk cId="3960187653" sldId="260"/>
            <ac:picMk id="10" creationId="{5E44EC0B-35D0-8883-D6D4-7729E1015BF1}"/>
          </ac:picMkLst>
        </pc:picChg>
        <pc:picChg chg="add mod ord modCrop">
          <ac:chgData name="Stapel, Frederic" userId="1abc07cd-784c-4ede-87bc-7246762e1d08" providerId="ADAL" clId="{96D7FF0F-B081-4A9D-BD68-D3EBAC727EF5}" dt="2024-01-22T13:17:58.382" v="1823" actId="732"/>
          <ac:picMkLst>
            <pc:docMk/>
            <pc:sldMk cId="3960187653" sldId="260"/>
            <ac:picMk id="13" creationId="{D429D657-08C4-219B-D370-AFCEA396A38E}"/>
          </ac:picMkLst>
        </pc:picChg>
        <pc:picChg chg="add mod">
          <ac:chgData name="Stapel, Frederic" userId="1abc07cd-784c-4ede-87bc-7246762e1d08" providerId="ADAL" clId="{96D7FF0F-B081-4A9D-BD68-D3EBAC727EF5}" dt="2024-01-22T13:17:45.254" v="1822" actId="171"/>
          <ac:picMkLst>
            <pc:docMk/>
            <pc:sldMk cId="3960187653" sldId="260"/>
            <ac:picMk id="1026" creationId="{89BB87CC-1BFB-119E-BCB6-FE2CB1BEB1E8}"/>
          </ac:picMkLst>
        </pc:picChg>
      </pc:sldChg>
      <pc:sldChg chg="modSp add mod ord modShow">
        <pc:chgData name="Stapel, Frederic" userId="1abc07cd-784c-4ede-87bc-7246762e1d08" providerId="ADAL" clId="{96D7FF0F-B081-4A9D-BD68-D3EBAC727EF5}" dt="2024-01-22T12:36:49.451" v="1790" actId="729"/>
        <pc:sldMkLst>
          <pc:docMk/>
          <pc:sldMk cId="3485681939" sldId="261"/>
        </pc:sldMkLst>
        <pc:spChg chg="mod">
          <ac:chgData name="Stapel, Frederic" userId="1abc07cd-784c-4ede-87bc-7246762e1d08" providerId="ADAL" clId="{96D7FF0F-B081-4A9D-BD68-D3EBAC727EF5}" dt="2024-01-22T10:13:04.378" v="1502" actId="14100"/>
          <ac:spMkLst>
            <pc:docMk/>
            <pc:sldMk cId="3485681939" sldId="261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2:36:40.629" v="1789" actId="20577"/>
          <ac:spMkLst>
            <pc:docMk/>
            <pc:sldMk cId="3485681939" sldId="261"/>
            <ac:spMk id="3" creationId="{57FF3FDC-091C-F7B8-B2B8-02C1C87FA1ED}"/>
          </ac:spMkLst>
        </pc:spChg>
      </pc:sldChg>
      <pc:sldChg chg="addSp delSp modSp new mod">
        <pc:chgData name="Stapel, Frederic" userId="1abc07cd-784c-4ede-87bc-7246762e1d08" providerId="ADAL" clId="{96D7FF0F-B081-4A9D-BD68-D3EBAC727EF5}" dt="2024-02-13T07:42:28.092" v="3951" actId="1076"/>
        <pc:sldMkLst>
          <pc:docMk/>
          <pc:sldMk cId="3375661274" sldId="262"/>
        </pc:sldMkLst>
        <pc:spChg chg="add mod">
          <ac:chgData name="Stapel, Frederic" userId="1abc07cd-784c-4ede-87bc-7246762e1d08" providerId="ADAL" clId="{96D7FF0F-B081-4A9D-BD68-D3EBAC727EF5}" dt="2024-02-13T07:42:28.092" v="3951" actId="1076"/>
          <ac:spMkLst>
            <pc:docMk/>
            <pc:sldMk cId="3375661274" sldId="262"/>
            <ac:spMk id="2" creationId="{29F0D2FF-399F-B96F-A9E1-06411514C1C7}"/>
          </ac:spMkLst>
        </pc:spChg>
        <pc:spChg chg="del">
          <ac:chgData name="Stapel, Frederic" userId="1abc07cd-784c-4ede-87bc-7246762e1d08" providerId="ADAL" clId="{96D7FF0F-B081-4A9D-BD68-D3EBAC727EF5}" dt="2024-01-22T09:36:14.108" v="1026" actId="478"/>
          <ac:spMkLst>
            <pc:docMk/>
            <pc:sldMk cId="3375661274" sldId="262"/>
            <ac:spMk id="2" creationId="{4019958C-DBB2-4239-E1A8-CA12AB286212}"/>
          </ac:spMkLst>
        </pc:spChg>
        <pc:spChg chg="del">
          <ac:chgData name="Stapel, Frederic" userId="1abc07cd-784c-4ede-87bc-7246762e1d08" providerId="ADAL" clId="{96D7FF0F-B081-4A9D-BD68-D3EBAC727EF5}" dt="2024-01-22T09:36:13.270" v="1025" actId="478"/>
          <ac:spMkLst>
            <pc:docMk/>
            <pc:sldMk cId="3375661274" sldId="262"/>
            <ac:spMk id="3" creationId="{054A39AF-2CC6-AD49-D311-A35FFA134E2B}"/>
          </ac:spMkLst>
        </pc:spChg>
        <pc:graphicFrameChg chg="add del mod">
          <ac:chgData name="Stapel, Frederic" userId="1abc07cd-784c-4ede-87bc-7246762e1d08" providerId="ADAL" clId="{96D7FF0F-B081-4A9D-BD68-D3EBAC727EF5}" dt="2024-01-22T08:51:22.085" v="753" actId="478"/>
          <ac:graphicFrameMkLst>
            <pc:docMk/>
            <pc:sldMk cId="3375661274" sldId="262"/>
            <ac:graphicFrameMk id="4" creationId="{2DDBFC14-E3F5-D0FE-3149-3C809BCE5A00}"/>
          </ac:graphicFrameMkLst>
        </pc:graphicFrameChg>
        <pc:picChg chg="add">
          <ac:chgData name="Stapel, Frederic" userId="1abc07cd-784c-4ede-87bc-7246762e1d08" providerId="ADAL" clId="{96D7FF0F-B081-4A9D-BD68-D3EBAC727EF5}" dt="2024-01-22T08:52:06.459" v="754" actId="22"/>
          <ac:picMkLst>
            <pc:docMk/>
            <pc:sldMk cId="3375661274" sldId="262"/>
            <ac:picMk id="6" creationId="{06728D4B-44DD-11F5-6373-563148716605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2-07T11:48:50.642" v="3503" actId="1076"/>
        <pc:sldMkLst>
          <pc:docMk/>
          <pc:sldMk cId="1713496642" sldId="263"/>
        </pc:sldMkLst>
        <pc:spChg chg="add mod">
          <ac:chgData name="Stapel, Frederic" userId="1abc07cd-784c-4ede-87bc-7246762e1d08" providerId="ADAL" clId="{96D7FF0F-B081-4A9D-BD68-D3EBAC727EF5}" dt="2024-02-07T11:48:50.642" v="3503" actId="1076"/>
          <ac:spMkLst>
            <pc:docMk/>
            <pc:sldMk cId="1713496642" sldId="263"/>
            <ac:spMk id="2" creationId="{4CC0B4F3-8A27-3162-2B38-768FA3F38507}"/>
          </ac:spMkLst>
        </pc:spChg>
        <pc:spChg chg="del">
          <ac:chgData name="Stapel, Frederic" userId="1abc07cd-784c-4ede-87bc-7246762e1d08" providerId="ADAL" clId="{96D7FF0F-B081-4A9D-BD68-D3EBAC727EF5}" dt="2024-01-22T09:23:03.905" v="765" actId="478"/>
          <ac:spMkLst>
            <pc:docMk/>
            <pc:sldMk cId="1713496642" sldId="263"/>
            <ac:spMk id="2" creationId="{7FEC15A8-DB18-A604-3790-D79A6BED1706}"/>
          </ac:spMkLst>
        </pc:spChg>
        <pc:spChg chg="del">
          <ac:chgData name="Stapel, Frederic" userId="1abc07cd-784c-4ede-87bc-7246762e1d08" providerId="ADAL" clId="{96D7FF0F-B081-4A9D-BD68-D3EBAC727EF5}" dt="2024-01-22T09:23:04.776" v="766" actId="478"/>
          <ac:spMkLst>
            <pc:docMk/>
            <pc:sldMk cId="1713496642" sldId="263"/>
            <ac:spMk id="3" creationId="{85603311-8C9F-9C34-9A9E-4A775E7E5D6F}"/>
          </ac:spMkLst>
        </pc:spChg>
        <pc:spChg chg="add mod">
          <ac:chgData name="Stapel, Frederic" userId="1abc07cd-784c-4ede-87bc-7246762e1d08" providerId="ADAL" clId="{96D7FF0F-B081-4A9D-BD68-D3EBAC727EF5}" dt="2024-01-22T09:24:29.394" v="801" actId="1076"/>
          <ac:spMkLst>
            <pc:docMk/>
            <pc:sldMk cId="1713496642" sldId="263"/>
            <ac:spMk id="8" creationId="{DAC624CE-6C2C-A78C-FD54-AE2FD8AE8BA5}"/>
          </ac:spMkLst>
        </pc:spChg>
        <pc:spChg chg="add mod">
          <ac:chgData name="Stapel, Frederic" userId="1abc07cd-784c-4ede-87bc-7246762e1d08" providerId="ADAL" clId="{96D7FF0F-B081-4A9D-BD68-D3EBAC727EF5}" dt="2024-01-22T09:24:07.754" v="800" actId="20577"/>
          <ac:spMkLst>
            <pc:docMk/>
            <pc:sldMk cId="1713496642" sldId="263"/>
            <ac:spMk id="9" creationId="{AE390B63-E0F2-CD46-8C2D-98A66BF9E732}"/>
          </ac:spMkLst>
        </pc:spChg>
        <pc:spChg chg="add mod">
          <ac:chgData name="Stapel, Frederic" userId="1abc07cd-784c-4ede-87bc-7246762e1d08" providerId="ADAL" clId="{96D7FF0F-B081-4A9D-BD68-D3EBAC727EF5}" dt="2024-01-22T09:24:02.457" v="795" actId="20577"/>
          <ac:spMkLst>
            <pc:docMk/>
            <pc:sldMk cId="1713496642" sldId="263"/>
            <ac:spMk id="10" creationId="{FF134EFA-5DDB-FA40-CADC-67E4E44CDD71}"/>
          </ac:spMkLst>
        </pc:spChg>
        <pc:spChg chg="add mod">
          <ac:chgData name="Stapel, Frederic" userId="1abc07cd-784c-4ede-87bc-7246762e1d08" providerId="ADAL" clId="{96D7FF0F-B081-4A9D-BD68-D3EBAC727EF5}" dt="2024-01-22T09:24:37.106" v="809" actId="1076"/>
          <ac:spMkLst>
            <pc:docMk/>
            <pc:sldMk cId="1713496642" sldId="263"/>
            <ac:spMk id="11" creationId="{02006AD3-2AC9-4A0F-120E-26F6B95B2763}"/>
          </ac:spMkLst>
        </pc:spChg>
        <pc:spChg chg="add mod">
          <ac:chgData name="Stapel, Frederic" userId="1abc07cd-784c-4ede-87bc-7246762e1d08" providerId="ADAL" clId="{96D7FF0F-B081-4A9D-BD68-D3EBAC727EF5}" dt="2024-01-22T09:24:57.954" v="825" actId="1076"/>
          <ac:spMkLst>
            <pc:docMk/>
            <pc:sldMk cId="1713496642" sldId="263"/>
            <ac:spMk id="12" creationId="{03C86A33-F9CE-EB6D-539B-6B5BD37B53BB}"/>
          </ac:spMkLst>
        </pc:spChg>
        <pc:spChg chg="add mod">
          <ac:chgData name="Stapel, Frederic" userId="1abc07cd-784c-4ede-87bc-7246762e1d08" providerId="ADAL" clId="{96D7FF0F-B081-4A9D-BD68-D3EBAC727EF5}" dt="2024-01-22T09:25:30.625" v="839" actId="1076"/>
          <ac:spMkLst>
            <pc:docMk/>
            <pc:sldMk cId="1713496642" sldId="263"/>
            <ac:spMk id="13" creationId="{6FC093B6-C27B-E841-8591-2BE287C5F771}"/>
          </ac:spMkLst>
        </pc:spChg>
        <pc:spChg chg="add mod">
          <ac:chgData name="Stapel, Frederic" userId="1abc07cd-784c-4ede-87bc-7246762e1d08" providerId="ADAL" clId="{96D7FF0F-B081-4A9D-BD68-D3EBAC727EF5}" dt="2024-01-22T09:32:56.342" v="999" actId="1076"/>
          <ac:spMkLst>
            <pc:docMk/>
            <pc:sldMk cId="1713496642" sldId="263"/>
            <ac:spMk id="14" creationId="{B879F3FF-05BF-D457-F374-B1217EED65D3}"/>
          </ac:spMkLst>
        </pc:spChg>
        <pc:spChg chg="add mod">
          <ac:chgData name="Stapel, Frederic" userId="1abc07cd-784c-4ede-87bc-7246762e1d08" providerId="ADAL" clId="{96D7FF0F-B081-4A9D-BD68-D3EBAC727EF5}" dt="2024-01-22T09:32:50.746" v="994" actId="1076"/>
          <ac:spMkLst>
            <pc:docMk/>
            <pc:sldMk cId="1713496642" sldId="263"/>
            <ac:spMk id="15" creationId="{DDA6F84A-60F5-A24F-633F-152BC97A2AE4}"/>
          </ac:spMkLst>
        </pc:spChg>
        <pc:spChg chg="add mod">
          <ac:chgData name="Stapel, Frederic" userId="1abc07cd-784c-4ede-87bc-7246762e1d08" providerId="ADAL" clId="{96D7FF0F-B081-4A9D-BD68-D3EBAC727EF5}" dt="2024-01-22T09:34:02.142" v="1002" actId="1076"/>
          <ac:spMkLst>
            <pc:docMk/>
            <pc:sldMk cId="1713496642" sldId="263"/>
            <ac:spMk id="16" creationId="{593B25F9-374E-5AC4-E752-A74E9890451A}"/>
          </ac:spMkLst>
        </pc:spChg>
        <pc:spChg chg="add mod">
          <ac:chgData name="Stapel, Frederic" userId="1abc07cd-784c-4ede-87bc-7246762e1d08" providerId="ADAL" clId="{96D7FF0F-B081-4A9D-BD68-D3EBAC727EF5}" dt="2024-01-22T09:29:31.305" v="941" actId="1076"/>
          <ac:spMkLst>
            <pc:docMk/>
            <pc:sldMk cId="1713496642" sldId="263"/>
            <ac:spMk id="17" creationId="{1489C8E4-8F87-3F46-4EBB-1B8A6B80BF9D}"/>
          </ac:spMkLst>
        </pc:spChg>
        <pc:spChg chg="add mod">
          <ac:chgData name="Stapel, Frederic" userId="1abc07cd-784c-4ede-87bc-7246762e1d08" providerId="ADAL" clId="{96D7FF0F-B081-4A9D-BD68-D3EBAC727EF5}" dt="2024-01-22T12:43:12.474" v="1802" actId="20577"/>
          <ac:spMkLst>
            <pc:docMk/>
            <pc:sldMk cId="1713496642" sldId="263"/>
            <ac:spMk id="18" creationId="{74ACF402-8780-C64D-557B-20BF07F73F34}"/>
          </ac:spMkLst>
        </pc:spChg>
        <pc:spChg chg="add del mod">
          <ac:chgData name="Stapel, Frederic" userId="1abc07cd-784c-4ede-87bc-7246762e1d08" providerId="ADAL" clId="{96D7FF0F-B081-4A9D-BD68-D3EBAC727EF5}" dt="2024-01-22T10:28:32.793" v="1532" actId="478"/>
          <ac:spMkLst>
            <pc:docMk/>
            <pc:sldMk cId="1713496642" sldId="263"/>
            <ac:spMk id="29" creationId="{8EF6735A-7469-A4A5-D296-919696B1B8F5}"/>
          </ac:spMkLst>
        </pc:spChg>
        <pc:spChg chg="add del mod">
          <ac:chgData name="Stapel, Frederic" userId="1abc07cd-784c-4ede-87bc-7246762e1d08" providerId="ADAL" clId="{96D7FF0F-B081-4A9D-BD68-D3EBAC727EF5}" dt="2024-01-22T13:20:18.101" v="1824" actId="478"/>
          <ac:spMkLst>
            <pc:docMk/>
            <pc:sldMk cId="1713496642" sldId="263"/>
            <ac:spMk id="30" creationId="{3D0E676D-7995-D40D-8555-73E09C2B9A8E}"/>
          </ac:spMkLst>
        </pc:sp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2" creationId="{B2699C14-E322-9533-AE68-586A085A0873}"/>
          </ac:picMkLst>
        </pc:pic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3" creationId="{85C0500A-C2B5-BA0E-0EB1-CCF4CD7D90B5}"/>
          </ac:picMkLst>
        </pc:picChg>
        <pc:picChg chg="add mod modCrop">
          <ac:chgData name="Stapel, Frederic" userId="1abc07cd-784c-4ede-87bc-7246762e1d08" providerId="ADAL" clId="{96D7FF0F-B081-4A9D-BD68-D3EBAC727EF5}" dt="2024-02-07T08:48:10.030" v="2121" actId="1076"/>
          <ac:picMkLst>
            <pc:docMk/>
            <pc:sldMk cId="1713496642" sldId="263"/>
            <ac:picMk id="5" creationId="{21AC0868-9FCC-5BDA-D328-2EDF9F4E47D9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0" creationId="{7872F2F1-CAAC-2771-5058-9A2F117C9013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2" creationId="{56702813-6D08-A382-853F-18EDE75C1509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3" creationId="{2E878AC6-07D9-ECB5-7B06-963559DF0303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4" creationId="{C63FF635-0581-38ED-08D5-F476D321D80D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5" creationId="{1D840902-6131-D410-3459-2DA8999495AC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6" creationId="{BC7CE99A-1E2F-6BD8-7CDD-81B0158CA255}"/>
          </ac:picMkLst>
        </pc:picChg>
        <pc:picChg chg="add mod">
          <ac:chgData name="Stapel, Frederic" userId="1abc07cd-784c-4ede-87bc-7246762e1d08" providerId="ADAL" clId="{96D7FF0F-B081-4A9D-BD68-D3EBAC727EF5}" dt="2024-01-22T09:39:45.952" v="1034" actId="1076"/>
          <ac:picMkLst>
            <pc:docMk/>
            <pc:sldMk cId="1713496642" sldId="263"/>
            <ac:picMk id="28" creationId="{69FE9388-2E34-363D-E35D-4308EC834BEA}"/>
          </ac:picMkLst>
        </pc:picChg>
        <pc:cxnChg chg="add mod">
          <ac:chgData name="Stapel, Frederic" userId="1abc07cd-784c-4ede-87bc-7246762e1d08" providerId="ADAL" clId="{96D7FF0F-B081-4A9D-BD68-D3EBAC727EF5}" dt="2024-01-22T09:22:53.538" v="764" actId="208"/>
          <ac:cxnSpMkLst>
            <pc:docMk/>
            <pc:sldMk cId="1713496642" sldId="263"/>
            <ac:cxnSpMk id="7" creationId="{CD99A870-22E1-5555-CEE1-990A749BAF6C}"/>
          </ac:cxnSpMkLst>
        </pc:cxnChg>
      </pc:sldChg>
      <pc:sldChg chg="addSp delSp modSp add del mod">
        <pc:chgData name="Stapel, Frederic" userId="1abc07cd-784c-4ede-87bc-7246762e1d08" providerId="ADAL" clId="{96D7FF0F-B081-4A9D-BD68-D3EBAC727EF5}" dt="2024-01-22T09:46:35.121" v="1051" actId="2696"/>
        <pc:sldMkLst>
          <pc:docMk/>
          <pc:sldMk cId="1098108866" sldId="264"/>
        </pc:sldMkLst>
        <pc:spChg chg="add del mod">
          <ac:chgData name="Stapel, Frederic" userId="1abc07cd-784c-4ede-87bc-7246762e1d08" providerId="ADAL" clId="{96D7FF0F-B081-4A9D-BD68-D3EBAC727EF5}" dt="2024-01-22T09:43:50.241" v="1050" actId="478"/>
          <ac:spMkLst>
            <pc:docMk/>
            <pc:sldMk cId="1098108866" sldId="264"/>
            <ac:spMk id="2" creationId="{F45030CF-9E49-57EB-4234-A1A253CB78AF}"/>
          </ac:spMkLst>
        </pc:spChg>
      </pc:sldChg>
      <pc:sldChg chg="addSp delSp modSp add mod">
        <pc:chgData name="Stapel, Frederic" userId="1abc07cd-784c-4ede-87bc-7246762e1d08" providerId="ADAL" clId="{96D7FF0F-B081-4A9D-BD68-D3EBAC727EF5}" dt="2024-01-22T10:42:45.436" v="1779"/>
        <pc:sldMkLst>
          <pc:docMk/>
          <pc:sldMk cId="1225391915" sldId="264"/>
        </pc:sldMkLst>
        <pc:spChg chg="mod">
          <ac:chgData name="Stapel, Frederic" userId="1abc07cd-784c-4ede-87bc-7246762e1d08" providerId="ADAL" clId="{96D7FF0F-B081-4A9D-BD68-D3EBAC727EF5}" dt="2024-01-22T10:12:58.203" v="1501" actId="14100"/>
          <ac:spMkLst>
            <pc:docMk/>
            <pc:sldMk cId="1225391915" sldId="264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0:19:51.106" v="1524" actId="20577"/>
          <ac:spMkLst>
            <pc:docMk/>
            <pc:sldMk cId="1225391915" sldId="264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03:11.838" v="1080" actId="478"/>
          <ac:spMkLst>
            <pc:docMk/>
            <pc:sldMk cId="1225391915" sldId="264"/>
            <ac:spMk id="5" creationId="{B2381123-0752-9786-4ECB-9796E718803F}"/>
          </ac:spMkLst>
        </pc:spChg>
        <pc:spChg chg="mod">
          <ac:chgData name="Stapel, Frederic" userId="1abc07cd-784c-4ede-87bc-7246762e1d08" providerId="ADAL" clId="{96D7FF0F-B081-4A9D-BD68-D3EBAC727EF5}" dt="2024-01-22T10:07:49.052" v="1394" actId="14100"/>
          <ac:spMkLst>
            <pc:docMk/>
            <pc:sldMk cId="1225391915" sldId="264"/>
            <ac:spMk id="11" creationId="{9D91F178-9325-8703-EB65-8D60088338D3}"/>
          </ac:spMkLst>
        </pc:spChg>
        <pc:spChg chg="add del mod">
          <ac:chgData name="Stapel, Frederic" userId="1abc07cd-784c-4ede-87bc-7246762e1d08" providerId="ADAL" clId="{96D7FF0F-B081-4A9D-BD68-D3EBAC727EF5}" dt="2024-01-22T10:14:21.327" v="1510"/>
          <ac:spMkLst>
            <pc:docMk/>
            <pc:sldMk cId="1225391915" sldId="264"/>
            <ac:spMk id="13" creationId="{2B1D57EE-92BC-0446-42D0-494E16F53E42}"/>
          </ac:spMkLst>
        </pc:spChg>
        <pc:picChg chg="del">
          <ac:chgData name="Stapel, Frederic" userId="1abc07cd-784c-4ede-87bc-7246762e1d08" providerId="ADAL" clId="{96D7FF0F-B081-4A9D-BD68-D3EBAC727EF5}" dt="2024-01-22T10:04:26.670" v="1089" actId="478"/>
          <ac:picMkLst>
            <pc:docMk/>
            <pc:sldMk cId="1225391915" sldId="264"/>
            <ac:picMk id="6" creationId="{D4408CB8-36B2-C477-4D54-7C13477F7853}"/>
          </ac:picMkLst>
        </pc:picChg>
        <pc:picChg chg="del">
          <ac:chgData name="Stapel, Frederic" userId="1abc07cd-784c-4ede-87bc-7246762e1d08" providerId="ADAL" clId="{96D7FF0F-B081-4A9D-BD68-D3EBAC727EF5}" dt="2024-01-22T10:03:08.562" v="1079" actId="478"/>
          <ac:picMkLst>
            <pc:docMk/>
            <pc:sldMk cId="1225391915" sldId="264"/>
            <ac:picMk id="8" creationId="{EF715E90-E8B5-3CB2-9FBD-1DAA4729DF9B}"/>
          </ac:picMkLst>
        </pc:picChg>
        <pc:picChg chg="add del mod">
          <ac:chgData name="Stapel, Frederic" userId="1abc07cd-784c-4ede-87bc-7246762e1d08" providerId="ADAL" clId="{96D7FF0F-B081-4A9D-BD68-D3EBAC727EF5}" dt="2024-01-22T10:14:01.900" v="1504" actId="478"/>
          <ac:picMkLst>
            <pc:docMk/>
            <pc:sldMk cId="1225391915" sldId="264"/>
            <ac:picMk id="9" creationId="{506052AA-75CF-6C8A-A0A2-FDDE70D1E2C8}"/>
          </ac:picMkLst>
        </pc:picChg>
        <pc:picChg chg="del mod">
          <ac:chgData name="Stapel, Frederic" userId="1abc07cd-784c-4ede-87bc-7246762e1d08" providerId="ADAL" clId="{96D7FF0F-B081-4A9D-BD68-D3EBAC727EF5}" dt="2024-01-22T10:03:21.462" v="1082" actId="478"/>
          <ac:picMkLst>
            <pc:docMk/>
            <pc:sldMk cId="1225391915" sldId="264"/>
            <ac:picMk id="10" creationId="{5E44EC0B-35D0-8883-D6D4-7729E1015BF1}"/>
          </ac:picMkLst>
        </pc:picChg>
        <pc:picChg chg="add mod">
          <ac:chgData name="Stapel, Frederic" userId="1abc07cd-784c-4ede-87bc-7246762e1d08" providerId="ADAL" clId="{96D7FF0F-B081-4A9D-BD68-D3EBAC727EF5}" dt="2024-01-22T10:42:45.436" v="1779"/>
          <ac:picMkLst>
            <pc:docMk/>
            <pc:sldMk cId="1225391915" sldId="264"/>
            <ac:picMk id="12" creationId="{20BAD3F9-4B8B-FAEF-B7CD-86966E363AF6}"/>
          </ac:picMkLst>
        </pc:picChg>
        <pc:picChg chg="add mod">
          <ac:chgData name="Stapel, Frederic" userId="1abc07cd-784c-4ede-87bc-7246762e1d08" providerId="ADAL" clId="{96D7FF0F-B081-4A9D-BD68-D3EBAC727EF5}" dt="2024-01-22T10:15:07.434" v="1521"/>
          <ac:picMkLst>
            <pc:docMk/>
            <pc:sldMk cId="1225391915" sldId="264"/>
            <ac:picMk id="15" creationId="{78A5AAA5-507F-5B3F-9CFA-290D6FD73404}"/>
          </ac:picMkLst>
        </pc:picChg>
      </pc:sldChg>
      <pc:sldChg chg="modSp new mod">
        <pc:chgData name="Stapel, Frederic" userId="1abc07cd-784c-4ede-87bc-7246762e1d08" providerId="ADAL" clId="{96D7FF0F-B081-4A9D-BD68-D3EBAC727EF5}" dt="2024-02-13T07:46:29.026" v="3964" actId="20577"/>
        <pc:sldMkLst>
          <pc:docMk/>
          <pc:sldMk cId="385142847" sldId="265"/>
        </pc:sldMkLst>
        <pc:spChg chg="mod">
          <ac:chgData name="Stapel, Frederic" userId="1abc07cd-784c-4ede-87bc-7246762e1d08" providerId="ADAL" clId="{96D7FF0F-B081-4A9D-BD68-D3EBAC727EF5}" dt="2024-02-13T07:46:29.026" v="3964" actId="20577"/>
          <ac:spMkLst>
            <pc:docMk/>
            <pc:sldMk cId="385142847" sldId="265"/>
            <ac:spMk id="2" creationId="{9FFC62D5-A96A-5570-D17C-5E8D1803AE30}"/>
          </ac:spMkLst>
        </pc:spChg>
        <pc:spChg chg="mod">
          <ac:chgData name="Stapel, Frederic" userId="1abc07cd-784c-4ede-87bc-7246762e1d08" providerId="ADAL" clId="{96D7FF0F-B081-4A9D-BD68-D3EBAC727EF5}" dt="2024-01-22T13:36:06.040" v="2117" actId="114"/>
          <ac:spMkLst>
            <pc:docMk/>
            <pc:sldMk cId="385142847" sldId="265"/>
            <ac:spMk id="3" creationId="{E9E6775A-1FE4-158A-7EB0-0179ED1C9384}"/>
          </ac:spMkLst>
        </pc:spChg>
      </pc:sldChg>
      <pc:sldChg chg="addSp delSp modSp add mod ord">
        <pc:chgData name="Stapel, Frederic" userId="1abc07cd-784c-4ede-87bc-7246762e1d08" providerId="ADAL" clId="{96D7FF0F-B081-4A9D-BD68-D3EBAC727EF5}" dt="2024-01-22T10:42:53.542" v="1780"/>
        <pc:sldMkLst>
          <pc:docMk/>
          <pc:sldMk cId="2777110948" sldId="266"/>
        </pc:sldMkLst>
        <pc:picChg chg="add mod ord modCrop">
          <ac:chgData name="Stapel, Frederic" userId="1abc07cd-784c-4ede-87bc-7246762e1d08" providerId="ADAL" clId="{96D7FF0F-B081-4A9D-BD68-D3EBAC727EF5}" dt="2024-01-22T10:29:24.023" v="1544" actId="171"/>
          <ac:picMkLst>
            <pc:docMk/>
            <pc:sldMk cId="2777110948" sldId="266"/>
            <ac:picMk id="5" creationId="{BC3A663C-E1EA-4ABE-8973-E7A37D056F33}"/>
          </ac:picMkLst>
        </pc:picChg>
        <pc:picChg chg="del">
          <ac:chgData name="Stapel, Frederic" userId="1abc07cd-784c-4ede-87bc-7246762e1d08" providerId="ADAL" clId="{96D7FF0F-B081-4A9D-BD68-D3EBAC727EF5}" dt="2024-01-22T10:28:37.649" v="1533" actId="478"/>
          <ac:picMkLst>
            <pc:docMk/>
            <pc:sldMk cId="2777110948" sldId="266"/>
            <ac:picMk id="6" creationId="{D4408CB8-36B2-C477-4D54-7C13477F7853}"/>
          </ac:picMkLst>
        </pc:picChg>
        <pc:picChg chg="mod">
          <ac:chgData name="Stapel, Frederic" userId="1abc07cd-784c-4ede-87bc-7246762e1d08" providerId="ADAL" clId="{96D7FF0F-B081-4A9D-BD68-D3EBAC727EF5}" dt="2024-01-22T10:42:53.542" v="1780"/>
          <ac:picMkLst>
            <pc:docMk/>
            <pc:sldMk cId="2777110948" sldId="266"/>
            <ac:picMk id="8" creationId="{EF715E90-E8B5-3CB2-9FBD-1DAA4729DF9B}"/>
          </ac:picMkLst>
        </pc:picChg>
        <pc:picChg chg="mod">
          <ac:chgData name="Stapel, Frederic" userId="1abc07cd-784c-4ede-87bc-7246762e1d08" providerId="ADAL" clId="{96D7FF0F-B081-4A9D-BD68-D3EBAC727EF5}" dt="2024-01-22T10:30:54.450" v="1549"/>
          <ac:picMkLst>
            <pc:docMk/>
            <pc:sldMk cId="2777110948" sldId="266"/>
            <ac:picMk id="10" creationId="{5E44EC0B-35D0-8883-D6D4-7729E1015BF1}"/>
          </ac:picMkLst>
        </pc:picChg>
      </pc:sldChg>
      <pc:sldChg chg="modSp add ord">
        <pc:chgData name="Stapel, Frederic" userId="1abc07cd-784c-4ede-87bc-7246762e1d08" providerId="ADAL" clId="{96D7FF0F-B081-4A9D-BD68-D3EBAC727EF5}" dt="2024-01-22T10:43:01.863" v="1781"/>
        <pc:sldMkLst>
          <pc:docMk/>
          <pc:sldMk cId="3920583071" sldId="267"/>
        </pc:sldMkLst>
        <pc:picChg chg="mod">
          <ac:chgData name="Stapel, Frederic" userId="1abc07cd-784c-4ede-87bc-7246762e1d08" providerId="ADAL" clId="{96D7FF0F-B081-4A9D-BD68-D3EBAC727EF5}" dt="2024-01-22T10:43:01.863" v="1781"/>
          <ac:picMkLst>
            <pc:docMk/>
            <pc:sldMk cId="3920583071" sldId="267"/>
            <ac:picMk id="12" creationId="{20BAD3F9-4B8B-FAEF-B7CD-86966E363AF6}"/>
          </ac:picMkLst>
        </pc:picChg>
        <pc:picChg chg="mod">
          <ac:chgData name="Stapel, Frederic" userId="1abc07cd-784c-4ede-87bc-7246762e1d08" providerId="ADAL" clId="{96D7FF0F-B081-4A9D-BD68-D3EBAC727EF5}" dt="2024-01-22T10:31:18.380" v="1550"/>
          <ac:picMkLst>
            <pc:docMk/>
            <pc:sldMk cId="3920583071" sldId="267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1-22T13:31:04.434" v="2011" actId="1076"/>
        <pc:sldMkLst>
          <pc:docMk/>
          <pc:sldMk cId="182810392" sldId="268"/>
        </pc:sldMkLst>
        <pc:spChg chg="del mod">
          <ac:chgData name="Stapel, Frederic" userId="1abc07cd-784c-4ede-87bc-7246762e1d08" providerId="ADAL" clId="{96D7FF0F-B081-4A9D-BD68-D3EBAC727EF5}" dt="2024-01-22T10:40:54.648" v="1761" actId="478"/>
          <ac:spMkLst>
            <pc:docMk/>
            <pc:sldMk cId="182810392" sldId="268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40:58.519" v="1764" actId="478"/>
          <ac:spMkLst>
            <pc:docMk/>
            <pc:sldMk cId="182810392" sldId="268"/>
            <ac:spMk id="5" creationId="{036B66FB-CEE4-3718-C29E-D9F29B6F878D}"/>
          </ac:spMkLst>
        </pc:spChg>
        <pc:spChg chg="add mod">
          <ac:chgData name="Stapel, Frederic" userId="1abc07cd-784c-4ede-87bc-7246762e1d08" providerId="ADAL" clId="{96D7FF0F-B081-4A9D-BD68-D3EBAC727EF5}" dt="2024-01-22T10:41:49.264" v="1775" actId="207"/>
          <ac:spMkLst>
            <pc:docMk/>
            <pc:sldMk cId="182810392" sldId="268"/>
            <ac:spMk id="8" creationId="{8D8ED156-8013-09E1-9BFB-04BEA32063C0}"/>
          </ac:spMkLst>
        </pc:spChg>
        <pc:spChg chg="add mod">
          <ac:chgData name="Stapel, Frederic" userId="1abc07cd-784c-4ede-87bc-7246762e1d08" providerId="ADAL" clId="{96D7FF0F-B081-4A9D-BD68-D3EBAC727EF5}" dt="2024-01-22T13:31:04.434" v="2011" actId="1076"/>
          <ac:spMkLst>
            <pc:docMk/>
            <pc:sldMk cId="182810392" sldId="268"/>
            <ac:spMk id="9" creationId="{289D5D2C-B384-B145-6D17-709ED25C289B}"/>
          </ac:spMkLst>
        </pc:spChg>
        <pc:spChg chg="del">
          <ac:chgData name="Stapel, Frederic" userId="1abc07cd-784c-4ede-87bc-7246762e1d08" providerId="ADAL" clId="{96D7FF0F-B081-4A9D-BD68-D3EBAC727EF5}" dt="2024-01-22T10:40:53.585" v="1760" actId="478"/>
          <ac:spMkLst>
            <pc:docMk/>
            <pc:sldMk cId="182810392" sldId="268"/>
            <ac:spMk id="11" creationId="{9D91F178-9325-8703-EB65-8D60088338D3}"/>
          </ac:spMkLst>
        </pc:spChg>
        <pc:picChg chg="add mod ord modCrop">
          <ac:chgData name="Stapel, Frederic" userId="1abc07cd-784c-4ede-87bc-7246762e1d08" providerId="ADAL" clId="{96D7FF0F-B081-4A9D-BD68-D3EBAC727EF5}" dt="2024-01-22T10:41:58.993" v="1778" actId="1076"/>
          <ac:picMkLst>
            <pc:docMk/>
            <pc:sldMk cId="182810392" sldId="268"/>
            <ac:picMk id="7" creationId="{A6FF8868-38DA-2F53-21F6-7CB687D8E00E}"/>
          </ac:picMkLst>
        </pc:picChg>
        <pc:picChg chg="del">
          <ac:chgData name="Stapel, Frederic" userId="1abc07cd-784c-4ede-87bc-7246762e1d08" providerId="ADAL" clId="{96D7FF0F-B081-4A9D-BD68-D3EBAC727EF5}" dt="2024-01-22T10:40:55.527" v="1762" actId="478"/>
          <ac:picMkLst>
            <pc:docMk/>
            <pc:sldMk cId="182810392" sldId="268"/>
            <ac:picMk id="12" creationId="{20BAD3F9-4B8B-FAEF-B7CD-86966E363AF6}"/>
          </ac:picMkLst>
        </pc:picChg>
        <pc:picChg chg="del">
          <ac:chgData name="Stapel, Frederic" userId="1abc07cd-784c-4ede-87bc-7246762e1d08" providerId="ADAL" clId="{96D7FF0F-B081-4A9D-BD68-D3EBAC727EF5}" dt="2024-01-22T10:40:56.725" v="1763" actId="478"/>
          <ac:picMkLst>
            <pc:docMk/>
            <pc:sldMk cId="182810392" sldId="268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2-13T07:44:04.464" v="3954"/>
        <pc:sldMkLst>
          <pc:docMk/>
          <pc:sldMk cId="1179069388" sldId="269"/>
        </pc:sldMkLst>
        <pc:spChg chg="add del mod">
          <ac:chgData name="Stapel, Frederic" userId="1abc07cd-784c-4ede-87bc-7246762e1d08" providerId="ADAL" clId="{96D7FF0F-B081-4A9D-BD68-D3EBAC727EF5}" dt="2024-02-13T07:44:00.197" v="3953" actId="478"/>
          <ac:spMkLst>
            <pc:docMk/>
            <pc:sldMk cId="1179069388" sldId="269"/>
            <ac:spMk id="2" creationId="{F5EF86D2-C31E-D08C-72C7-D02D492A9A4A}"/>
          </ac:spMkLst>
        </pc:spChg>
        <pc:spChg chg="add mod">
          <ac:chgData name="Stapel, Frederic" userId="1abc07cd-784c-4ede-87bc-7246762e1d08" providerId="ADAL" clId="{96D7FF0F-B081-4A9D-BD68-D3EBAC727EF5}" dt="2024-02-13T07:44:04.464" v="3954"/>
          <ac:spMkLst>
            <pc:docMk/>
            <pc:sldMk cId="1179069388" sldId="269"/>
            <ac:spMk id="4" creationId="{99D6F540-8056-95F6-5D80-34D83A55A612}"/>
          </ac:spMkLst>
        </pc:spChg>
        <pc:picChg chg="mod">
          <ac:chgData name="Stapel, Frederic" userId="1abc07cd-784c-4ede-87bc-7246762e1d08" providerId="ADAL" clId="{96D7FF0F-B081-4A9D-BD68-D3EBAC727EF5}" dt="2024-02-07T09:29:30.853" v="2459" actId="1076"/>
          <ac:picMkLst>
            <pc:docMk/>
            <pc:sldMk cId="1179069388" sldId="269"/>
            <ac:picMk id="6" creationId="{D5BC3BC5-9A14-CDA5-3C5A-65DCA4E22C08}"/>
          </ac:picMkLst>
        </pc:pic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3" creationId="{CC7BCB90-D5A6-AEDF-7884-3078F11B395B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5" creationId="{0B3F89EE-EA00-11D4-1FD7-418227C2AC6A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8" creationId="{27B33DD2-F00D-AE38-49D2-0031F247A6A9}"/>
          </ac:cxnSpMkLst>
        </pc:cxnChg>
        <pc:cxnChg chg="add mod">
          <ac:chgData name="Stapel, Frederic" userId="1abc07cd-784c-4ede-87bc-7246762e1d08" providerId="ADAL" clId="{96D7FF0F-B081-4A9D-BD68-D3EBAC727EF5}" dt="2024-02-07T08:50:56.022" v="2136" actId="14100"/>
          <ac:cxnSpMkLst>
            <pc:docMk/>
            <pc:sldMk cId="1179069388" sldId="269"/>
            <ac:cxnSpMk id="11" creationId="{9C87296D-5368-22E1-666E-BBC1618BBFC9}"/>
          </ac:cxnSpMkLst>
        </pc:cxnChg>
        <pc:cxnChg chg="add mod">
          <ac:chgData name="Stapel, Frederic" userId="1abc07cd-784c-4ede-87bc-7246762e1d08" providerId="ADAL" clId="{96D7FF0F-B081-4A9D-BD68-D3EBAC727EF5}" dt="2024-02-07T08:51:02.697" v="2139" actId="14100"/>
          <ac:cxnSpMkLst>
            <pc:docMk/>
            <pc:sldMk cId="1179069388" sldId="269"/>
            <ac:cxnSpMk id="13" creationId="{8AC56774-534B-CEF6-258B-9225EC527818}"/>
          </ac:cxnSpMkLst>
        </pc:cxnChg>
        <pc:cxnChg chg="add mod">
          <ac:chgData name="Stapel, Frederic" userId="1abc07cd-784c-4ede-87bc-7246762e1d08" providerId="ADAL" clId="{96D7FF0F-B081-4A9D-BD68-D3EBAC727EF5}" dt="2024-02-07T08:51:08.513" v="2142" actId="14100"/>
          <ac:cxnSpMkLst>
            <pc:docMk/>
            <pc:sldMk cId="1179069388" sldId="269"/>
            <ac:cxnSpMk id="16" creationId="{0C483E36-9561-2592-7C13-C608AC34D269}"/>
          </ac:cxnSpMkLst>
        </pc:cxnChg>
        <pc:cxnChg chg="add mod">
          <ac:chgData name="Stapel, Frederic" userId="1abc07cd-784c-4ede-87bc-7246762e1d08" providerId="ADAL" clId="{96D7FF0F-B081-4A9D-BD68-D3EBAC727EF5}" dt="2024-02-07T08:51:25.154" v="2145" actId="14100"/>
          <ac:cxnSpMkLst>
            <pc:docMk/>
            <pc:sldMk cId="1179069388" sldId="269"/>
            <ac:cxnSpMk id="19" creationId="{A0BABDFD-D7C3-5AAD-8AE5-DC5060784663}"/>
          </ac:cxnSpMkLst>
        </pc:cxnChg>
        <pc:cxnChg chg="add mod">
          <ac:chgData name="Stapel, Frederic" userId="1abc07cd-784c-4ede-87bc-7246762e1d08" providerId="ADAL" clId="{96D7FF0F-B081-4A9D-BD68-D3EBAC727EF5}" dt="2024-02-07T08:51:37.955" v="2150" actId="14100"/>
          <ac:cxnSpMkLst>
            <pc:docMk/>
            <pc:sldMk cId="1179069388" sldId="269"/>
            <ac:cxnSpMk id="21" creationId="{C9EF8CC3-ECB5-1A27-86D2-82C6154BA1ED}"/>
          </ac:cxnSpMkLst>
        </pc:cxnChg>
        <pc:cxnChg chg="add mod">
          <ac:chgData name="Stapel, Frederic" userId="1abc07cd-784c-4ede-87bc-7246762e1d08" providerId="ADAL" clId="{96D7FF0F-B081-4A9D-BD68-D3EBAC727EF5}" dt="2024-02-07T08:51:51.155" v="2154" actId="14100"/>
          <ac:cxnSpMkLst>
            <pc:docMk/>
            <pc:sldMk cId="1179069388" sldId="269"/>
            <ac:cxnSpMk id="26" creationId="{69D0339A-F11F-12C6-0F3F-72C8CF7B78C7}"/>
          </ac:cxnSpMkLst>
        </pc:cxnChg>
        <pc:cxnChg chg="add mod">
          <ac:chgData name="Stapel, Frederic" userId="1abc07cd-784c-4ede-87bc-7246762e1d08" providerId="ADAL" clId="{96D7FF0F-B081-4A9D-BD68-D3EBAC727EF5}" dt="2024-02-07T08:52:08.291" v="2157" actId="14100"/>
          <ac:cxnSpMkLst>
            <pc:docMk/>
            <pc:sldMk cId="1179069388" sldId="269"/>
            <ac:cxnSpMk id="29" creationId="{A688104E-AEA1-7806-688D-CFAB5D8FD106}"/>
          </ac:cxnSpMkLst>
        </pc:cxnChg>
        <pc:cxnChg chg="add mod">
          <ac:chgData name="Stapel, Frederic" userId="1abc07cd-784c-4ede-87bc-7246762e1d08" providerId="ADAL" clId="{96D7FF0F-B081-4A9D-BD68-D3EBAC727EF5}" dt="2024-02-07T08:52:12.387" v="2160" actId="14100"/>
          <ac:cxnSpMkLst>
            <pc:docMk/>
            <pc:sldMk cId="1179069388" sldId="269"/>
            <ac:cxnSpMk id="31" creationId="{6EBD3694-F884-6909-C6D9-91FAA8EED8FD}"/>
          </ac:cxnSpMkLst>
        </pc:cxnChg>
        <pc:cxnChg chg="add mod">
          <ac:chgData name="Stapel, Frederic" userId="1abc07cd-784c-4ede-87bc-7246762e1d08" providerId="ADAL" clId="{96D7FF0F-B081-4A9D-BD68-D3EBAC727EF5}" dt="2024-02-07T09:28:09.275" v="2446" actId="14100"/>
          <ac:cxnSpMkLst>
            <pc:docMk/>
            <pc:sldMk cId="1179069388" sldId="269"/>
            <ac:cxnSpMk id="34" creationId="{79599D72-31AF-305D-DD63-495367A0CF56}"/>
          </ac:cxnSpMkLst>
        </pc:cxnChg>
        <pc:cxnChg chg="add mod">
          <ac:chgData name="Stapel, Frederic" userId="1abc07cd-784c-4ede-87bc-7246762e1d08" providerId="ADAL" clId="{96D7FF0F-B081-4A9D-BD68-D3EBAC727EF5}" dt="2024-02-07T09:28:43.146" v="2452" actId="14100"/>
          <ac:cxnSpMkLst>
            <pc:docMk/>
            <pc:sldMk cId="1179069388" sldId="269"/>
            <ac:cxnSpMk id="36" creationId="{257FB9A7-861C-A034-B9DC-30E576DD7019}"/>
          </ac:cxnSpMkLst>
        </pc:cxnChg>
        <pc:cxnChg chg="add mod">
          <ac:chgData name="Stapel, Frederic" userId="1abc07cd-784c-4ede-87bc-7246762e1d08" providerId="ADAL" clId="{96D7FF0F-B081-4A9D-BD68-D3EBAC727EF5}" dt="2024-02-07T09:28:30.226" v="2449" actId="14100"/>
          <ac:cxnSpMkLst>
            <pc:docMk/>
            <pc:sldMk cId="1179069388" sldId="269"/>
            <ac:cxnSpMk id="39" creationId="{455BC133-FEAC-F7FD-506F-FB69FB9B3908}"/>
          </ac:cxnSpMkLst>
        </pc:cxnChg>
        <pc:cxnChg chg="add mod">
          <ac:chgData name="Stapel, Frederic" userId="1abc07cd-784c-4ede-87bc-7246762e1d08" providerId="ADAL" clId="{96D7FF0F-B081-4A9D-BD68-D3EBAC727EF5}" dt="2024-02-07T09:24:12.590" v="2434" actId="14100"/>
          <ac:cxnSpMkLst>
            <pc:docMk/>
            <pc:sldMk cId="1179069388" sldId="269"/>
            <ac:cxnSpMk id="42" creationId="{F72845EB-89C7-8D02-C1F8-BC079EE499EC}"/>
          </ac:cxnSpMkLst>
        </pc:cxnChg>
        <pc:cxnChg chg="add mod">
          <ac:chgData name="Stapel, Frederic" userId="1abc07cd-784c-4ede-87bc-7246762e1d08" providerId="ADAL" clId="{96D7FF0F-B081-4A9D-BD68-D3EBAC727EF5}" dt="2024-02-07T08:53:14.109" v="2177" actId="14100"/>
          <ac:cxnSpMkLst>
            <pc:docMk/>
            <pc:sldMk cId="1179069388" sldId="269"/>
            <ac:cxnSpMk id="45" creationId="{FB19C2D8-16E7-83E2-E580-BB83400F75B9}"/>
          </ac:cxnSpMkLst>
        </pc:cxnChg>
        <pc:cxnChg chg="add mod">
          <ac:chgData name="Stapel, Frederic" userId="1abc07cd-784c-4ede-87bc-7246762e1d08" providerId="ADAL" clId="{96D7FF0F-B081-4A9D-BD68-D3EBAC727EF5}" dt="2024-02-07T08:53:27.805" v="2180" actId="14100"/>
          <ac:cxnSpMkLst>
            <pc:docMk/>
            <pc:sldMk cId="1179069388" sldId="269"/>
            <ac:cxnSpMk id="48" creationId="{35BCB8B1-3711-4166-D3E5-9570FDB34473}"/>
          </ac:cxnSpMkLst>
        </pc:cxnChg>
        <pc:cxnChg chg="add mod">
          <ac:chgData name="Stapel, Frederic" userId="1abc07cd-784c-4ede-87bc-7246762e1d08" providerId="ADAL" clId="{96D7FF0F-B081-4A9D-BD68-D3EBAC727EF5}" dt="2024-02-07T08:54:03.438" v="2190" actId="14100"/>
          <ac:cxnSpMkLst>
            <pc:docMk/>
            <pc:sldMk cId="1179069388" sldId="269"/>
            <ac:cxnSpMk id="51" creationId="{BBB69ADF-C071-2353-852C-F1B44209329E}"/>
          </ac:cxnSpMkLst>
        </pc:cxnChg>
        <pc:cxnChg chg="add del mod">
          <ac:chgData name="Stapel, Frederic" userId="1abc07cd-784c-4ede-87bc-7246762e1d08" providerId="ADAL" clId="{96D7FF0F-B081-4A9D-BD68-D3EBAC727EF5}" dt="2024-02-07T08:53:50.192" v="2186" actId="478"/>
          <ac:cxnSpMkLst>
            <pc:docMk/>
            <pc:sldMk cId="1179069388" sldId="269"/>
            <ac:cxnSpMk id="53" creationId="{50996D06-6BBB-9DC7-9EAB-9CF8313019C0}"/>
          </ac:cxnSpMkLst>
        </pc:cxnChg>
        <pc:cxnChg chg="add mod">
          <ac:chgData name="Stapel, Frederic" userId="1abc07cd-784c-4ede-87bc-7246762e1d08" providerId="ADAL" clId="{96D7FF0F-B081-4A9D-BD68-D3EBAC727EF5}" dt="2024-02-07T08:54:00.262" v="2189" actId="1076"/>
          <ac:cxnSpMkLst>
            <pc:docMk/>
            <pc:sldMk cId="1179069388" sldId="269"/>
            <ac:cxnSpMk id="55" creationId="{D9CEB0A9-C225-AF00-37D7-770FBD654129}"/>
          </ac:cxnSpMkLst>
        </pc:cxnChg>
        <pc:cxnChg chg="add mod">
          <ac:chgData name="Stapel, Frederic" userId="1abc07cd-784c-4ede-87bc-7246762e1d08" providerId="ADAL" clId="{96D7FF0F-B081-4A9D-BD68-D3EBAC727EF5}" dt="2024-02-07T08:54:11.567" v="2193" actId="14100"/>
          <ac:cxnSpMkLst>
            <pc:docMk/>
            <pc:sldMk cId="1179069388" sldId="269"/>
            <ac:cxnSpMk id="57" creationId="{376E8D25-BA7C-D870-6B92-91848F291135}"/>
          </ac:cxnSpMkLst>
        </pc:cxnChg>
        <pc:cxnChg chg="add mod">
          <ac:chgData name="Stapel, Frederic" userId="1abc07cd-784c-4ede-87bc-7246762e1d08" providerId="ADAL" clId="{96D7FF0F-B081-4A9D-BD68-D3EBAC727EF5}" dt="2024-02-07T08:54:23.055" v="2196" actId="14100"/>
          <ac:cxnSpMkLst>
            <pc:docMk/>
            <pc:sldMk cId="1179069388" sldId="269"/>
            <ac:cxnSpMk id="60" creationId="{C76AE37E-6794-FDEA-7AD1-EDC2A9F4B07B}"/>
          </ac:cxnSpMkLst>
        </pc:cxnChg>
        <pc:cxnChg chg="add mod">
          <ac:chgData name="Stapel, Frederic" userId="1abc07cd-784c-4ede-87bc-7246762e1d08" providerId="ADAL" clId="{96D7FF0F-B081-4A9D-BD68-D3EBAC727EF5}" dt="2024-02-07T08:54:35.335" v="2199" actId="14100"/>
          <ac:cxnSpMkLst>
            <pc:docMk/>
            <pc:sldMk cId="1179069388" sldId="269"/>
            <ac:cxnSpMk id="63" creationId="{5D519849-6CDE-C42C-64A3-6D739821571F}"/>
          </ac:cxnSpMkLst>
        </pc:cxnChg>
        <pc:cxnChg chg="add mod">
          <ac:chgData name="Stapel, Frederic" userId="1abc07cd-784c-4ede-87bc-7246762e1d08" providerId="ADAL" clId="{96D7FF0F-B081-4A9D-BD68-D3EBAC727EF5}" dt="2024-02-07T08:54:44.535" v="2203" actId="14100"/>
          <ac:cxnSpMkLst>
            <pc:docMk/>
            <pc:sldMk cId="1179069388" sldId="269"/>
            <ac:cxnSpMk id="66" creationId="{7D0D68CC-3EB9-0026-2DC3-4813345BEB00}"/>
          </ac:cxnSpMkLst>
        </pc:cxnChg>
        <pc:cxnChg chg="add mod">
          <ac:chgData name="Stapel, Frederic" userId="1abc07cd-784c-4ede-87bc-7246762e1d08" providerId="ADAL" clId="{96D7FF0F-B081-4A9D-BD68-D3EBAC727EF5}" dt="2024-02-07T08:54:50.103" v="2206" actId="14100"/>
          <ac:cxnSpMkLst>
            <pc:docMk/>
            <pc:sldMk cId="1179069388" sldId="269"/>
            <ac:cxnSpMk id="70" creationId="{16518AD3-E324-2B3C-D3BF-9A24BEF4DD96}"/>
          </ac:cxnSpMkLst>
        </pc:cxnChg>
        <pc:cxnChg chg="add mod">
          <ac:chgData name="Stapel, Frederic" userId="1abc07cd-784c-4ede-87bc-7246762e1d08" providerId="ADAL" clId="{96D7FF0F-B081-4A9D-BD68-D3EBAC727EF5}" dt="2024-02-07T09:22:07.686" v="2415" actId="1076"/>
          <ac:cxnSpMkLst>
            <pc:docMk/>
            <pc:sldMk cId="1179069388" sldId="269"/>
            <ac:cxnSpMk id="73" creationId="{D38DD006-FFBB-3EC1-E576-670368373142}"/>
          </ac:cxnSpMkLst>
        </pc:cxnChg>
        <pc:cxnChg chg="add mod">
          <ac:chgData name="Stapel, Frederic" userId="1abc07cd-784c-4ede-87bc-7246762e1d08" providerId="ADAL" clId="{96D7FF0F-B081-4A9D-BD68-D3EBAC727EF5}" dt="2024-02-07T08:55:04.319" v="2212" actId="14100"/>
          <ac:cxnSpMkLst>
            <pc:docMk/>
            <pc:sldMk cId="1179069388" sldId="269"/>
            <ac:cxnSpMk id="76" creationId="{A8E05628-FBBE-C744-35BE-E08062E95188}"/>
          </ac:cxnSpMkLst>
        </pc:cxnChg>
        <pc:cxnChg chg="add mod">
          <ac:chgData name="Stapel, Frederic" userId="1abc07cd-784c-4ede-87bc-7246762e1d08" providerId="ADAL" clId="{96D7FF0F-B081-4A9D-BD68-D3EBAC727EF5}" dt="2024-02-07T08:55:16.415" v="2216" actId="14100"/>
          <ac:cxnSpMkLst>
            <pc:docMk/>
            <pc:sldMk cId="1179069388" sldId="269"/>
            <ac:cxnSpMk id="79" creationId="{DB55E0BE-8C4E-2376-464B-A0DC2F59F341}"/>
          </ac:cxnSpMkLst>
        </pc:cxnChg>
        <pc:cxnChg chg="add mod">
          <ac:chgData name="Stapel, Frederic" userId="1abc07cd-784c-4ede-87bc-7246762e1d08" providerId="ADAL" clId="{96D7FF0F-B081-4A9D-BD68-D3EBAC727EF5}" dt="2024-02-07T08:55:30.751" v="2220" actId="1076"/>
          <ac:cxnSpMkLst>
            <pc:docMk/>
            <pc:sldMk cId="1179069388" sldId="269"/>
            <ac:cxnSpMk id="82" creationId="{17DDA5C0-DB54-D40A-3352-915F67CCC585}"/>
          </ac:cxnSpMkLst>
        </pc:cxnChg>
        <pc:cxnChg chg="add mod">
          <ac:chgData name="Stapel, Frederic" userId="1abc07cd-784c-4ede-87bc-7246762e1d08" providerId="ADAL" clId="{96D7FF0F-B081-4A9D-BD68-D3EBAC727EF5}" dt="2024-02-07T08:55:37.480" v="2223" actId="14100"/>
          <ac:cxnSpMkLst>
            <pc:docMk/>
            <pc:sldMk cId="1179069388" sldId="269"/>
            <ac:cxnSpMk id="85" creationId="{FCAB774D-4175-A94B-60B8-E58A5951DEA1}"/>
          </ac:cxnSpMkLst>
        </pc:cxnChg>
        <pc:cxnChg chg="add mod">
          <ac:chgData name="Stapel, Frederic" userId="1abc07cd-784c-4ede-87bc-7246762e1d08" providerId="ADAL" clId="{96D7FF0F-B081-4A9D-BD68-D3EBAC727EF5}" dt="2024-02-07T08:55:45.320" v="2226" actId="14100"/>
          <ac:cxnSpMkLst>
            <pc:docMk/>
            <pc:sldMk cId="1179069388" sldId="269"/>
            <ac:cxnSpMk id="88" creationId="{F045A197-239C-7111-465B-BE6831E1C39E}"/>
          </ac:cxnSpMkLst>
        </pc:cxnChg>
        <pc:cxnChg chg="add mod">
          <ac:chgData name="Stapel, Frederic" userId="1abc07cd-784c-4ede-87bc-7246762e1d08" providerId="ADAL" clId="{96D7FF0F-B081-4A9D-BD68-D3EBAC727EF5}" dt="2024-02-07T08:56:08.560" v="2229" actId="14100"/>
          <ac:cxnSpMkLst>
            <pc:docMk/>
            <pc:sldMk cId="1179069388" sldId="269"/>
            <ac:cxnSpMk id="91" creationId="{8F351E76-358D-B7DC-3F7C-9FF4FD5B776C}"/>
          </ac:cxnSpMkLst>
        </pc:cxnChg>
        <pc:cxnChg chg="add mod">
          <ac:chgData name="Stapel, Frederic" userId="1abc07cd-784c-4ede-87bc-7246762e1d08" providerId="ADAL" clId="{96D7FF0F-B081-4A9D-BD68-D3EBAC727EF5}" dt="2024-02-07T08:56:15.647" v="2232" actId="14100"/>
          <ac:cxnSpMkLst>
            <pc:docMk/>
            <pc:sldMk cId="1179069388" sldId="269"/>
            <ac:cxnSpMk id="93" creationId="{21EC330F-86DC-B350-925B-26FDB3F57AC5}"/>
          </ac:cxnSpMkLst>
        </pc:cxnChg>
        <pc:cxnChg chg="add mod">
          <ac:chgData name="Stapel, Frederic" userId="1abc07cd-784c-4ede-87bc-7246762e1d08" providerId="ADAL" clId="{96D7FF0F-B081-4A9D-BD68-D3EBAC727EF5}" dt="2024-02-07T09:29:56.595" v="2468" actId="14100"/>
          <ac:cxnSpMkLst>
            <pc:docMk/>
            <pc:sldMk cId="1179069388" sldId="269"/>
            <ac:cxnSpMk id="96" creationId="{11FE9D83-965E-5E64-70D7-C8B8A175ED61}"/>
          </ac:cxnSpMkLst>
        </pc:cxnChg>
        <pc:cxnChg chg="add mod">
          <ac:chgData name="Stapel, Frederic" userId="1abc07cd-784c-4ede-87bc-7246762e1d08" providerId="ADAL" clId="{96D7FF0F-B081-4A9D-BD68-D3EBAC727EF5}" dt="2024-02-07T08:56:25.457" v="2238" actId="14100"/>
          <ac:cxnSpMkLst>
            <pc:docMk/>
            <pc:sldMk cId="1179069388" sldId="269"/>
            <ac:cxnSpMk id="99" creationId="{A0663660-4D82-5DED-618E-73DDEE8E17A2}"/>
          </ac:cxnSpMkLst>
        </pc:cxnChg>
        <pc:cxnChg chg="add mod">
          <ac:chgData name="Stapel, Frederic" userId="1abc07cd-784c-4ede-87bc-7246762e1d08" providerId="ADAL" clId="{96D7FF0F-B081-4A9D-BD68-D3EBAC727EF5}" dt="2024-02-07T08:56:54.177" v="2241" actId="14100"/>
          <ac:cxnSpMkLst>
            <pc:docMk/>
            <pc:sldMk cId="1179069388" sldId="269"/>
            <ac:cxnSpMk id="102" creationId="{CBCC3011-5C7C-6BF7-3D80-26404F276F76}"/>
          </ac:cxnSpMkLst>
        </pc:cxnChg>
        <pc:cxnChg chg="add del mod">
          <ac:chgData name="Stapel, Frederic" userId="1abc07cd-784c-4ede-87bc-7246762e1d08" providerId="ADAL" clId="{96D7FF0F-B081-4A9D-BD68-D3EBAC727EF5}" dt="2024-02-07T08:57:03.072" v="2244" actId="478"/>
          <ac:cxnSpMkLst>
            <pc:docMk/>
            <pc:sldMk cId="1179069388" sldId="269"/>
            <ac:cxnSpMk id="104" creationId="{8F7B2B88-3061-246E-7EFE-02C529BFFC5A}"/>
          </ac:cxnSpMkLst>
        </pc:cxnChg>
        <pc:cxnChg chg="add mod">
          <ac:chgData name="Stapel, Frederic" userId="1abc07cd-784c-4ede-87bc-7246762e1d08" providerId="ADAL" clId="{96D7FF0F-B081-4A9D-BD68-D3EBAC727EF5}" dt="2024-02-07T09:13:13.718" v="2376" actId="14100"/>
          <ac:cxnSpMkLst>
            <pc:docMk/>
            <pc:sldMk cId="1179069388" sldId="269"/>
            <ac:cxnSpMk id="105" creationId="{708E4FD1-75A5-79C6-9D51-5A0E89DC500F}"/>
          </ac:cxnSpMkLst>
        </pc:cxnChg>
        <pc:cxnChg chg="add mod">
          <ac:chgData name="Stapel, Frederic" userId="1abc07cd-784c-4ede-87bc-7246762e1d08" providerId="ADAL" clId="{96D7FF0F-B081-4A9D-BD68-D3EBAC727EF5}" dt="2024-02-07T08:57:14.920" v="2250" actId="14100"/>
          <ac:cxnSpMkLst>
            <pc:docMk/>
            <pc:sldMk cId="1179069388" sldId="269"/>
            <ac:cxnSpMk id="106" creationId="{92391949-19AD-EDE6-BBD7-E25BF2DD3039}"/>
          </ac:cxnSpMkLst>
        </pc:cxnChg>
        <pc:cxnChg chg="add mod">
          <ac:chgData name="Stapel, Frederic" userId="1abc07cd-784c-4ede-87bc-7246762e1d08" providerId="ADAL" clId="{96D7FF0F-B081-4A9D-BD68-D3EBAC727EF5}" dt="2024-02-07T08:57:36.249" v="2255" actId="14100"/>
          <ac:cxnSpMkLst>
            <pc:docMk/>
            <pc:sldMk cId="1179069388" sldId="269"/>
            <ac:cxnSpMk id="109" creationId="{1264FCDB-219E-0C3C-DDE8-05395BF40039}"/>
          </ac:cxnSpMkLst>
        </pc:cxnChg>
        <pc:cxnChg chg="add mod">
          <ac:chgData name="Stapel, Frederic" userId="1abc07cd-784c-4ede-87bc-7246762e1d08" providerId="ADAL" clId="{96D7FF0F-B081-4A9D-BD68-D3EBAC727EF5}" dt="2024-02-07T08:57:46.240" v="2259" actId="14100"/>
          <ac:cxnSpMkLst>
            <pc:docMk/>
            <pc:sldMk cId="1179069388" sldId="269"/>
            <ac:cxnSpMk id="111" creationId="{85B8A072-41BE-714F-4CF0-65B62BA9A997}"/>
          </ac:cxnSpMkLst>
        </pc:cxnChg>
        <pc:cxnChg chg="add mod">
          <ac:chgData name="Stapel, Frederic" userId="1abc07cd-784c-4ede-87bc-7246762e1d08" providerId="ADAL" clId="{96D7FF0F-B081-4A9D-BD68-D3EBAC727EF5}" dt="2024-02-07T08:58:02.062" v="2262" actId="14100"/>
          <ac:cxnSpMkLst>
            <pc:docMk/>
            <pc:sldMk cId="1179069388" sldId="269"/>
            <ac:cxnSpMk id="114" creationId="{066CD28F-331B-CE47-76E5-DD12C3F2457A}"/>
          </ac:cxnSpMkLst>
        </pc:cxnChg>
        <pc:cxnChg chg="add mod">
          <ac:chgData name="Stapel, Frederic" userId="1abc07cd-784c-4ede-87bc-7246762e1d08" providerId="ADAL" clId="{96D7FF0F-B081-4A9D-BD68-D3EBAC727EF5}" dt="2024-02-07T09:24:09.949" v="2433" actId="14100"/>
          <ac:cxnSpMkLst>
            <pc:docMk/>
            <pc:sldMk cId="1179069388" sldId="269"/>
            <ac:cxnSpMk id="116" creationId="{FB1209B6-1D5B-FED8-D700-E3D8594A8FBA}"/>
          </ac:cxnSpMkLst>
        </pc:cxnChg>
        <pc:cxnChg chg="add mod">
          <ac:chgData name="Stapel, Frederic" userId="1abc07cd-784c-4ede-87bc-7246762e1d08" providerId="ADAL" clId="{96D7FF0F-B081-4A9D-BD68-D3EBAC727EF5}" dt="2024-02-07T08:58:20.265" v="2268" actId="14100"/>
          <ac:cxnSpMkLst>
            <pc:docMk/>
            <pc:sldMk cId="1179069388" sldId="269"/>
            <ac:cxnSpMk id="118" creationId="{2CEEECA5-2982-77F8-4375-EB8735E6D553}"/>
          </ac:cxnSpMkLst>
        </pc:cxnChg>
        <pc:cxnChg chg="add mod">
          <ac:chgData name="Stapel, Frederic" userId="1abc07cd-784c-4ede-87bc-7246762e1d08" providerId="ADAL" clId="{96D7FF0F-B081-4A9D-BD68-D3EBAC727EF5}" dt="2024-02-07T09:24:05.238" v="2432" actId="14100"/>
          <ac:cxnSpMkLst>
            <pc:docMk/>
            <pc:sldMk cId="1179069388" sldId="269"/>
            <ac:cxnSpMk id="121" creationId="{FD31681B-7851-5C75-07C3-A03DBD4AFB76}"/>
          </ac:cxnSpMkLst>
        </pc:cxnChg>
        <pc:cxnChg chg="add mod">
          <ac:chgData name="Stapel, Frederic" userId="1abc07cd-784c-4ede-87bc-7246762e1d08" providerId="ADAL" clId="{96D7FF0F-B081-4A9D-BD68-D3EBAC727EF5}" dt="2024-02-07T08:58:58.896" v="2278" actId="14100"/>
          <ac:cxnSpMkLst>
            <pc:docMk/>
            <pc:sldMk cId="1179069388" sldId="269"/>
            <ac:cxnSpMk id="125" creationId="{6E7F0284-5EFF-8843-0D24-34CAD0E7051F}"/>
          </ac:cxnSpMkLst>
        </pc:cxnChg>
        <pc:cxnChg chg="add mod">
          <ac:chgData name="Stapel, Frederic" userId="1abc07cd-784c-4ede-87bc-7246762e1d08" providerId="ADAL" clId="{96D7FF0F-B081-4A9D-BD68-D3EBAC727EF5}" dt="2024-02-07T08:59:39.569" v="2285" actId="1076"/>
          <ac:cxnSpMkLst>
            <pc:docMk/>
            <pc:sldMk cId="1179069388" sldId="269"/>
            <ac:cxnSpMk id="130" creationId="{A57DC487-1E76-1D23-44A7-C9F798A1239B}"/>
          </ac:cxnSpMkLst>
        </pc:cxnChg>
        <pc:cxnChg chg="add mod">
          <ac:chgData name="Stapel, Frederic" userId="1abc07cd-784c-4ede-87bc-7246762e1d08" providerId="ADAL" clId="{96D7FF0F-B081-4A9D-BD68-D3EBAC727EF5}" dt="2024-02-07T08:59:44.346" v="2287" actId="1076"/>
          <ac:cxnSpMkLst>
            <pc:docMk/>
            <pc:sldMk cId="1179069388" sldId="269"/>
            <ac:cxnSpMk id="132" creationId="{0C54ACF7-56DE-D1D2-697F-8087DC1E96B6}"/>
          </ac:cxnSpMkLst>
        </pc:cxnChg>
        <pc:cxnChg chg="add mod">
          <ac:chgData name="Stapel, Frederic" userId="1abc07cd-784c-4ede-87bc-7246762e1d08" providerId="ADAL" clId="{96D7FF0F-B081-4A9D-BD68-D3EBAC727EF5}" dt="2024-02-07T08:59:50.250" v="2289" actId="1076"/>
          <ac:cxnSpMkLst>
            <pc:docMk/>
            <pc:sldMk cId="1179069388" sldId="269"/>
            <ac:cxnSpMk id="133" creationId="{AD438E0B-9736-D5E7-CE9B-ACF23CFC6239}"/>
          </ac:cxnSpMkLst>
        </pc:cxnChg>
        <pc:cxnChg chg="add mod">
          <ac:chgData name="Stapel, Frederic" userId="1abc07cd-784c-4ede-87bc-7246762e1d08" providerId="ADAL" clId="{96D7FF0F-B081-4A9D-BD68-D3EBAC727EF5}" dt="2024-02-07T08:59:53.593" v="2291" actId="1076"/>
          <ac:cxnSpMkLst>
            <pc:docMk/>
            <pc:sldMk cId="1179069388" sldId="269"/>
            <ac:cxnSpMk id="134" creationId="{9DF73C6C-F307-E8A1-4E49-5E0D59DE5957}"/>
          </ac:cxnSpMkLst>
        </pc:cxnChg>
        <pc:cxnChg chg="add mod">
          <ac:chgData name="Stapel, Frederic" userId="1abc07cd-784c-4ede-87bc-7246762e1d08" providerId="ADAL" clId="{96D7FF0F-B081-4A9D-BD68-D3EBAC727EF5}" dt="2024-02-07T09:21:32.807" v="2413" actId="14100"/>
          <ac:cxnSpMkLst>
            <pc:docMk/>
            <pc:sldMk cId="1179069388" sldId="269"/>
            <ac:cxnSpMk id="135" creationId="{E0C9B091-5DB8-29E1-4703-437455AEB25F}"/>
          </ac:cxnSpMkLst>
        </pc:cxnChg>
        <pc:cxnChg chg="add mod">
          <ac:chgData name="Stapel, Frederic" userId="1abc07cd-784c-4ede-87bc-7246762e1d08" providerId="ADAL" clId="{96D7FF0F-B081-4A9D-BD68-D3EBAC727EF5}" dt="2024-02-07T09:00:17.105" v="2298" actId="14100"/>
          <ac:cxnSpMkLst>
            <pc:docMk/>
            <pc:sldMk cId="1179069388" sldId="269"/>
            <ac:cxnSpMk id="138" creationId="{D2B8C695-2585-109E-6FF7-FAB968EAEDBD}"/>
          </ac:cxnSpMkLst>
        </pc:cxnChg>
        <pc:cxnChg chg="add mod">
          <ac:chgData name="Stapel, Frederic" userId="1abc07cd-784c-4ede-87bc-7246762e1d08" providerId="ADAL" clId="{96D7FF0F-B081-4A9D-BD68-D3EBAC727EF5}" dt="2024-02-07T09:21:28.263" v="2411" actId="14100"/>
          <ac:cxnSpMkLst>
            <pc:docMk/>
            <pc:sldMk cId="1179069388" sldId="269"/>
            <ac:cxnSpMk id="140" creationId="{874381E1-EDE5-519D-C3DA-D0CD9B029A4B}"/>
          </ac:cxnSpMkLst>
        </pc:cxnChg>
        <pc:cxnChg chg="add mod">
          <ac:chgData name="Stapel, Frederic" userId="1abc07cd-784c-4ede-87bc-7246762e1d08" providerId="ADAL" clId="{96D7FF0F-B081-4A9D-BD68-D3EBAC727EF5}" dt="2024-02-07T09:01:09.761" v="2306" actId="14100"/>
          <ac:cxnSpMkLst>
            <pc:docMk/>
            <pc:sldMk cId="1179069388" sldId="269"/>
            <ac:cxnSpMk id="144" creationId="{84FAFE30-D401-61F7-1F6E-26484A9DD7EF}"/>
          </ac:cxnSpMkLst>
        </pc:cxnChg>
        <pc:cxnChg chg="add mod">
          <ac:chgData name="Stapel, Frederic" userId="1abc07cd-784c-4ede-87bc-7246762e1d08" providerId="ADAL" clId="{96D7FF0F-B081-4A9D-BD68-D3EBAC727EF5}" dt="2024-02-07T09:01:14.529" v="2308" actId="1076"/>
          <ac:cxnSpMkLst>
            <pc:docMk/>
            <pc:sldMk cId="1179069388" sldId="269"/>
            <ac:cxnSpMk id="147" creationId="{BA0C604B-7648-D806-1BD2-AB3002B8FC98}"/>
          </ac:cxnSpMkLst>
        </pc:cxnChg>
        <pc:cxnChg chg="add mod">
          <ac:chgData name="Stapel, Frederic" userId="1abc07cd-784c-4ede-87bc-7246762e1d08" providerId="ADAL" clId="{96D7FF0F-B081-4A9D-BD68-D3EBAC727EF5}" dt="2024-02-07T09:01:17.689" v="2310" actId="1076"/>
          <ac:cxnSpMkLst>
            <pc:docMk/>
            <pc:sldMk cId="1179069388" sldId="269"/>
            <ac:cxnSpMk id="148" creationId="{1F8644A4-C383-69C1-4D1E-5DCABF09C8F6}"/>
          </ac:cxnSpMkLst>
        </pc:cxnChg>
        <pc:cxnChg chg="add mod">
          <ac:chgData name="Stapel, Frederic" userId="1abc07cd-784c-4ede-87bc-7246762e1d08" providerId="ADAL" clId="{96D7FF0F-B081-4A9D-BD68-D3EBAC727EF5}" dt="2024-02-07T09:01:27.729" v="2312" actId="1076"/>
          <ac:cxnSpMkLst>
            <pc:docMk/>
            <pc:sldMk cId="1179069388" sldId="269"/>
            <ac:cxnSpMk id="149" creationId="{F4679027-E777-356F-6003-BAAF398BD732}"/>
          </ac:cxnSpMkLst>
        </pc:cxnChg>
        <pc:cxnChg chg="add mod">
          <ac:chgData name="Stapel, Frederic" userId="1abc07cd-784c-4ede-87bc-7246762e1d08" providerId="ADAL" clId="{96D7FF0F-B081-4A9D-BD68-D3EBAC727EF5}" dt="2024-02-07T09:01:48.825" v="2316" actId="14100"/>
          <ac:cxnSpMkLst>
            <pc:docMk/>
            <pc:sldMk cId="1179069388" sldId="269"/>
            <ac:cxnSpMk id="150" creationId="{2BE2B486-1830-A753-4027-E9CC8AD90AB4}"/>
          </ac:cxnSpMkLst>
        </pc:cxnChg>
        <pc:cxnChg chg="add mod">
          <ac:chgData name="Stapel, Frederic" userId="1abc07cd-784c-4ede-87bc-7246762e1d08" providerId="ADAL" clId="{96D7FF0F-B081-4A9D-BD68-D3EBAC727EF5}" dt="2024-02-07T09:02:04.153" v="2319" actId="14100"/>
          <ac:cxnSpMkLst>
            <pc:docMk/>
            <pc:sldMk cId="1179069388" sldId="269"/>
            <ac:cxnSpMk id="153" creationId="{CF958DCA-41C2-39BD-717C-2746E17FA46E}"/>
          </ac:cxnSpMkLst>
        </pc:cxnChg>
        <pc:cxnChg chg="add mod">
          <ac:chgData name="Stapel, Frederic" userId="1abc07cd-784c-4ede-87bc-7246762e1d08" providerId="ADAL" clId="{96D7FF0F-B081-4A9D-BD68-D3EBAC727EF5}" dt="2024-02-07T09:02:14.210" v="2321" actId="1076"/>
          <ac:cxnSpMkLst>
            <pc:docMk/>
            <pc:sldMk cId="1179069388" sldId="269"/>
            <ac:cxnSpMk id="155" creationId="{78E305B9-BBCB-6749-FE35-657BDA78D184}"/>
          </ac:cxnSpMkLst>
        </pc:cxnChg>
        <pc:cxnChg chg="add mod">
          <ac:chgData name="Stapel, Frederic" userId="1abc07cd-784c-4ede-87bc-7246762e1d08" providerId="ADAL" clId="{96D7FF0F-B081-4A9D-BD68-D3EBAC727EF5}" dt="2024-02-07T09:21:06.079" v="2409" actId="14100"/>
          <ac:cxnSpMkLst>
            <pc:docMk/>
            <pc:sldMk cId="1179069388" sldId="269"/>
            <ac:cxnSpMk id="156" creationId="{30671E57-6748-CD5D-3145-EE70A2729D9D}"/>
          </ac:cxnSpMkLst>
        </pc:cxnChg>
        <pc:cxnChg chg="add mod">
          <ac:chgData name="Stapel, Frederic" userId="1abc07cd-784c-4ede-87bc-7246762e1d08" providerId="ADAL" clId="{96D7FF0F-B081-4A9D-BD68-D3EBAC727EF5}" dt="2024-02-07T09:21:11.814" v="2410" actId="14100"/>
          <ac:cxnSpMkLst>
            <pc:docMk/>
            <pc:sldMk cId="1179069388" sldId="269"/>
            <ac:cxnSpMk id="159" creationId="{78963E62-E442-3D8B-E476-BAAD3FAC7929}"/>
          </ac:cxnSpMkLst>
        </pc:cxnChg>
        <pc:cxnChg chg="add mod">
          <ac:chgData name="Stapel, Frederic" userId="1abc07cd-784c-4ede-87bc-7246762e1d08" providerId="ADAL" clId="{96D7FF0F-B081-4A9D-BD68-D3EBAC727EF5}" dt="2024-02-07T09:02:46.704" v="2331" actId="14100"/>
          <ac:cxnSpMkLst>
            <pc:docMk/>
            <pc:sldMk cId="1179069388" sldId="269"/>
            <ac:cxnSpMk id="162" creationId="{D2C9F507-C41F-4545-0D7B-79B823832B07}"/>
          </ac:cxnSpMkLst>
        </pc:cxnChg>
        <pc:cxnChg chg="add mod">
          <ac:chgData name="Stapel, Frederic" userId="1abc07cd-784c-4ede-87bc-7246762e1d08" providerId="ADAL" clId="{96D7FF0F-B081-4A9D-BD68-D3EBAC727EF5}" dt="2024-02-07T09:03:10.921" v="2335" actId="14100"/>
          <ac:cxnSpMkLst>
            <pc:docMk/>
            <pc:sldMk cId="1179069388" sldId="269"/>
            <ac:cxnSpMk id="166" creationId="{FDC980E9-DAF2-434E-FC84-1A9D0DB8694F}"/>
          </ac:cxnSpMkLst>
        </pc:cxnChg>
        <pc:cxnChg chg="add mod">
          <ac:chgData name="Stapel, Frederic" userId="1abc07cd-784c-4ede-87bc-7246762e1d08" providerId="ADAL" clId="{96D7FF0F-B081-4A9D-BD68-D3EBAC727EF5}" dt="2024-02-07T09:03:20.042" v="2337" actId="1076"/>
          <ac:cxnSpMkLst>
            <pc:docMk/>
            <pc:sldMk cId="1179069388" sldId="269"/>
            <ac:cxnSpMk id="169" creationId="{4B1F5864-C92F-228D-B0C2-BF2696839554}"/>
          </ac:cxnSpMkLst>
        </pc:cxnChg>
        <pc:cxnChg chg="add mod">
          <ac:chgData name="Stapel, Frederic" userId="1abc07cd-784c-4ede-87bc-7246762e1d08" providerId="ADAL" clId="{96D7FF0F-B081-4A9D-BD68-D3EBAC727EF5}" dt="2024-02-07T09:03:33.657" v="2340" actId="14100"/>
          <ac:cxnSpMkLst>
            <pc:docMk/>
            <pc:sldMk cId="1179069388" sldId="269"/>
            <ac:cxnSpMk id="170" creationId="{BD8AE64D-8CDD-88B6-3995-4831230FFEA0}"/>
          </ac:cxnSpMkLst>
        </pc:cxnChg>
        <pc:cxnChg chg="add mod">
          <ac:chgData name="Stapel, Frederic" userId="1abc07cd-784c-4ede-87bc-7246762e1d08" providerId="ADAL" clId="{96D7FF0F-B081-4A9D-BD68-D3EBAC727EF5}" dt="2024-02-07T09:19:22.823" v="2408" actId="14100"/>
          <ac:cxnSpMkLst>
            <pc:docMk/>
            <pc:sldMk cId="1179069388" sldId="269"/>
            <ac:cxnSpMk id="173" creationId="{E325DBBB-D38E-021D-B243-0A2C1B406406}"/>
          </ac:cxnSpMkLst>
        </pc:cxnChg>
        <pc:cxnChg chg="add mod">
          <ac:chgData name="Stapel, Frederic" userId="1abc07cd-784c-4ede-87bc-7246762e1d08" providerId="ADAL" clId="{96D7FF0F-B081-4A9D-BD68-D3EBAC727EF5}" dt="2024-02-07T09:03:54.104" v="2346" actId="14100"/>
          <ac:cxnSpMkLst>
            <pc:docMk/>
            <pc:sldMk cId="1179069388" sldId="269"/>
            <ac:cxnSpMk id="175" creationId="{8FED5A4D-D5CE-3231-8479-063D003669B5}"/>
          </ac:cxnSpMkLst>
        </pc:cxnChg>
        <pc:cxnChg chg="add mod">
          <ac:chgData name="Stapel, Frederic" userId="1abc07cd-784c-4ede-87bc-7246762e1d08" providerId="ADAL" clId="{96D7FF0F-B081-4A9D-BD68-D3EBAC727EF5}" dt="2024-02-07T09:12:24.832" v="2368" actId="14100"/>
          <ac:cxnSpMkLst>
            <pc:docMk/>
            <pc:sldMk cId="1179069388" sldId="269"/>
            <ac:cxnSpMk id="178" creationId="{2136C845-5792-6CCC-8D1C-A89DAA6F4667}"/>
          </ac:cxnSpMkLst>
        </pc:cxnChg>
        <pc:cxnChg chg="add mod">
          <ac:chgData name="Stapel, Frederic" userId="1abc07cd-784c-4ede-87bc-7246762e1d08" providerId="ADAL" clId="{96D7FF0F-B081-4A9D-BD68-D3EBAC727EF5}" dt="2024-02-07T09:08:18.993" v="2355" actId="14100"/>
          <ac:cxnSpMkLst>
            <pc:docMk/>
            <pc:sldMk cId="1179069388" sldId="269"/>
            <ac:cxnSpMk id="179" creationId="{7675270C-BAAF-F7C6-C3D8-6C3DBA3A0977}"/>
          </ac:cxnSpMkLst>
        </pc:cxnChg>
        <pc:cxnChg chg="add mod">
          <ac:chgData name="Stapel, Frederic" userId="1abc07cd-784c-4ede-87bc-7246762e1d08" providerId="ADAL" clId="{96D7FF0F-B081-4A9D-BD68-D3EBAC727EF5}" dt="2024-02-07T09:11:42.630" v="2359" actId="14100"/>
          <ac:cxnSpMkLst>
            <pc:docMk/>
            <pc:sldMk cId="1179069388" sldId="269"/>
            <ac:cxnSpMk id="185" creationId="{121192B8-C804-EF84-849A-E7BA2DC91050}"/>
          </ac:cxnSpMkLst>
        </pc:cxnChg>
        <pc:cxnChg chg="add mod">
          <ac:chgData name="Stapel, Frederic" userId="1abc07cd-784c-4ede-87bc-7246762e1d08" providerId="ADAL" clId="{96D7FF0F-B081-4A9D-BD68-D3EBAC727EF5}" dt="2024-02-07T09:21:51.574" v="2414" actId="14100"/>
          <ac:cxnSpMkLst>
            <pc:docMk/>
            <pc:sldMk cId="1179069388" sldId="269"/>
            <ac:cxnSpMk id="187" creationId="{234A4401-8E7F-C26C-F073-A3A328C8525F}"/>
          </ac:cxnSpMkLst>
        </pc:cxnChg>
        <pc:cxnChg chg="add del mod">
          <ac:chgData name="Stapel, Frederic" userId="1abc07cd-784c-4ede-87bc-7246762e1d08" providerId="ADAL" clId="{96D7FF0F-B081-4A9D-BD68-D3EBAC727EF5}" dt="2024-02-07T09:12:15.551" v="2367" actId="478"/>
          <ac:cxnSpMkLst>
            <pc:docMk/>
            <pc:sldMk cId="1179069388" sldId="269"/>
            <ac:cxnSpMk id="189" creationId="{55E79485-055C-2484-587A-0F02B20BFFD0}"/>
          </ac:cxnSpMkLst>
        </pc:cxnChg>
        <pc:cxnChg chg="add mod">
          <ac:chgData name="Stapel, Frederic" userId="1abc07cd-784c-4ede-87bc-7246762e1d08" providerId="ADAL" clId="{96D7FF0F-B081-4A9D-BD68-D3EBAC727EF5}" dt="2024-02-07T09:12:39.519" v="2371" actId="14100"/>
          <ac:cxnSpMkLst>
            <pc:docMk/>
            <pc:sldMk cId="1179069388" sldId="269"/>
            <ac:cxnSpMk id="193" creationId="{98AA1761-C62F-9164-5FB7-B1CC094F4F8C}"/>
          </ac:cxnSpMkLst>
        </pc:cxnChg>
        <pc:cxnChg chg="add mod">
          <ac:chgData name="Stapel, Frederic" userId="1abc07cd-784c-4ede-87bc-7246762e1d08" providerId="ADAL" clId="{96D7FF0F-B081-4A9D-BD68-D3EBAC727EF5}" dt="2024-02-07T09:12:56.788" v="2375" actId="14100"/>
          <ac:cxnSpMkLst>
            <pc:docMk/>
            <pc:sldMk cId="1179069388" sldId="269"/>
            <ac:cxnSpMk id="195" creationId="{E47C0D55-1E8C-1C0B-6438-DE914415D364}"/>
          </ac:cxnSpMkLst>
        </pc:cxnChg>
        <pc:cxnChg chg="add mod">
          <ac:chgData name="Stapel, Frederic" userId="1abc07cd-784c-4ede-87bc-7246762e1d08" providerId="ADAL" clId="{96D7FF0F-B081-4A9D-BD68-D3EBAC727EF5}" dt="2024-02-07T09:15:56.024" v="2381" actId="1076"/>
          <ac:cxnSpMkLst>
            <pc:docMk/>
            <pc:sldMk cId="1179069388" sldId="269"/>
            <ac:cxnSpMk id="200" creationId="{7E91281A-92B4-AF5F-5079-4BE57952E9FA}"/>
          </ac:cxnSpMkLst>
        </pc:cxnChg>
        <pc:cxnChg chg="add mod">
          <ac:chgData name="Stapel, Frederic" userId="1abc07cd-784c-4ede-87bc-7246762e1d08" providerId="ADAL" clId="{96D7FF0F-B081-4A9D-BD68-D3EBAC727EF5}" dt="2024-02-07T09:16:17.536" v="2383" actId="1076"/>
          <ac:cxnSpMkLst>
            <pc:docMk/>
            <pc:sldMk cId="1179069388" sldId="269"/>
            <ac:cxnSpMk id="201" creationId="{E2EA91F5-FCB2-05FB-6BAF-BE22C62F6C57}"/>
          </ac:cxnSpMkLst>
        </pc:cxnChg>
        <pc:cxnChg chg="add mod">
          <ac:chgData name="Stapel, Frederic" userId="1abc07cd-784c-4ede-87bc-7246762e1d08" providerId="ADAL" clId="{96D7FF0F-B081-4A9D-BD68-D3EBAC727EF5}" dt="2024-02-07T09:16:24.864" v="2385" actId="1076"/>
          <ac:cxnSpMkLst>
            <pc:docMk/>
            <pc:sldMk cId="1179069388" sldId="269"/>
            <ac:cxnSpMk id="202" creationId="{92D5DD54-ECD8-2F50-F08C-B24B07034C2B}"/>
          </ac:cxnSpMkLst>
        </pc:cxnChg>
        <pc:cxnChg chg="add mod">
          <ac:chgData name="Stapel, Frederic" userId="1abc07cd-784c-4ede-87bc-7246762e1d08" providerId="ADAL" clId="{96D7FF0F-B081-4A9D-BD68-D3EBAC727EF5}" dt="2024-02-07T09:16:31.047" v="2387" actId="1076"/>
          <ac:cxnSpMkLst>
            <pc:docMk/>
            <pc:sldMk cId="1179069388" sldId="269"/>
            <ac:cxnSpMk id="203" creationId="{88E6600B-1E20-D3C6-AEC4-CCF38FCC9434}"/>
          </ac:cxnSpMkLst>
        </pc:cxnChg>
        <pc:cxnChg chg="add mod">
          <ac:chgData name="Stapel, Frederic" userId="1abc07cd-784c-4ede-87bc-7246762e1d08" providerId="ADAL" clId="{96D7FF0F-B081-4A9D-BD68-D3EBAC727EF5}" dt="2024-02-07T09:18:01.256" v="2393" actId="14100"/>
          <ac:cxnSpMkLst>
            <pc:docMk/>
            <pc:sldMk cId="1179069388" sldId="269"/>
            <ac:cxnSpMk id="204" creationId="{1C241244-8177-28A3-3A1C-BFD329D61170}"/>
          </ac:cxnSpMkLst>
        </pc:cxnChg>
        <pc:cxnChg chg="add mod">
          <ac:chgData name="Stapel, Frederic" userId="1abc07cd-784c-4ede-87bc-7246762e1d08" providerId="ADAL" clId="{96D7FF0F-B081-4A9D-BD68-D3EBAC727EF5}" dt="2024-02-07T09:18:29.047" v="2396" actId="14100"/>
          <ac:cxnSpMkLst>
            <pc:docMk/>
            <pc:sldMk cId="1179069388" sldId="269"/>
            <ac:cxnSpMk id="207" creationId="{84994752-CFAA-2513-AB89-F8C9BB764E09}"/>
          </ac:cxnSpMkLst>
        </pc:cxnChg>
        <pc:cxnChg chg="add mod">
          <ac:chgData name="Stapel, Frederic" userId="1abc07cd-784c-4ede-87bc-7246762e1d08" providerId="ADAL" clId="{96D7FF0F-B081-4A9D-BD68-D3EBAC727EF5}" dt="2024-02-07T09:28:34.603" v="2450" actId="14100"/>
          <ac:cxnSpMkLst>
            <pc:docMk/>
            <pc:sldMk cId="1179069388" sldId="269"/>
            <ac:cxnSpMk id="210" creationId="{EAB422EF-3BE0-2624-36BA-8F800F2C79A8}"/>
          </ac:cxnSpMkLst>
        </pc:cxnChg>
        <pc:cxnChg chg="add mod">
          <ac:chgData name="Stapel, Frederic" userId="1abc07cd-784c-4ede-87bc-7246762e1d08" providerId="ADAL" clId="{96D7FF0F-B081-4A9D-BD68-D3EBAC727EF5}" dt="2024-02-07T09:18:59.343" v="2401" actId="14100"/>
          <ac:cxnSpMkLst>
            <pc:docMk/>
            <pc:sldMk cId="1179069388" sldId="269"/>
            <ac:cxnSpMk id="211" creationId="{33EB4C14-1B59-A242-1150-6D9B57B2E984}"/>
          </ac:cxnSpMkLst>
        </pc:cxnChg>
        <pc:cxnChg chg="add mod">
          <ac:chgData name="Stapel, Frederic" userId="1abc07cd-784c-4ede-87bc-7246762e1d08" providerId="ADAL" clId="{96D7FF0F-B081-4A9D-BD68-D3EBAC727EF5}" dt="2024-02-07T09:26:57.129" v="2440" actId="14100"/>
          <ac:cxnSpMkLst>
            <pc:docMk/>
            <pc:sldMk cId="1179069388" sldId="269"/>
            <ac:cxnSpMk id="213" creationId="{86B2EBAA-EDDB-B5F8-BEEA-7B67925FF2C4}"/>
          </ac:cxnSpMkLst>
        </pc:cxnChg>
        <pc:cxnChg chg="add mod">
          <ac:chgData name="Stapel, Frederic" userId="1abc07cd-784c-4ede-87bc-7246762e1d08" providerId="ADAL" clId="{96D7FF0F-B081-4A9D-BD68-D3EBAC727EF5}" dt="2024-02-07T09:26:50.360" v="2438" actId="14100"/>
          <ac:cxnSpMkLst>
            <pc:docMk/>
            <pc:sldMk cId="1179069388" sldId="269"/>
            <ac:cxnSpMk id="214" creationId="{FC14D5F9-1BAD-6C99-0536-62E8A0D4D50A}"/>
          </ac:cxnSpMkLst>
        </pc:cxnChg>
        <pc:cxnChg chg="add del mod">
          <ac:chgData name="Stapel, Frederic" userId="1abc07cd-784c-4ede-87bc-7246762e1d08" providerId="ADAL" clId="{96D7FF0F-B081-4A9D-BD68-D3EBAC727EF5}" dt="2024-02-07T09:23:51.326" v="2429" actId="478"/>
          <ac:cxnSpMkLst>
            <pc:docMk/>
            <pc:sldMk cId="1179069388" sldId="269"/>
            <ac:cxnSpMk id="230" creationId="{AB7BFD7E-76A8-4251-1992-FD6B3CB4C551}"/>
          </ac:cxnSpMkLst>
        </pc:cxnChg>
        <pc:cxnChg chg="add mod">
          <ac:chgData name="Stapel, Frederic" userId="1abc07cd-784c-4ede-87bc-7246762e1d08" providerId="ADAL" clId="{96D7FF0F-B081-4A9D-BD68-D3EBAC727EF5}" dt="2024-02-07T09:28:05.498" v="2445" actId="14100"/>
          <ac:cxnSpMkLst>
            <pc:docMk/>
            <pc:sldMk cId="1179069388" sldId="269"/>
            <ac:cxnSpMk id="246" creationId="{F64866A5-614F-4A4A-AC80-7F3C5122AA03}"/>
          </ac:cxnSpMkLst>
        </pc:cxnChg>
        <pc:cxnChg chg="add mod">
          <ac:chgData name="Stapel, Frederic" userId="1abc07cd-784c-4ede-87bc-7246762e1d08" providerId="ADAL" clId="{96D7FF0F-B081-4A9D-BD68-D3EBAC727EF5}" dt="2024-02-07T09:29:26.107" v="2455" actId="14100"/>
          <ac:cxnSpMkLst>
            <pc:docMk/>
            <pc:sldMk cId="1179069388" sldId="269"/>
            <ac:cxnSpMk id="256" creationId="{907782F8-9930-E6A1-3F43-48A0E8E0080C}"/>
          </ac:cxnSpMkLst>
        </pc:cxnChg>
        <pc:cxnChg chg="add mod">
          <ac:chgData name="Stapel, Frederic" userId="1abc07cd-784c-4ede-87bc-7246762e1d08" providerId="ADAL" clId="{96D7FF0F-B081-4A9D-BD68-D3EBAC727EF5}" dt="2024-02-07T09:29:35.243" v="2460" actId="14100"/>
          <ac:cxnSpMkLst>
            <pc:docMk/>
            <pc:sldMk cId="1179069388" sldId="269"/>
            <ac:cxnSpMk id="259" creationId="{692E33A6-A032-3E3E-24CA-6D93C983970C}"/>
          </ac:cxnSpMkLst>
        </pc:cxnChg>
        <pc:cxnChg chg="add mod">
          <ac:chgData name="Stapel, Frederic" userId="1abc07cd-784c-4ede-87bc-7246762e1d08" providerId="ADAL" clId="{96D7FF0F-B081-4A9D-BD68-D3EBAC727EF5}" dt="2024-02-07T09:29:46.115" v="2464" actId="14100"/>
          <ac:cxnSpMkLst>
            <pc:docMk/>
            <pc:sldMk cId="1179069388" sldId="269"/>
            <ac:cxnSpMk id="261" creationId="{C54263B6-96BE-DB6B-8C76-24C1568FC708}"/>
          </ac:cxnSpMkLst>
        </pc:cxnChg>
        <pc:cxnChg chg="add del mod">
          <ac:chgData name="Stapel, Frederic" userId="1abc07cd-784c-4ede-87bc-7246762e1d08" providerId="ADAL" clId="{96D7FF0F-B081-4A9D-BD68-D3EBAC727EF5}" dt="2024-02-07T09:29:50.524" v="2467" actId="478"/>
          <ac:cxnSpMkLst>
            <pc:docMk/>
            <pc:sldMk cId="1179069388" sldId="269"/>
            <ac:cxnSpMk id="264" creationId="{3751C4BD-4A40-6734-4D40-960244B05373}"/>
          </ac:cxnSpMkLst>
        </pc:cxnChg>
      </pc:sldChg>
      <pc:sldChg chg="new del">
        <pc:chgData name="Stapel, Frederic" userId="1abc07cd-784c-4ede-87bc-7246762e1d08" providerId="ADAL" clId="{96D7FF0F-B081-4A9D-BD68-D3EBAC727EF5}" dt="2024-02-05T13:21:45.895" v="2119" actId="2696"/>
        <pc:sldMkLst>
          <pc:docMk/>
          <pc:sldMk cId="3472788817" sldId="269"/>
        </pc:sldMkLst>
      </pc:sldChg>
      <pc:sldChg chg="delSp add del mod">
        <pc:chgData name="Stapel, Frederic" userId="1abc07cd-784c-4ede-87bc-7246762e1d08" providerId="ADAL" clId="{96D7FF0F-B081-4A9D-BD68-D3EBAC727EF5}" dt="2024-02-07T09:14:45.079" v="2378" actId="47"/>
        <pc:sldMkLst>
          <pc:docMk/>
          <pc:sldMk cId="2503780846" sldId="270"/>
        </pc:sldMkLst>
        <pc:picChg chg="del">
          <ac:chgData name="Stapel, Frederic" userId="1abc07cd-784c-4ede-87bc-7246762e1d08" providerId="ADAL" clId="{96D7FF0F-B081-4A9D-BD68-D3EBAC727EF5}" dt="2024-02-07T09:04:09.257" v="2348" actId="478"/>
          <ac:picMkLst>
            <pc:docMk/>
            <pc:sldMk cId="2503780846" sldId="270"/>
            <ac:picMk id="6" creationId="{465809F5-AF04-CFD3-0027-5826D0DCF2D2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17:23.902" v="2389" actId="47"/>
        <pc:sldMkLst>
          <pc:docMk/>
          <pc:sldMk cId="418673176" sldId="271"/>
        </pc:sldMkLst>
        <pc:picChg chg="del">
          <ac:chgData name="Stapel, Frederic" userId="1abc07cd-784c-4ede-87bc-7246762e1d08" providerId="ADAL" clId="{96D7FF0F-B081-4A9D-BD68-D3EBAC727EF5}" dt="2024-02-07T09:14:47.567" v="2379" actId="478"/>
          <ac:picMkLst>
            <pc:docMk/>
            <pc:sldMk cId="418673176" sldId="271"/>
            <ac:picMk id="6" creationId="{CE42D921-BAA6-81D5-FBCA-52BFCCFA19C8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24:27.700" v="2436" actId="47"/>
        <pc:sldMkLst>
          <pc:docMk/>
          <pc:sldMk cId="4285277115" sldId="272"/>
        </pc:sldMkLst>
        <pc:picChg chg="del">
          <ac:chgData name="Stapel, Frederic" userId="1abc07cd-784c-4ede-87bc-7246762e1d08" providerId="ADAL" clId="{96D7FF0F-B081-4A9D-BD68-D3EBAC727EF5}" dt="2024-02-07T09:17:26.392" v="2390" actId="478"/>
          <ac:picMkLst>
            <pc:docMk/>
            <pc:sldMk cId="4285277115" sldId="272"/>
            <ac:picMk id="6" creationId="{EE528B0E-7E2F-FB21-1A08-45C8EEC1D251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30:07.374" v="2470" actId="47"/>
        <pc:sldMkLst>
          <pc:docMk/>
          <pc:sldMk cId="1233882992" sldId="273"/>
        </pc:sldMkLst>
        <pc:picChg chg="del">
          <ac:chgData name="Stapel, Frederic" userId="1abc07cd-784c-4ede-87bc-7246762e1d08" providerId="ADAL" clId="{96D7FF0F-B081-4A9D-BD68-D3EBAC727EF5}" dt="2024-02-07T09:24:29.694" v="2437" actId="478"/>
          <ac:picMkLst>
            <pc:docMk/>
            <pc:sldMk cId="1233882992" sldId="273"/>
            <ac:picMk id="6" creationId="{8C4C723F-6D0F-3201-41C4-938C3EEF5202}"/>
          </ac:picMkLst>
        </pc:picChg>
      </pc:sldChg>
      <pc:sldChg chg="addSp delSp modSp add mod modNotesTx">
        <pc:chgData name="Stapel, Frederic" userId="1abc07cd-784c-4ede-87bc-7246762e1d08" providerId="ADAL" clId="{96D7FF0F-B081-4A9D-BD68-D3EBAC727EF5}" dt="2024-02-16T07:30:30.575" v="4190" actId="1076"/>
        <pc:sldMkLst>
          <pc:docMk/>
          <pc:sldMk cId="459294818" sldId="274"/>
        </pc:sldMkLst>
        <pc:spChg chg="add mod">
          <ac:chgData name="Stapel, Frederic" userId="1abc07cd-784c-4ede-87bc-7246762e1d08" providerId="ADAL" clId="{96D7FF0F-B081-4A9D-BD68-D3EBAC727EF5}" dt="2024-02-13T10:05:40.849" v="4175" actId="14100"/>
          <ac:spMkLst>
            <pc:docMk/>
            <pc:sldMk cId="459294818" sldId="274"/>
            <ac:spMk id="2" creationId="{1DAC0F08-B900-7188-34CC-B2718E8582A5}"/>
          </ac:spMkLst>
        </pc:spChg>
        <pc:spChg chg="add del mod">
          <ac:chgData name="Stapel, Frederic" userId="1abc07cd-784c-4ede-87bc-7246762e1d08" providerId="ADAL" clId="{96D7FF0F-B081-4A9D-BD68-D3EBAC727EF5}" dt="2024-02-07T09:54:07.739" v="2587" actId="478"/>
          <ac:spMkLst>
            <pc:docMk/>
            <pc:sldMk cId="459294818" sldId="274"/>
            <ac:spMk id="6" creationId="{18CF9B01-BEE6-68F4-E019-97EFB0BBC02C}"/>
          </ac:spMkLst>
        </pc:spChg>
        <pc:spChg chg="add mod">
          <ac:chgData name="Stapel, Frederic" userId="1abc07cd-784c-4ede-87bc-7246762e1d08" providerId="ADAL" clId="{96D7FF0F-B081-4A9D-BD68-D3EBAC727EF5}" dt="2024-02-16T07:30:30.575" v="4190" actId="1076"/>
          <ac:spMkLst>
            <pc:docMk/>
            <pc:sldMk cId="459294818" sldId="274"/>
            <ac:spMk id="6" creationId="{AE90D8D0-467D-5F3B-2565-D53FB5A4F58D}"/>
          </ac:spMkLst>
        </pc:spChg>
        <pc:spChg chg="add mod">
          <ac:chgData name="Stapel, Frederic" userId="1abc07cd-784c-4ede-87bc-7246762e1d08" providerId="ADAL" clId="{96D7FF0F-B081-4A9D-BD68-D3EBAC727EF5}" dt="2024-02-07T09:54:00.281" v="2584" actId="207"/>
          <ac:spMkLst>
            <pc:docMk/>
            <pc:sldMk cId="459294818" sldId="274"/>
            <ac:spMk id="9" creationId="{86F5D439-5E8D-B40F-E0E1-60D360F9E979}"/>
          </ac:spMkLst>
        </pc:spChg>
        <pc:spChg chg="add del mod">
          <ac:chgData name="Stapel, Frederic" userId="1abc07cd-784c-4ede-87bc-7246762e1d08" providerId="ADAL" clId="{96D7FF0F-B081-4A9D-BD68-D3EBAC727EF5}" dt="2024-02-13T10:04:03.506" v="4169" actId="478"/>
          <ac:spMkLst>
            <pc:docMk/>
            <pc:sldMk cId="459294818" sldId="274"/>
            <ac:spMk id="10" creationId="{094ACB5F-4F1C-A3E6-2623-CA8909773B01}"/>
          </ac:spMkLst>
        </pc:spChg>
        <pc:spChg chg="add del mod">
          <ac:chgData name="Stapel, Frederic" userId="1abc07cd-784c-4ede-87bc-7246762e1d08" providerId="ADAL" clId="{96D7FF0F-B081-4A9D-BD68-D3EBAC727EF5}" dt="2024-02-07T09:45:25.543" v="2499" actId="478"/>
          <ac:spMkLst>
            <pc:docMk/>
            <pc:sldMk cId="459294818" sldId="274"/>
            <ac:spMk id="10" creationId="{511E7E57-E187-9E8B-2B97-6730F18CDAF0}"/>
          </ac:spMkLst>
        </pc:spChg>
        <pc:spChg chg="add del mod">
          <ac:chgData name="Stapel, Frederic" userId="1abc07cd-784c-4ede-87bc-7246762e1d08" providerId="ADAL" clId="{96D7FF0F-B081-4A9D-BD68-D3EBAC727EF5}" dt="2024-02-07T09:45:25.959" v="2500" actId="478"/>
          <ac:spMkLst>
            <pc:docMk/>
            <pc:sldMk cId="459294818" sldId="274"/>
            <ac:spMk id="12" creationId="{FEFD911D-FC89-8F0A-00D7-66F5EB12DB2E}"/>
          </ac:spMkLst>
        </pc:spChg>
        <pc:spChg chg="add mod">
          <ac:chgData name="Stapel, Frederic" userId="1abc07cd-784c-4ede-87bc-7246762e1d08" providerId="ADAL" clId="{96D7FF0F-B081-4A9D-BD68-D3EBAC727EF5}" dt="2024-02-07T09:55:28.835" v="2600" actId="207"/>
          <ac:spMkLst>
            <pc:docMk/>
            <pc:sldMk cId="459294818" sldId="274"/>
            <ac:spMk id="14" creationId="{75E8F74F-67E5-C56F-F16C-32DB9C06657D}"/>
          </ac:spMkLst>
        </pc:spChg>
        <pc:spChg chg="add mod">
          <ac:chgData name="Stapel, Frederic" userId="1abc07cd-784c-4ede-87bc-7246762e1d08" providerId="ADAL" clId="{96D7FF0F-B081-4A9D-BD68-D3EBAC727EF5}" dt="2024-02-07T09:56:40.096" v="2662" actId="207"/>
          <ac:spMkLst>
            <pc:docMk/>
            <pc:sldMk cId="459294818" sldId="274"/>
            <ac:spMk id="15" creationId="{710EEAAF-6ABF-3A01-8744-603AC773E7FD}"/>
          </ac:spMkLst>
        </pc:spChg>
        <pc:spChg chg="add mod">
          <ac:chgData name="Stapel, Frederic" userId="1abc07cd-784c-4ede-87bc-7246762e1d08" providerId="ADAL" clId="{96D7FF0F-B081-4A9D-BD68-D3EBAC727EF5}" dt="2024-02-07T09:55:44.289" v="2601" actId="207"/>
          <ac:spMkLst>
            <pc:docMk/>
            <pc:sldMk cId="459294818" sldId="274"/>
            <ac:spMk id="17" creationId="{844F48B2-7C44-F5AD-F638-8305EBE2F8F0}"/>
          </ac:spMkLst>
        </pc:spChg>
        <pc:spChg chg="add mod">
          <ac:chgData name="Stapel, Frederic" userId="1abc07cd-784c-4ede-87bc-7246762e1d08" providerId="ADAL" clId="{96D7FF0F-B081-4A9D-BD68-D3EBAC727EF5}" dt="2024-02-07T09:46:06.264" v="2540" actId="1076"/>
          <ac:spMkLst>
            <pc:docMk/>
            <pc:sldMk cId="459294818" sldId="274"/>
            <ac:spMk id="18" creationId="{6EF70863-51E7-7891-16E8-46465A3E0892}"/>
          </ac:spMkLst>
        </pc:spChg>
        <pc:spChg chg="add mod">
          <ac:chgData name="Stapel, Frederic" userId="1abc07cd-784c-4ede-87bc-7246762e1d08" providerId="ADAL" clId="{96D7FF0F-B081-4A9D-BD68-D3EBAC727EF5}" dt="2024-02-07T09:46:03.317" v="2539"/>
          <ac:spMkLst>
            <pc:docMk/>
            <pc:sldMk cId="459294818" sldId="274"/>
            <ac:spMk id="20" creationId="{E54ECDF6-20CF-3F42-38EC-DEAE1417DC9F}"/>
          </ac:spMkLst>
        </pc:spChg>
        <pc:spChg chg="add mod">
          <ac:chgData name="Stapel, Frederic" userId="1abc07cd-784c-4ede-87bc-7246762e1d08" providerId="ADAL" clId="{96D7FF0F-B081-4A9D-BD68-D3EBAC727EF5}" dt="2024-02-07T09:58:46.568" v="2691" actId="6549"/>
          <ac:spMkLst>
            <pc:docMk/>
            <pc:sldMk cId="459294818" sldId="274"/>
            <ac:spMk id="22" creationId="{EE5BA2D6-23DD-98D7-867E-5C55BBA98B91}"/>
          </ac:spMkLst>
        </pc:spChg>
        <pc:spChg chg="add mod">
          <ac:chgData name="Stapel, Frederic" userId="1abc07cd-784c-4ede-87bc-7246762e1d08" providerId="ADAL" clId="{96D7FF0F-B081-4A9D-BD68-D3EBAC727EF5}" dt="2024-02-07T09:56:26.547" v="2639" actId="6549"/>
          <ac:spMkLst>
            <pc:docMk/>
            <pc:sldMk cId="459294818" sldId="274"/>
            <ac:spMk id="23" creationId="{C8971B6E-8982-1880-B59C-A26D06ABC934}"/>
          </ac:spMkLst>
        </pc:spChg>
        <pc:spChg chg="add mod">
          <ac:chgData name="Stapel, Frederic" userId="1abc07cd-784c-4ede-87bc-7246762e1d08" providerId="ADAL" clId="{96D7FF0F-B081-4A9D-BD68-D3EBAC727EF5}" dt="2024-02-07T09:51:52.153" v="2583" actId="20577"/>
          <ac:spMkLst>
            <pc:docMk/>
            <pc:sldMk cId="459294818" sldId="274"/>
            <ac:spMk id="24" creationId="{B761472A-B800-8BD6-CC81-B260A93E8A27}"/>
          </ac:spMkLst>
        </pc:spChg>
        <pc:spChg chg="add mod">
          <ac:chgData name="Stapel, Frederic" userId="1abc07cd-784c-4ede-87bc-7246762e1d08" providerId="ADAL" clId="{96D7FF0F-B081-4A9D-BD68-D3EBAC727EF5}" dt="2024-02-07T10:40:31.016" v="3425" actId="1076"/>
          <ac:spMkLst>
            <pc:docMk/>
            <pc:sldMk cId="459294818" sldId="274"/>
            <ac:spMk id="25" creationId="{06809277-E78C-1A87-6B9E-8FEF3C7E7776}"/>
          </ac:spMkLst>
        </pc:spChg>
        <pc:spChg chg="add mod">
          <ac:chgData name="Stapel, Frederic" userId="1abc07cd-784c-4ede-87bc-7246762e1d08" providerId="ADAL" clId="{96D7FF0F-B081-4A9D-BD68-D3EBAC727EF5}" dt="2024-02-07T09:56:00.963" v="2604" actId="1076"/>
          <ac:spMkLst>
            <pc:docMk/>
            <pc:sldMk cId="459294818" sldId="274"/>
            <ac:spMk id="27" creationId="{7CD48416-27F1-7506-8E5B-6D10378B9C52}"/>
          </ac:spMkLst>
        </pc:spChg>
        <pc:spChg chg="add mod">
          <ac:chgData name="Stapel, Frederic" userId="1abc07cd-784c-4ede-87bc-7246762e1d08" providerId="ADAL" clId="{96D7FF0F-B081-4A9D-BD68-D3EBAC727EF5}" dt="2024-02-07T09:56:35.281" v="2661" actId="20577"/>
          <ac:spMkLst>
            <pc:docMk/>
            <pc:sldMk cId="459294818" sldId="274"/>
            <ac:spMk id="28" creationId="{81F81C4B-3249-CBA5-8AFD-BD09A334D657}"/>
          </ac:spMkLst>
        </pc:spChg>
        <pc:spChg chg="add mod">
          <ac:chgData name="Stapel, Frederic" userId="1abc07cd-784c-4ede-87bc-7246762e1d08" providerId="ADAL" clId="{96D7FF0F-B081-4A9D-BD68-D3EBAC727EF5}" dt="2024-02-07T09:57:18.856" v="2667" actId="207"/>
          <ac:spMkLst>
            <pc:docMk/>
            <pc:sldMk cId="459294818" sldId="274"/>
            <ac:spMk id="30" creationId="{B1D06EE3-3F4A-5742-8C45-14E0FD61F35F}"/>
          </ac:spMkLst>
        </pc:spChg>
        <pc:spChg chg="add mod">
          <ac:chgData name="Stapel, Frederic" userId="1abc07cd-784c-4ede-87bc-7246762e1d08" providerId="ADAL" clId="{96D7FF0F-B081-4A9D-BD68-D3EBAC727EF5}" dt="2024-02-07T10:00:42.268" v="2706" actId="20577"/>
          <ac:spMkLst>
            <pc:docMk/>
            <pc:sldMk cId="459294818" sldId="274"/>
            <ac:spMk id="32" creationId="{56EE6C19-186B-BF0C-C59E-A4EBFDD0CDAF}"/>
          </ac:spMkLst>
        </pc:spChg>
        <pc:spChg chg="add mod">
          <ac:chgData name="Stapel, Frederic" userId="1abc07cd-784c-4ede-87bc-7246762e1d08" providerId="ADAL" clId="{96D7FF0F-B081-4A9D-BD68-D3EBAC727EF5}" dt="2024-02-07T10:25:48.358" v="3213" actId="1076"/>
          <ac:spMkLst>
            <pc:docMk/>
            <pc:sldMk cId="459294818" sldId="274"/>
            <ac:spMk id="33" creationId="{4C3DD5C4-50FD-1063-85EB-277B41B9D21B}"/>
          </ac:spMkLst>
        </pc:spChg>
        <pc:spChg chg="add mod">
          <ac:chgData name="Stapel, Frederic" userId="1abc07cd-784c-4ede-87bc-7246762e1d08" providerId="ADAL" clId="{96D7FF0F-B081-4A9D-BD68-D3EBAC727EF5}" dt="2024-02-07T10:15:32.479" v="2898" actId="1076"/>
          <ac:spMkLst>
            <pc:docMk/>
            <pc:sldMk cId="459294818" sldId="274"/>
            <ac:spMk id="35" creationId="{85A09C2C-5A57-C894-B2E3-DDBD49899E47}"/>
          </ac:spMkLst>
        </pc:spChg>
        <pc:spChg chg="add mod">
          <ac:chgData name="Stapel, Frederic" userId="1abc07cd-784c-4ede-87bc-7246762e1d08" providerId="ADAL" clId="{96D7FF0F-B081-4A9D-BD68-D3EBAC727EF5}" dt="2024-02-07T10:14:24.510" v="2874" actId="207"/>
          <ac:spMkLst>
            <pc:docMk/>
            <pc:sldMk cId="459294818" sldId="274"/>
            <ac:spMk id="37" creationId="{F5615F85-D030-E21C-12C4-2CB92DC79D81}"/>
          </ac:spMkLst>
        </pc:spChg>
        <pc:spChg chg="add mod">
          <ac:chgData name="Stapel, Frederic" userId="1abc07cd-784c-4ede-87bc-7246762e1d08" providerId="ADAL" clId="{96D7FF0F-B081-4A9D-BD68-D3EBAC727EF5}" dt="2024-02-07T10:15:17.615" v="2896" actId="14100"/>
          <ac:spMkLst>
            <pc:docMk/>
            <pc:sldMk cId="459294818" sldId="274"/>
            <ac:spMk id="38" creationId="{79F88E2C-0694-8198-3CAF-21385E3DDC9C}"/>
          </ac:spMkLst>
        </pc:spChg>
        <pc:spChg chg="add del mod">
          <ac:chgData name="Stapel, Frederic" userId="1abc07cd-784c-4ede-87bc-7246762e1d08" providerId="ADAL" clId="{96D7FF0F-B081-4A9D-BD68-D3EBAC727EF5}" dt="2024-02-13T09:11:01.818" v="4077" actId="478"/>
          <ac:spMkLst>
            <pc:docMk/>
            <pc:sldMk cId="459294818" sldId="274"/>
            <ac:spMk id="40" creationId="{74451B0E-4D0D-7579-00A1-C8953959F170}"/>
          </ac:spMkLst>
        </pc:spChg>
        <pc:spChg chg="add mod">
          <ac:chgData name="Stapel, Frederic" userId="1abc07cd-784c-4ede-87bc-7246762e1d08" providerId="ADAL" clId="{96D7FF0F-B081-4A9D-BD68-D3EBAC727EF5}" dt="2024-02-13T09:11:11.839" v="4079" actId="207"/>
          <ac:spMkLst>
            <pc:docMk/>
            <pc:sldMk cId="459294818" sldId="274"/>
            <ac:spMk id="43" creationId="{1B09FA5A-F7DB-4131-0036-80183B2184D2}"/>
          </ac:spMkLst>
        </pc:spChg>
        <pc:spChg chg="add mod">
          <ac:chgData name="Stapel, Frederic" userId="1abc07cd-784c-4ede-87bc-7246762e1d08" providerId="ADAL" clId="{96D7FF0F-B081-4A9D-BD68-D3EBAC727EF5}" dt="2024-02-13T09:50:17.143" v="4153" actId="14100"/>
          <ac:spMkLst>
            <pc:docMk/>
            <pc:sldMk cId="459294818" sldId="274"/>
            <ac:spMk id="44" creationId="{EC2FA0C8-F00D-B447-ABFD-A7CB45A08D4D}"/>
          </ac:spMkLst>
        </pc:spChg>
        <pc:spChg chg="add del mod">
          <ac:chgData name="Stapel, Frederic" userId="1abc07cd-784c-4ede-87bc-7246762e1d08" providerId="ADAL" clId="{96D7FF0F-B081-4A9D-BD68-D3EBAC727EF5}" dt="2024-02-13T09:50:12.280" v="4152" actId="478"/>
          <ac:spMkLst>
            <pc:docMk/>
            <pc:sldMk cId="459294818" sldId="274"/>
            <ac:spMk id="46" creationId="{44CB937A-41E9-A1AD-BAD8-E1C1A5590E3A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7" creationId="{99F0F0FE-59A1-2FB0-5C69-A2C7DB44C1CD}"/>
          </ac:spMkLst>
        </pc:spChg>
        <pc:spChg chg="add mod">
          <ac:chgData name="Stapel, Frederic" userId="1abc07cd-784c-4ede-87bc-7246762e1d08" providerId="ADAL" clId="{96D7FF0F-B081-4A9D-BD68-D3EBAC727EF5}" dt="2024-02-13T09:09:13.568" v="4023" actId="207"/>
          <ac:spMkLst>
            <pc:docMk/>
            <pc:sldMk cId="459294818" sldId="274"/>
            <ac:spMk id="49" creationId="{B4D17CA4-AF39-C0AA-725D-B74322FC9648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0" creationId="{B6FE92C4-084D-40B7-40B1-0BDDB5C6B66F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2" creationId="{3D018EC0-D3C8-50A3-2C7B-A0361C6C3684}"/>
          </ac:spMkLst>
        </pc:spChg>
        <pc:spChg chg="add mod">
          <ac:chgData name="Stapel, Frederic" userId="1abc07cd-784c-4ede-87bc-7246762e1d08" providerId="ADAL" clId="{96D7FF0F-B081-4A9D-BD68-D3EBAC727EF5}" dt="2024-02-13T09:13:18.128" v="4082" actId="207"/>
          <ac:spMkLst>
            <pc:docMk/>
            <pc:sldMk cId="459294818" sldId="274"/>
            <ac:spMk id="53" creationId="{49BEE2ED-7679-93D1-6926-FEDD1DD9E602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4" creationId="{522CDFBD-5100-FC5F-27E4-FEE918000471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6" creationId="{A88DC59B-0D25-157B-FB50-D6815E3B122C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8" creationId="{FA182DDA-6C39-6FF2-5BFF-1FFA3B1C7280}"/>
          </ac:spMkLst>
        </pc:spChg>
        <pc:spChg chg="add del mod">
          <ac:chgData name="Stapel, Frederic" userId="1abc07cd-784c-4ede-87bc-7246762e1d08" providerId="ADAL" clId="{96D7FF0F-B081-4A9D-BD68-D3EBAC727EF5}" dt="2024-02-13T09:10:32.925" v="4051" actId="478"/>
          <ac:spMkLst>
            <pc:docMk/>
            <pc:sldMk cId="459294818" sldId="274"/>
            <ac:spMk id="61" creationId="{309C088E-C785-C4FA-3BF4-1434C9552439}"/>
          </ac:spMkLst>
        </pc:spChg>
        <pc:spChg chg="add mod">
          <ac:chgData name="Stapel, Frederic" userId="1abc07cd-784c-4ede-87bc-7246762e1d08" providerId="ADAL" clId="{96D7FF0F-B081-4A9D-BD68-D3EBAC727EF5}" dt="2024-02-13T09:11:21.658" v="4080" actId="1076"/>
          <ac:spMkLst>
            <pc:docMk/>
            <pc:sldMk cId="459294818" sldId="274"/>
            <ac:spMk id="62" creationId="{C5E65DAC-E2C1-D062-D371-7765BC5E1116}"/>
          </ac:spMkLst>
        </pc:spChg>
        <pc:spChg chg="add mod">
          <ac:chgData name="Stapel, Frederic" userId="1abc07cd-784c-4ede-87bc-7246762e1d08" providerId="ADAL" clId="{96D7FF0F-B081-4A9D-BD68-D3EBAC727EF5}" dt="2024-02-13T09:50:24.810" v="4155" actId="6549"/>
          <ac:spMkLst>
            <pc:docMk/>
            <pc:sldMk cId="459294818" sldId="274"/>
            <ac:spMk id="64" creationId="{796F748F-5F07-7497-08C0-6BADB8CDCB0C}"/>
          </ac:spMkLst>
        </pc:spChg>
        <pc:spChg chg="add del mod">
          <ac:chgData name="Stapel, Frederic" userId="1abc07cd-784c-4ede-87bc-7246762e1d08" providerId="ADAL" clId="{96D7FF0F-B081-4A9D-BD68-D3EBAC727EF5}" dt="2024-02-13T09:09:39.855" v="4025" actId="478"/>
          <ac:spMkLst>
            <pc:docMk/>
            <pc:sldMk cId="459294818" sldId="274"/>
            <ac:spMk id="65" creationId="{C30C816E-60D1-6745-F1D7-4C62C6620095}"/>
          </ac:spMkLst>
        </pc:spChg>
        <pc:spChg chg="add mod">
          <ac:chgData name="Stapel, Frederic" userId="1abc07cd-784c-4ede-87bc-7246762e1d08" providerId="ADAL" clId="{96D7FF0F-B081-4A9D-BD68-D3EBAC727EF5}" dt="2024-02-13T09:10:05.818" v="4049" actId="20577"/>
          <ac:spMkLst>
            <pc:docMk/>
            <pc:sldMk cId="459294818" sldId="274"/>
            <ac:spMk id="67" creationId="{F54D3290-0038-156A-BB00-68D6C4C35774}"/>
          </ac:spMkLst>
        </pc:spChg>
        <pc:spChg chg="add mod">
          <ac:chgData name="Stapel, Frederic" userId="1abc07cd-784c-4ede-87bc-7246762e1d08" providerId="ADAL" clId="{96D7FF0F-B081-4A9D-BD68-D3EBAC727EF5}" dt="2024-02-13T10:05:44.152" v="4176" actId="20577"/>
          <ac:spMkLst>
            <pc:docMk/>
            <pc:sldMk cId="459294818" sldId="274"/>
            <ac:spMk id="68" creationId="{F14EB7DC-1E87-A70C-20D1-D3FA99F2A368}"/>
          </ac:spMkLst>
        </pc:spChg>
        <pc:spChg chg="add mod">
          <ac:chgData name="Stapel, Frederic" userId="1abc07cd-784c-4ede-87bc-7246762e1d08" providerId="ADAL" clId="{96D7FF0F-B081-4A9D-BD68-D3EBAC727EF5}" dt="2024-02-13T10:05:53.810" v="4180" actId="20577"/>
          <ac:spMkLst>
            <pc:docMk/>
            <pc:sldMk cId="459294818" sldId="274"/>
            <ac:spMk id="69" creationId="{3D95745F-4ABB-134A-ADD6-A353BB588416}"/>
          </ac:spMkLst>
        </pc:spChg>
        <pc:spChg chg="add mod">
          <ac:chgData name="Stapel, Frederic" userId="1abc07cd-784c-4ede-87bc-7246762e1d08" providerId="ADAL" clId="{96D7FF0F-B081-4A9D-BD68-D3EBAC727EF5}" dt="2024-02-07T10:35:20.924" v="3418" actId="1076"/>
          <ac:spMkLst>
            <pc:docMk/>
            <pc:sldMk cId="459294818" sldId="274"/>
            <ac:spMk id="71" creationId="{4B196201-F460-59A7-1FDA-6170FBA50FF9}"/>
          </ac:spMkLst>
        </pc:spChg>
        <pc:spChg chg="add mod ord">
          <ac:chgData name="Stapel, Frederic" userId="1abc07cd-784c-4ede-87bc-7246762e1d08" providerId="ADAL" clId="{96D7FF0F-B081-4A9D-BD68-D3EBAC727EF5}" dt="2024-02-13T09:51:24.943" v="4160" actId="1076"/>
          <ac:spMkLst>
            <pc:docMk/>
            <pc:sldMk cId="459294818" sldId="274"/>
            <ac:spMk id="75" creationId="{7B556A9B-F118-FE5C-B202-0421802946D2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7" creationId="{46AD30C7-BE10-0829-AE81-0694A5D531CD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8" creationId="{CEF9CB79-F6F5-C7C0-98C5-AB1C6C458346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0" creationId="{3D81A8D1-FA77-83F5-866B-D553FC9D7ACF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1" creationId="{9AD727F0-6B76-FDB5-843A-92B4B51C8375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3" creationId="{01E56598-A1F8-FF50-2F08-9CE75F782B91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4" creationId="{6C0D44F0-F3D6-4AF1-FA1E-EDEA03CE5C4C}"/>
          </ac:spMkLst>
        </pc:spChg>
        <pc:spChg chg="add mod">
          <ac:chgData name="Stapel, Frederic" userId="1abc07cd-784c-4ede-87bc-7246762e1d08" providerId="ADAL" clId="{96D7FF0F-B081-4A9D-BD68-D3EBAC727EF5}" dt="2024-02-07T12:00:47.484" v="3869" actId="1076"/>
          <ac:spMkLst>
            <pc:docMk/>
            <pc:sldMk cId="459294818" sldId="274"/>
            <ac:spMk id="86" creationId="{BA214D04-5F29-61B2-19CF-E4D2E74BC7E3}"/>
          </ac:spMkLst>
        </pc:spChg>
        <pc:picChg chg="add del mod">
          <ac:chgData name="Stapel, Frederic" userId="1abc07cd-784c-4ede-87bc-7246762e1d08" providerId="ADAL" clId="{96D7FF0F-B081-4A9D-BD68-D3EBAC727EF5}" dt="2024-02-07T10:40:55.846" v="3429" actId="478"/>
          <ac:picMkLst>
            <pc:docMk/>
            <pc:sldMk cId="459294818" sldId="274"/>
            <ac:picMk id="2" creationId="{9AEDADE0-6B74-A53F-A598-B32736A6E09A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4" creationId="{71E42D84-667B-B53A-BB13-516B771F532E}"/>
          </ac:picMkLst>
        </pc:picChg>
        <pc:picChg chg="del">
          <ac:chgData name="Stapel, Frederic" userId="1abc07cd-784c-4ede-87bc-7246762e1d08" providerId="ADAL" clId="{96D7FF0F-B081-4A9D-BD68-D3EBAC727EF5}" dt="2024-02-07T09:30:09.619" v="2471" actId="478"/>
          <ac:picMkLst>
            <pc:docMk/>
            <pc:sldMk cId="459294818" sldId="274"/>
            <ac:picMk id="6" creationId="{558ED200-368E-CB52-9A4F-477AD168E74F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7" creationId="{32F0317B-58C8-304B-2511-A2FAAD04ABF3}"/>
          </ac:picMkLst>
        </pc:picChg>
        <pc:picChg chg="add mod">
          <ac:chgData name="Stapel, Frederic" userId="1abc07cd-784c-4ede-87bc-7246762e1d08" providerId="ADAL" clId="{96D7FF0F-B081-4A9D-BD68-D3EBAC727EF5}" dt="2024-02-07T10:41:00.088" v="3430" actId="1076"/>
          <ac:picMkLst>
            <pc:docMk/>
            <pc:sldMk cId="459294818" sldId="274"/>
            <ac:picMk id="74" creationId="{EE00CF92-7D32-03FE-33A8-E95BB060EE80}"/>
          </ac:picMkLst>
        </pc:picChg>
        <pc:picChg chg="add mod">
          <ac:chgData name="Stapel, Frederic" userId="1abc07cd-784c-4ede-87bc-7246762e1d08" providerId="ADAL" clId="{96D7FF0F-B081-4A9D-BD68-D3EBAC727EF5}" dt="2024-02-13T09:51:42.527" v="4161" actId="1076"/>
          <ac:picMkLst>
            <pc:docMk/>
            <pc:sldMk cId="459294818" sldId="274"/>
            <ac:picMk id="89" creationId="{6ED0CFFA-8608-229E-E6B5-850EEA52A8D6}"/>
          </ac:picMkLst>
        </pc:picChg>
        <pc:picChg chg="add mod">
          <ac:chgData name="Stapel, Frederic" userId="1abc07cd-784c-4ede-87bc-7246762e1d08" providerId="ADAL" clId="{96D7FF0F-B081-4A9D-BD68-D3EBAC727EF5}" dt="2024-02-07T12:46:01.414" v="3886" actId="1076"/>
          <ac:picMkLst>
            <pc:docMk/>
            <pc:sldMk cId="459294818" sldId="274"/>
            <ac:picMk id="92" creationId="{1A82407E-4693-1683-A44A-3F5476D4BA9D}"/>
          </ac:picMkLst>
        </pc:picChg>
        <pc:picChg chg="add mod">
          <ac:chgData name="Stapel, Frederic" userId="1abc07cd-784c-4ede-87bc-7246762e1d08" providerId="ADAL" clId="{96D7FF0F-B081-4A9D-BD68-D3EBAC727EF5}" dt="2024-02-07T12:45:56.703" v="3884" actId="1076"/>
          <ac:picMkLst>
            <pc:docMk/>
            <pc:sldMk cId="459294818" sldId="274"/>
            <ac:picMk id="95" creationId="{2B9708F6-FE2F-6B80-B35E-B65B981B2206}"/>
          </ac:picMkLst>
        </pc:picChg>
        <pc:picChg chg="add mod">
          <ac:chgData name="Stapel, Frederic" userId="1abc07cd-784c-4ede-87bc-7246762e1d08" providerId="ADAL" clId="{96D7FF0F-B081-4A9D-BD68-D3EBAC727EF5}" dt="2024-02-13T09:52:04.079" v="4163" actId="1076"/>
          <ac:picMkLst>
            <pc:docMk/>
            <pc:sldMk cId="459294818" sldId="274"/>
            <ac:picMk id="98" creationId="{CAC8E3A7-DA80-02D5-127E-7C96C7362F83}"/>
          </ac:picMkLst>
        </pc:picChg>
        <pc:cxnChg chg="add mod">
          <ac:chgData name="Stapel, Frederic" userId="1abc07cd-784c-4ede-87bc-7246762e1d08" providerId="ADAL" clId="{96D7FF0F-B081-4A9D-BD68-D3EBAC727EF5}" dt="2024-02-13T10:04:25.545" v="4173" actId="14100"/>
          <ac:cxnSpMkLst>
            <pc:docMk/>
            <pc:sldMk cId="459294818" sldId="274"/>
            <ac:cxnSpMk id="20" creationId="{82E1057E-61EA-591F-E268-17D10D0ED1BB}"/>
          </ac:cxnSpMkLst>
        </pc:cxnChg>
        <pc:cxnChg chg="mod">
          <ac:chgData name="Stapel, Frederic" userId="1abc07cd-784c-4ede-87bc-7246762e1d08" providerId="ADAL" clId="{96D7FF0F-B081-4A9D-BD68-D3EBAC727EF5}" dt="2024-02-13T09:50:34.145" v="4156" actId="14100"/>
          <ac:cxnSpMkLst>
            <pc:docMk/>
            <pc:sldMk cId="459294818" sldId="274"/>
            <ac:cxnSpMk id="111" creationId="{9EB0980A-C117-731F-914B-B3BC7663EEA5}"/>
          </ac:cxnSpMkLst>
        </pc:cxnChg>
        <pc:cxnChg chg="mod">
          <ac:chgData name="Stapel, Frederic" userId="1abc07cd-784c-4ede-87bc-7246762e1d08" providerId="ADAL" clId="{96D7FF0F-B081-4A9D-BD68-D3EBAC727EF5}" dt="2024-02-13T10:04:10.660" v="4170" actId="14100"/>
          <ac:cxnSpMkLst>
            <pc:docMk/>
            <pc:sldMk cId="459294818" sldId="274"/>
            <ac:cxnSpMk id="121" creationId="{5004A604-AE84-BA07-A194-C78F746F6203}"/>
          </ac:cxnSpMkLst>
        </pc:cxnChg>
        <pc:cxnChg chg="del">
          <ac:chgData name="Stapel, Frederic" userId="1abc07cd-784c-4ede-87bc-7246762e1d08" providerId="ADAL" clId="{96D7FF0F-B081-4A9D-BD68-D3EBAC727EF5}" dt="2024-02-13T09:09:21.806" v="4024" actId="478"/>
          <ac:cxnSpMkLst>
            <pc:docMk/>
            <pc:sldMk cId="459294818" sldId="274"/>
            <ac:cxnSpMk id="133" creationId="{55F08750-2D40-7EDD-3A64-3DF116D43DD4}"/>
          </ac:cxnSpMkLst>
        </pc:cxnChg>
        <pc:cxnChg chg="mod">
          <ac:chgData name="Stapel, Frederic" userId="1abc07cd-784c-4ede-87bc-7246762e1d08" providerId="ADAL" clId="{96D7FF0F-B081-4A9D-BD68-D3EBAC727EF5}" dt="2024-02-07T10:03:54.128" v="2737" actId="14100"/>
          <ac:cxnSpMkLst>
            <pc:docMk/>
            <pc:sldMk cId="459294818" sldId="274"/>
            <ac:cxnSpMk id="153" creationId="{C2426A85-ED45-F4E1-B2D2-BB7D72E5A42E}"/>
          </ac:cxnSpMkLst>
        </pc:cxnChg>
        <pc:cxnChg chg="mod">
          <ac:chgData name="Stapel, Frederic" userId="1abc07cd-784c-4ede-87bc-7246762e1d08" providerId="ADAL" clId="{96D7FF0F-B081-4A9D-BD68-D3EBAC727EF5}" dt="2024-02-07T10:10:55.721" v="2789" actId="14100"/>
          <ac:cxnSpMkLst>
            <pc:docMk/>
            <pc:sldMk cId="459294818" sldId="274"/>
            <ac:cxnSpMk id="256" creationId="{5C6F7848-F2B0-D18F-F83F-F97F6BB1187C}"/>
          </ac:cxnSpMkLst>
        </pc:cxnChg>
      </pc:sldChg>
      <pc:sldChg chg="addSp delSp modSp new mod">
        <pc:chgData name="Stapel, Frederic" userId="1abc07cd-784c-4ede-87bc-7246762e1d08" providerId="ADAL" clId="{96D7FF0F-B081-4A9D-BD68-D3EBAC727EF5}" dt="2024-02-07T11:53:19.005" v="3857" actId="207"/>
        <pc:sldMkLst>
          <pc:docMk/>
          <pc:sldMk cId="3512694176" sldId="275"/>
        </pc:sldMkLst>
        <pc:spChg chg="del">
          <ac:chgData name="Stapel, Frederic" userId="1abc07cd-784c-4ede-87bc-7246762e1d08" providerId="ADAL" clId="{96D7FF0F-B081-4A9D-BD68-D3EBAC727EF5}" dt="2024-02-07T11:52:06.282" v="3771" actId="478"/>
          <ac:spMkLst>
            <pc:docMk/>
            <pc:sldMk cId="3512694176" sldId="275"/>
            <ac:spMk id="2" creationId="{01BAB168-DA80-70CA-AE60-34ED65231E40}"/>
          </ac:spMkLst>
        </pc:spChg>
        <pc:spChg chg="del">
          <ac:chgData name="Stapel, Frederic" userId="1abc07cd-784c-4ede-87bc-7246762e1d08" providerId="ADAL" clId="{96D7FF0F-B081-4A9D-BD68-D3EBAC727EF5}" dt="2024-02-07T11:52:05.373" v="3770" actId="478"/>
          <ac:spMkLst>
            <pc:docMk/>
            <pc:sldMk cId="3512694176" sldId="275"/>
            <ac:spMk id="3" creationId="{8B502893-14B2-8AC0-4D35-00E7052F1F1E}"/>
          </ac:spMkLst>
        </pc:spChg>
        <pc:spChg chg="add mod">
          <ac:chgData name="Stapel, Frederic" userId="1abc07cd-784c-4ede-87bc-7246762e1d08" providerId="ADAL" clId="{96D7FF0F-B081-4A9D-BD68-D3EBAC727EF5}" dt="2024-02-07T11:52:43.851" v="3845" actId="14100"/>
          <ac:spMkLst>
            <pc:docMk/>
            <pc:sldMk cId="3512694176" sldId="275"/>
            <ac:spMk id="8" creationId="{B2DFFE9A-F374-42F2-3B16-25C05C988460}"/>
          </ac:spMkLst>
        </pc:spChg>
        <pc:spChg chg="add mod">
          <ac:chgData name="Stapel, Frederic" userId="1abc07cd-784c-4ede-87bc-7246762e1d08" providerId="ADAL" clId="{96D7FF0F-B081-4A9D-BD68-D3EBAC727EF5}" dt="2024-02-07T11:52:32.203" v="3841" actId="1076"/>
          <ac:spMkLst>
            <pc:docMk/>
            <pc:sldMk cId="3512694176" sldId="275"/>
            <ac:spMk id="9" creationId="{28883E3E-BE93-7F71-13F3-9361CF3E43B1}"/>
          </ac:spMkLst>
        </pc:spChg>
        <pc:spChg chg="add mod">
          <ac:chgData name="Stapel, Frederic" userId="1abc07cd-784c-4ede-87bc-7246762e1d08" providerId="ADAL" clId="{96D7FF0F-B081-4A9D-BD68-D3EBAC727EF5}" dt="2024-02-07T11:52:58.250" v="3850" actId="207"/>
          <ac:spMkLst>
            <pc:docMk/>
            <pc:sldMk cId="3512694176" sldId="275"/>
            <ac:spMk id="10" creationId="{C2A95266-7DC4-8F17-44CF-4C443919CD2E}"/>
          </ac:spMkLst>
        </pc:spChg>
        <pc:spChg chg="add mod">
          <ac:chgData name="Stapel, Frederic" userId="1abc07cd-784c-4ede-87bc-7246762e1d08" providerId="ADAL" clId="{96D7FF0F-B081-4A9D-BD68-D3EBAC727EF5}" dt="2024-02-07T11:53:01.622" v="3851" actId="207"/>
          <ac:spMkLst>
            <pc:docMk/>
            <pc:sldMk cId="3512694176" sldId="275"/>
            <ac:spMk id="11" creationId="{DF264A0F-58A9-3FDA-B957-515E009345DE}"/>
          </ac:spMkLst>
        </pc:spChg>
        <pc:spChg chg="add mod">
          <ac:chgData name="Stapel, Frederic" userId="1abc07cd-784c-4ede-87bc-7246762e1d08" providerId="ADAL" clId="{96D7FF0F-B081-4A9D-BD68-D3EBAC727EF5}" dt="2024-02-07T11:53:13.020" v="3856" actId="207"/>
          <ac:spMkLst>
            <pc:docMk/>
            <pc:sldMk cId="3512694176" sldId="275"/>
            <ac:spMk id="12" creationId="{8083F83A-B7C3-834B-AACA-DF51C04B7A74}"/>
          </ac:spMkLst>
        </pc:spChg>
        <pc:spChg chg="add mod">
          <ac:chgData name="Stapel, Frederic" userId="1abc07cd-784c-4ede-87bc-7246762e1d08" providerId="ADAL" clId="{96D7FF0F-B081-4A9D-BD68-D3EBAC727EF5}" dt="2024-02-07T11:53:19.005" v="3857" actId="207"/>
          <ac:spMkLst>
            <pc:docMk/>
            <pc:sldMk cId="3512694176" sldId="275"/>
            <ac:spMk id="13" creationId="{A7DD7891-1324-9114-AE88-F822CCDA440A}"/>
          </ac:spMkLst>
        </pc:spChg>
        <pc:picChg chg="add del">
          <ac:chgData name="Stapel, Frederic" userId="1abc07cd-784c-4ede-87bc-7246762e1d08" providerId="ADAL" clId="{96D7FF0F-B081-4A9D-BD68-D3EBAC727EF5}" dt="2024-02-07T09:51:10.867" v="2554" actId="478"/>
          <ac:picMkLst>
            <pc:docMk/>
            <pc:sldMk cId="3512694176" sldId="275"/>
            <ac:picMk id="5" creationId="{6CE00614-8385-C581-130C-694A40F8B0AB}"/>
          </ac:picMkLst>
        </pc:picChg>
        <pc:picChg chg="add mod">
          <ac:chgData name="Stapel, Frederic" userId="1abc07cd-784c-4ede-87bc-7246762e1d08" providerId="ADAL" clId="{96D7FF0F-B081-4A9D-BD68-D3EBAC727EF5}" dt="2024-02-07T09:51:12.385" v="2555" actId="1076"/>
          <ac:picMkLst>
            <pc:docMk/>
            <pc:sldMk cId="3512694176" sldId="275"/>
            <ac:picMk id="7" creationId="{13019D9C-CD4A-577D-2CA1-D362734500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799F-86D4-4539-9CF8-30237CED92B1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5BD89-6429-4781-97D3-A88321174C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22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5BD89-6429-4781-97D3-A88321174C6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337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5BD89-6429-4781-97D3-A88321174C6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37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0B651-8149-56E2-9737-A3EA8E8EE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B4D381-4019-809B-544B-82743163D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55E2C-4F5F-8129-EB87-EACD13E8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8E2D7-6F50-F713-8EC4-7CDF35C1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8FA9E-BB1A-F077-B1A9-C458D1F8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93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0B27-9BD9-7641-0E48-E343CEA2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831EEC-AAE4-CB1F-307B-5FEAF043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2F3A00-6767-C028-1A5A-849720C4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A2A37-E6F6-3DFA-79A9-32C787A0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9CF51-7A15-3CF0-EC01-FD293E28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2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2FAD2E-72A9-9730-F589-4075D56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85D6B7-2987-8CDD-595F-4C780D4B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EC4D4-7ECE-EAA0-B28F-73C0B661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65114-9BD5-813F-CED1-8727F5DC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A065F-E551-F7FC-DD21-6C396A0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3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038A8-F9AC-20EB-968D-DDF1E38C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F09C7-A241-E43A-6857-5C44CAA1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9BE832-0DF5-2613-9142-5A727F13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67B75-AC8E-29A8-AEA6-7D5C0F66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EC4E4-D1CE-AEE1-22D3-CA23D2A2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84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A7482-B2A3-A592-7562-95848988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3D0CE-88AC-4C46-F6E7-6A90DE68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D888E-17A9-A659-32BC-DA3375A9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EEC43-33E2-D950-9E96-94583FB9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0D4B8-3DAD-32A9-9033-41FEFFA6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30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31E03-3906-1CAB-6EC4-D0D25667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36FFD-8304-5124-8CFA-935081707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7BCC7-CE6C-7272-F1BE-31D02F04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E5F58-98C2-EFEA-3D98-D0728751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0113D-DC38-FD65-6FC7-82C92394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695512-5F66-73BA-7D57-11C07602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06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452F7-2B2A-A5CC-AD76-3C76797A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A5037F-F385-A235-147F-B4033AFF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1D5CA-1D1D-14BA-1423-89A37D91D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A567CC-5BC0-42FF-1CA3-72F162CFC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4CE6F5-D49F-8A96-C18F-00E6F6A86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297936-F0C0-B29A-3F5B-F40C9EE1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1A7536-5F24-77B3-6A21-ADE9CAD7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975503-B51D-01C8-4CDF-3181A895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77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A5CF5-3E84-7F16-B61C-12EC4957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6C5D5B-CC4A-E0A9-55A2-1ED1BFBB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30B10A-9097-324B-1737-BB0B2F54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6333A6-460D-0CED-9A44-6A1FE1FA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BAC233-C888-80F4-091B-E9A2FF55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C2C237-C9E8-1E4E-3A76-B1BE3B49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31998D-F0F9-5D3B-2427-662745B0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6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1588C-E43B-68CB-ED4B-DD538A0E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1DB9F-301E-62E2-D60F-DAAFF859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2A85B6-F63E-2FEC-0FE1-2A9C8F42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A52569-442D-4144-8F5B-E8EE17DE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AA18D0-4692-1478-9CC6-C908D389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66E94-3DBC-5DAC-79CB-B63517F6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07D09-17D5-91CF-1339-8164F658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716249-B706-2097-F4D5-1926A6ECF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949A31-D8D6-AD6B-6120-A5B0C8274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A919F0-6AB6-1D27-95E8-004607C2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C6FF07-265C-EBB0-9F7A-DD403AF2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E95C3-4B56-CCE9-FABF-C04EAF4E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08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CB1DD3-C447-3CD9-CDD5-DF78A8EA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76A39-CF85-D7A5-B54A-F7753901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4E08D-7892-CA7B-7904-C6DF9C9CA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389D-718A-4B70-99B4-5B2AAB6EE550}" type="datetimeFigureOut">
              <a:rPr lang="de-DE" smtClean="0"/>
              <a:t>30.06.2025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C094D-9E8E-A808-F99C-6936CEEA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64AEC-4421-556D-9772-EC789B436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DF7D44-7C14-09F7-B94F-8A4A479308D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3562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05423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39.jpg"/><Relationship Id="rId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slide" Target="slide14.xml"/><Relationship Id="rId7" Type="http://schemas.openxmlformats.org/officeDocument/2006/relationships/image" Target="../media/image42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39.jpg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44.png"/><Relationship Id="rId7" Type="http://schemas.openxmlformats.org/officeDocument/2006/relationships/image" Target="../media/image40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image" Target="../media/image39.jpg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43.sv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39.jpg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-enterprise-education.github.io/ausbildungszentrum/" TargetMode="External"/><Relationship Id="rId2" Type="http://schemas.openxmlformats.org/officeDocument/2006/relationships/hyperlink" Target="https://github.com/wago-enterprise-education/ausbildungszentru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microsoft.com/office/2007/relationships/hdphoto" Target="../media/hdphoto1.wdp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17.png"/><Relationship Id="rId18" Type="http://schemas.openxmlformats.org/officeDocument/2006/relationships/image" Target="../media/image33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17" Type="http://schemas.openxmlformats.org/officeDocument/2006/relationships/image" Target="../media/image3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0.svg"/><Relationship Id="rId10" Type="http://schemas.openxmlformats.org/officeDocument/2006/relationships/image" Target="../media/image26.svg"/><Relationship Id="rId19" Type="http://schemas.openxmlformats.org/officeDocument/2006/relationships/image" Target="../media/image34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go.com/de/d/Info_60521366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8D997-1783-34AB-2B12-61F5A367A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1"/>
              <a:t>Konzepte und Ideen zur Website TdA 2024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2E0C91-24A8-703E-FA36-AD1BAD009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25971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1AC0868-9FCC-5BDA-D328-2EDF9F4E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" r="8885" b="1112"/>
          <a:stretch/>
        </p:blipFill>
        <p:spPr>
          <a:xfrm>
            <a:off x="3419475" y="0"/>
            <a:ext cx="5076826" cy="67818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D99A870-22E1-5555-CEE1-990A749BAF6C}"/>
              </a:ext>
            </a:extLst>
          </p:cNvPr>
          <p:cNvCxnSpPr/>
          <p:nvPr/>
        </p:nvCxnSpPr>
        <p:spPr>
          <a:xfrm>
            <a:off x="6711950" y="85725"/>
            <a:ext cx="53340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AC624CE-6C2C-A78C-FD54-AE2FD8AE8BA5}"/>
              </a:ext>
            </a:extLst>
          </p:cNvPr>
          <p:cNvSpPr txBox="1"/>
          <p:nvPr/>
        </p:nvSpPr>
        <p:spPr>
          <a:xfrm>
            <a:off x="8380259" y="707666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/>
              <a:t>Eingang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E390B63-E0F2-CD46-8C2D-98A66BF9E732}"/>
              </a:ext>
            </a:extLst>
          </p:cNvPr>
          <p:cNvSpPr txBox="1"/>
          <p:nvPr/>
        </p:nvSpPr>
        <p:spPr>
          <a:xfrm>
            <a:off x="6035039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/>
              <a:t>INF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134EFA-5DDB-FA40-CADC-67E4E44CDD71}"/>
              </a:ext>
            </a:extLst>
          </p:cNvPr>
          <p:cNvSpPr txBox="1"/>
          <p:nvPr/>
        </p:nvSpPr>
        <p:spPr>
          <a:xfrm>
            <a:off x="6826193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/>
              <a:t>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2006AD3-2AC9-4A0F-120E-26F6B95B2763}"/>
              </a:ext>
            </a:extLst>
          </p:cNvPr>
          <p:cNvSpPr txBox="1"/>
          <p:nvPr/>
        </p:nvSpPr>
        <p:spPr>
          <a:xfrm>
            <a:off x="4723985" y="1215742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/>
              <a:t>Mensa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C86A33-F9CE-EB6D-539B-6B5BD37B53BB}"/>
              </a:ext>
            </a:extLst>
          </p:cNvPr>
          <p:cNvSpPr txBox="1"/>
          <p:nvPr/>
        </p:nvSpPr>
        <p:spPr>
          <a:xfrm>
            <a:off x="5739124" y="1301468"/>
            <a:ext cx="14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/>
              <a:t>Gewinnspiel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C093B6-C27B-E841-8591-2BE287C5F771}"/>
              </a:ext>
            </a:extLst>
          </p:cNvPr>
          <p:cNvSpPr txBox="1"/>
          <p:nvPr/>
        </p:nvSpPr>
        <p:spPr>
          <a:xfrm>
            <a:off x="3522842" y="2213574"/>
            <a:ext cx="105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/>
              <a:t>WIng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879F3FF-05BF-D457-F374-B1217EED65D3}"/>
              </a:ext>
            </a:extLst>
          </p:cNvPr>
          <p:cNvSpPr txBox="1"/>
          <p:nvPr/>
        </p:nvSpPr>
        <p:spPr>
          <a:xfrm>
            <a:off x="3621157" y="266346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/>
              <a:t>IKfm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DA6F84A-60F5-A24F-633F-152BC97A2AE4}"/>
              </a:ext>
            </a:extLst>
          </p:cNvPr>
          <p:cNvSpPr txBox="1"/>
          <p:nvPr/>
        </p:nvSpPr>
        <p:spPr>
          <a:xfrm>
            <a:off x="3621157" y="3052140"/>
            <a:ext cx="191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/>
              <a:t>TPD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3B25F9-374E-5AC4-E752-A74E9890451A}"/>
              </a:ext>
            </a:extLst>
          </p:cNvPr>
          <p:cNvSpPr txBox="1"/>
          <p:nvPr/>
        </p:nvSpPr>
        <p:spPr>
          <a:xfrm>
            <a:off x="4777738" y="3194480"/>
            <a:ext cx="135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/>
              <a:t>Mechatronik/</a:t>
            </a:r>
          </a:p>
          <a:p>
            <a:r>
              <a:rPr lang="de-DE" sz="1600" noProof="1"/>
              <a:t>Elektroniker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89C8E4-8F87-3F46-4EBB-1B8A6B80BF9D}"/>
              </a:ext>
            </a:extLst>
          </p:cNvPr>
          <p:cNvSpPr txBox="1"/>
          <p:nvPr/>
        </p:nvSpPr>
        <p:spPr>
          <a:xfrm>
            <a:off x="3635566" y="339090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/>
              <a:t>MB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ACF402-8780-C64D-557B-20BF07F73F34}"/>
              </a:ext>
            </a:extLst>
          </p:cNvPr>
          <p:cNvSpPr txBox="1"/>
          <p:nvPr/>
        </p:nvSpPr>
        <p:spPr>
          <a:xfrm>
            <a:off x="6420676" y="4801969"/>
            <a:ext cx="146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noProof="1"/>
              <a:t>Mechaniker/</a:t>
            </a:r>
          </a:p>
          <a:p>
            <a:r>
              <a:rPr lang="de-DE" sz="1600" noProof="1"/>
              <a:t>Anlagenführer, etc.</a:t>
            </a:r>
          </a:p>
        </p:txBody>
      </p:sp>
      <p:pic>
        <p:nvPicPr>
          <p:cNvPr id="23" name="Grafik 22" descr="Mann Silhouette">
            <a:extLst>
              <a:ext uri="{FF2B5EF4-FFF2-40B4-BE49-F238E27FC236}">
                <a16:creationId xmlns:a16="http://schemas.microsoft.com/office/drawing/2014/main" id="{2E878AC6-07D9-ECB5-7B06-963559DF0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5171" y="565441"/>
            <a:ext cx="341037" cy="341037"/>
          </a:xfrm>
          <a:prstGeom prst="rect">
            <a:avLst/>
          </a:prstGeom>
        </p:spPr>
      </p:pic>
      <p:pic>
        <p:nvPicPr>
          <p:cNvPr id="24" name="Grafik 23" descr="Frau Silhouette">
            <a:extLst>
              <a:ext uri="{FF2B5EF4-FFF2-40B4-BE49-F238E27FC236}">
                <a16:creationId xmlns:a16="http://schemas.microsoft.com/office/drawing/2014/main" id="{C63FF635-0581-38ED-08D5-F476D321D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5751" y="565442"/>
            <a:ext cx="341037" cy="341037"/>
          </a:xfrm>
          <a:prstGeom prst="rect">
            <a:avLst/>
          </a:prstGeom>
        </p:spPr>
      </p:pic>
      <p:pic>
        <p:nvPicPr>
          <p:cNvPr id="25" name="Grafik 24" descr="Mann Silhouette">
            <a:extLst>
              <a:ext uri="{FF2B5EF4-FFF2-40B4-BE49-F238E27FC236}">
                <a16:creationId xmlns:a16="http://schemas.microsoft.com/office/drawing/2014/main" id="{1D840902-6131-D410-3459-2DA89994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4251" y="352558"/>
            <a:ext cx="341037" cy="341037"/>
          </a:xfrm>
          <a:prstGeom prst="rect">
            <a:avLst/>
          </a:prstGeom>
        </p:spPr>
      </p:pic>
      <p:pic>
        <p:nvPicPr>
          <p:cNvPr id="26" name="Grafik 25" descr="Frau Silhouette">
            <a:extLst>
              <a:ext uri="{FF2B5EF4-FFF2-40B4-BE49-F238E27FC236}">
                <a16:creationId xmlns:a16="http://schemas.microsoft.com/office/drawing/2014/main" id="{BC7CE99A-1E2F-6BD8-7CDD-81B0158CA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4831" y="352559"/>
            <a:ext cx="341037" cy="341037"/>
          </a:xfrm>
          <a:prstGeom prst="rect">
            <a:avLst/>
          </a:prstGeom>
        </p:spPr>
      </p:pic>
      <p:pic>
        <p:nvPicPr>
          <p:cNvPr id="28" name="Grafik 27" descr="Messer und Gabel Silhouette">
            <a:extLst>
              <a:ext uri="{FF2B5EF4-FFF2-40B4-BE49-F238E27FC236}">
                <a16:creationId xmlns:a16="http://schemas.microsoft.com/office/drawing/2014/main" id="{69FE9388-2E34-363D-E35D-4308EC834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3507" y="1515237"/>
            <a:ext cx="225401" cy="2254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CC0B4F3-8A27-3162-2B38-768FA3F38507}"/>
              </a:ext>
            </a:extLst>
          </p:cNvPr>
          <p:cNvSpPr txBox="1"/>
          <p:nvPr/>
        </p:nvSpPr>
        <p:spPr>
          <a:xfrm>
            <a:off x="163718" y="196109"/>
            <a:ext cx="317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/>
              <a:t>Erster Entwurf des Lageplans</a:t>
            </a:r>
          </a:p>
        </p:txBody>
      </p:sp>
    </p:spTree>
    <p:extLst>
      <p:ext uri="{BB962C8B-B14F-4D97-AF65-F5344CB8AC3E}">
        <p14:creationId xmlns:p14="http://schemas.microsoft.com/office/powerpoint/2010/main" val="171349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C62D5-A96A-5570-D17C-5E8D1803A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noProof="1"/>
              <a:t>Klickdummy (V 0.1)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E6775A-1FE4-158A-7EB0-0179ED1C9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noProof="1"/>
              <a:t>Mit </a:t>
            </a:r>
            <a:r>
              <a:rPr lang="de-DE" i="1" noProof="1"/>
              <a:t>STRG+Klick </a:t>
            </a:r>
            <a:r>
              <a:rPr lang="de-DE" noProof="1"/>
              <a:t>zwischen den Funktionen der Website navigieren</a:t>
            </a:r>
          </a:p>
          <a:p>
            <a:r>
              <a:rPr lang="de-DE" noProof="1"/>
              <a:t>Beim Hovern über das Bild werden klickbare Elemente angezeigt</a:t>
            </a:r>
          </a:p>
          <a:p>
            <a:r>
              <a:rPr lang="de-DE" noProof="1"/>
              <a:t>Die dargestellte Karte soll sich später zoomen und verschieben lassen</a:t>
            </a:r>
          </a:p>
        </p:txBody>
      </p:sp>
    </p:spTree>
    <p:extLst>
      <p:ext uri="{BB962C8B-B14F-4D97-AF65-F5344CB8AC3E}">
        <p14:creationId xmlns:p14="http://schemas.microsoft.com/office/powerpoint/2010/main" val="38514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429D657-08C4-219B-D370-AFCEA396A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5" t="2713" r="4500" b="2280"/>
          <a:stretch/>
        </p:blipFill>
        <p:spPr>
          <a:xfrm>
            <a:off x="4840124" y="1214287"/>
            <a:ext cx="2707935" cy="462992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noProof="1"/>
              <a:t>Klickdummy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8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noProof="1"/>
              <a:t>Klickdummy</a:t>
            </a:r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noProof="1">
              <a:solidFill>
                <a:schemeClr val="tx1"/>
              </a:solidFill>
            </a:endParaRPr>
          </a:p>
          <a:p>
            <a:r>
              <a:rPr lang="de-DE" sz="1600" b="1" noProof="1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noProof="1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noProof="1">
                <a:solidFill>
                  <a:schemeClr val="tx1"/>
                </a:solidFill>
              </a:rPr>
              <a:t>- </a:t>
            </a:r>
            <a:r>
              <a:rPr lang="de-DE" sz="1600" noProof="1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noProof="1">
              <a:solidFill>
                <a:schemeClr val="tx1"/>
              </a:solidFill>
            </a:endParaRPr>
          </a:p>
          <a:p>
            <a:r>
              <a:rPr lang="de-DE" sz="1600" noProof="1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noProof="1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noProof="1">
                <a:solidFill>
                  <a:schemeClr val="tx1"/>
                </a:solidFill>
              </a:rPr>
              <a:t>- etc.</a:t>
            </a:r>
          </a:p>
          <a:p>
            <a:endParaRPr lang="de-DE" sz="1600" b="1" noProof="1">
              <a:solidFill>
                <a:schemeClr val="tx1"/>
              </a:solidFill>
            </a:endParaRPr>
          </a:p>
          <a:p>
            <a:r>
              <a:rPr lang="de-DE" sz="1600" b="1" noProof="1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noProof="1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noProof="1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noProof="1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noProof="1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noProof="1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noProof="1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noProof="1"/>
              <a:t>Klickdummy</a:t>
            </a:r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3A663C-E1EA-4ABE-8973-E7A37D056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0" t="1369" r="4104" b="1986"/>
          <a:stretch/>
        </p:blipFill>
        <p:spPr>
          <a:xfrm>
            <a:off x="4840124" y="1200647"/>
            <a:ext cx="2704347" cy="464356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1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noProof="1"/>
              <a:t>Klickdummy</a:t>
            </a:r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noProof="1">
              <a:solidFill>
                <a:schemeClr val="tx1"/>
              </a:solidFill>
            </a:endParaRPr>
          </a:p>
          <a:p>
            <a:r>
              <a:rPr lang="de-DE" sz="1600" b="1" noProof="1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noProof="1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noProof="1">
                <a:solidFill>
                  <a:schemeClr val="tx1"/>
                </a:solidFill>
              </a:rPr>
              <a:t>- </a:t>
            </a:r>
            <a:r>
              <a:rPr lang="de-DE" sz="1600" noProof="1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noProof="1">
              <a:solidFill>
                <a:schemeClr val="tx1"/>
              </a:solidFill>
            </a:endParaRPr>
          </a:p>
          <a:p>
            <a:r>
              <a:rPr lang="de-DE" sz="1600" noProof="1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noProof="1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noProof="1">
                <a:solidFill>
                  <a:schemeClr val="tx1"/>
                </a:solidFill>
              </a:rPr>
              <a:t>- etc.</a:t>
            </a:r>
          </a:p>
          <a:p>
            <a:endParaRPr lang="de-DE" sz="1600" b="1" noProof="1">
              <a:solidFill>
                <a:schemeClr val="tx1"/>
              </a:solidFill>
            </a:endParaRPr>
          </a:p>
          <a:p>
            <a:r>
              <a:rPr lang="de-DE" sz="1600" b="1" noProof="1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noProof="1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noProof="1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noProof="1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noProof="1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noProof="1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noProof="1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3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8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noProof="1"/>
              <a:t>Klickdummy</a:t>
            </a:r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D8ED156-8013-09E1-9BFB-04BEA32063C0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FF8868-38DA-2F53-21F6-7CB687D8E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8" r="1476" b="-1"/>
          <a:stretch/>
        </p:blipFill>
        <p:spPr>
          <a:xfrm>
            <a:off x="4881588" y="1192696"/>
            <a:ext cx="2620516" cy="46736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89D5D2C-B384-B145-6D17-709ED25C289B}"/>
              </a:ext>
            </a:extLst>
          </p:cNvPr>
          <p:cNvSpPr txBox="1"/>
          <p:nvPr/>
        </p:nvSpPr>
        <p:spPr>
          <a:xfrm>
            <a:off x="1159681" y="2676751"/>
            <a:ext cx="270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>
                <a:hlinkClick r:id="rId4" action="ppaction://hlinksldjump"/>
              </a:rPr>
              <a:t>Zurück zur Website</a:t>
            </a:r>
            <a:endParaRPr lang="de-DE" noProof="1"/>
          </a:p>
          <a:p>
            <a:r>
              <a:rPr lang="de-DE" noProof="1"/>
              <a:t>(Das hier Angezeigte ist die offizielle WAGO-Website)</a:t>
            </a:r>
          </a:p>
        </p:txBody>
      </p:sp>
    </p:spTree>
    <p:extLst>
      <p:ext uri="{BB962C8B-B14F-4D97-AF65-F5344CB8AC3E}">
        <p14:creationId xmlns:p14="http://schemas.microsoft.com/office/powerpoint/2010/main" val="1828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6235" cy="1325563"/>
          </a:xfrm>
        </p:spPr>
        <p:txBody>
          <a:bodyPr/>
          <a:lstStyle/>
          <a:p>
            <a:r>
              <a:rPr lang="de-DE" noProof="1"/>
              <a:t>Klickdummy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F3FDC-091C-F7B8-B2B8-02C1C87F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83498" cy="4351338"/>
          </a:xfrm>
        </p:spPr>
        <p:txBody>
          <a:bodyPr/>
          <a:lstStyle/>
          <a:p>
            <a:r>
              <a:rPr lang="de-DE" noProof="1"/>
              <a:t>Basis</a:t>
            </a:r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48568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2CD75-FC8A-254B-20EA-EAB2B907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Anwendungszweck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72C8E-3790-30F8-3DA9-352AA994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1"/>
              <a:t>Interessierte kommen am TdA zur WAGO, scannen einen QR-Code mit ihrem Smartphone, gelangen anschließend auf eine Website</a:t>
            </a:r>
          </a:p>
          <a:p>
            <a:r>
              <a:rPr lang="de-DE" noProof="1"/>
              <a:t>Auf der Website findet sich ein Plan (Vogelperspektive), auf dem das Ausbildungszentrum abgebildet ist und die unterschiedlichen Räume mit den darin vorgestellten Ausbildungs-/Studienberufen zu sehen sind.</a:t>
            </a:r>
          </a:p>
        </p:txBody>
      </p:sp>
    </p:spTree>
    <p:extLst>
      <p:ext uri="{BB962C8B-B14F-4D97-AF65-F5344CB8AC3E}">
        <p14:creationId xmlns:p14="http://schemas.microsoft.com/office/powerpoint/2010/main" val="105684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7F77B-142C-EE9C-B1E7-9CB912AD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F4098-6397-E733-BE4D-029D51C0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noProof="1"/>
              <a:t>Website mit responsive Design (Smartphone optimiert)</a:t>
            </a:r>
          </a:p>
          <a:p>
            <a:r>
              <a:rPr lang="de-DE" noProof="1"/>
              <a:t>CI-Richtlinien </a:t>
            </a:r>
          </a:p>
          <a:p>
            <a:r>
              <a:rPr lang="de-DE" noProof="1"/>
              <a:t>Host auf Github-pages</a:t>
            </a:r>
          </a:p>
          <a:p>
            <a:r>
              <a:rPr lang="de-DE" noProof="1"/>
              <a:t>Lageplan mit Ausbildung- und Studienberufen</a:t>
            </a:r>
          </a:p>
        </p:txBody>
      </p:sp>
    </p:spTree>
    <p:extLst>
      <p:ext uri="{BB962C8B-B14F-4D97-AF65-F5344CB8AC3E}">
        <p14:creationId xmlns:p14="http://schemas.microsoft.com/office/powerpoint/2010/main" val="92632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580A7-D7E5-1707-4BCB-9D126A95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89" y="396930"/>
            <a:ext cx="10515600" cy="1325563"/>
          </a:xfrm>
        </p:spPr>
        <p:txBody>
          <a:bodyPr/>
          <a:lstStyle/>
          <a:p>
            <a:r>
              <a:rPr lang="de-DE" noProof="1"/>
              <a:t>Toolchain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D699B-152B-E4E3-CC1B-E7BBC3B5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4012" cy="4351338"/>
          </a:xfrm>
        </p:spPr>
        <p:txBody>
          <a:bodyPr/>
          <a:lstStyle/>
          <a:p>
            <a:r>
              <a:rPr lang="de-DE" noProof="1"/>
              <a:t>Website mit HTML, CSS, JS, ggf. Verwendung von Frameworks, WAGO CI</a:t>
            </a:r>
          </a:p>
          <a:p>
            <a:r>
              <a:rPr lang="de-DE" noProof="1"/>
              <a:t>Repo auf </a:t>
            </a:r>
            <a:r>
              <a:rPr lang="de-DE" noProof="1">
                <a:hlinkClick r:id="rId2"/>
              </a:rPr>
              <a:t>Github Cloud</a:t>
            </a:r>
            <a:endParaRPr lang="de-DE" noProof="1"/>
          </a:p>
          <a:p>
            <a:r>
              <a:rPr lang="de-DE" noProof="1"/>
              <a:t>Deploy auf </a:t>
            </a:r>
            <a:r>
              <a:rPr lang="de-DE" noProof="1">
                <a:hlinkClick r:id="rId3"/>
              </a:rPr>
              <a:t>Github-Pages</a:t>
            </a:r>
            <a:r>
              <a:rPr lang="de-DE" noProof="1"/>
              <a:t> (Public)</a:t>
            </a:r>
          </a:p>
          <a:p>
            <a:r>
              <a:rPr lang="de-DE" noProof="1"/>
              <a:t>Internet über Mobile Daten oder wago.free.wifi (ggf. QR-Code dafür?!)</a:t>
            </a:r>
          </a:p>
        </p:txBody>
      </p:sp>
    </p:spTree>
    <p:extLst>
      <p:ext uri="{BB962C8B-B14F-4D97-AF65-F5344CB8AC3E}">
        <p14:creationId xmlns:p14="http://schemas.microsoft.com/office/powerpoint/2010/main" val="280555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6728D4B-44DD-11F5-6373-56314871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9F0D2FF-399F-B96F-A9E1-06411514C1C7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>
                <a:hlinkClick r:id="rId3"/>
              </a:rPr>
              <a:t>Lageplan Ausbildungszentrum</a:t>
            </a:r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37566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73463-307E-BE94-F083-DECAA6E83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5BC3BC5-9A14-CDA5-3C5A-65DCA4E2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C7BCB90-D5A6-AEDF-7884-3078F11B395B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B3F89EE-EA00-11D4-1FD7-418227C2AC6A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7B33DD2-F00D-AE38-49D2-0031F247A6A9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C87296D-5368-22E1-666E-BBC1618BBFC9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AC56774-534B-CEF6-258B-9225EC52781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C483E36-9561-2592-7C13-C608AC34D269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BABDFD-D7C3-5AAD-8AE5-DC5060784663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9EF8CC3-ECB5-1A27-86D2-82C6154BA1ED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9D0339A-F11F-12C6-0F3F-72C8CF7B78C7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688104E-AEA1-7806-688D-CFAB5D8FD10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EBD3694-F884-6909-C6D9-91FAA8EED8FD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79599D72-31AF-305D-DD63-495367A0CF56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57FB9A7-861C-A034-B9DC-30E576DD7019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55BC133-FEAC-F7FD-506F-FB69FB9B3908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72845EB-89C7-8D02-C1F8-BC079EE499EC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B19C2D8-16E7-83E2-E580-BB83400F75B9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5BCB8B1-3711-4166-D3E5-9570FDB34473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BBB69ADF-C071-2353-852C-F1B44209329E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9CEB0A9-C225-AF00-37D7-770FBD654129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376E8D25-BA7C-D870-6B92-91848F291135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76AE37E-6794-FDEA-7AD1-EDC2A9F4B07B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D519849-6CDE-C42C-64A3-6D739821571F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7D0D68CC-3EB9-0026-2DC3-4813345BEB00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6518AD3-E324-2B3C-D3BF-9A24BEF4DD96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D38DD006-FFBB-3EC1-E576-670368373142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8E05628-FBBE-C744-35BE-E08062E95188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B55E0BE-8C4E-2376-464B-A0DC2F59F341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17DDA5C0-DB54-D40A-3352-915F67CCC585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CAB774D-4175-A94B-60B8-E58A5951DEA1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F045A197-239C-7111-465B-BE6831E1C39E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F351E76-358D-B7DC-3F7C-9FF4FD5B776C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1EC330F-86DC-B350-925B-26FDB3F57AC5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11FE9D83-965E-5E64-70D7-C8B8A175ED61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A0663660-4D82-5DED-618E-73DDEE8E17A2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BCC3011-5C7C-6BF7-3D80-26404F276F76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708E4FD1-75A5-79C6-9D51-5A0E89DC500F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92391949-19AD-EDE6-BBD7-E25BF2DD3039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264FCDB-219E-0C3C-DDE8-05395BF40039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5B8A072-41BE-714F-4CF0-65B62BA9A997}"/>
              </a:ext>
            </a:extLst>
          </p:cNvPr>
          <p:cNvCxnSpPr>
            <a:cxnSpLocks/>
          </p:cNvCxnSpPr>
          <p:nvPr/>
        </p:nvCxnSpPr>
        <p:spPr>
          <a:xfrm>
            <a:off x="4110824" y="4031311"/>
            <a:ext cx="7953" cy="15240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066CD28F-331B-CE47-76E5-DD12C3F2457A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FB1209B6-1D5B-FED8-D700-E3D8594A8FBA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2CEEECA5-2982-77F8-4375-EB8735E6D553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FD31681B-7851-5C75-07C3-A03DBD4AFB76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10127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6E7F0284-5EFF-8843-0D24-34CAD0E7051F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A57DC487-1E76-1D23-44A7-C9F798A1239B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0C54ACF7-56DE-D1D2-697F-8087DC1E96B6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AD438E0B-9736-D5E7-CE9B-ACF23CFC6239}"/>
              </a:ext>
            </a:extLst>
          </p:cNvPr>
          <p:cNvCxnSpPr>
            <a:cxnSpLocks/>
          </p:cNvCxnSpPr>
          <p:nvPr/>
        </p:nvCxnSpPr>
        <p:spPr>
          <a:xfrm>
            <a:off x="4118777" y="349625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9DF73C6C-F307-E8A1-4E49-5E0D59DE5957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0C9B091-5DB8-29E1-4703-437455AEB25F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D2B8C695-2585-109E-6FF7-FAB968EAEDBD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74381E1-EDE5-519D-C3DA-D0CD9B029A4B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84FAFE30-D401-61F7-1F6E-26484A9DD7EF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BA0C604B-7648-D806-1BD2-AB3002B8FC98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1F8644A4-C383-69C1-4D1E-5DCABF09C8F6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F4679027-E777-356F-6003-BAAF398BD732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BE2B486-1830-A753-4027-E9CC8AD90AB4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F958DCA-41C2-39BD-717C-2746E17FA46E}"/>
              </a:ext>
            </a:extLst>
          </p:cNvPr>
          <p:cNvCxnSpPr>
            <a:cxnSpLocks/>
          </p:cNvCxnSpPr>
          <p:nvPr/>
        </p:nvCxnSpPr>
        <p:spPr>
          <a:xfrm flipV="1">
            <a:off x="6138407" y="1606163"/>
            <a:ext cx="1335819" cy="1060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8E305B9-BBCB-6749-FE35-657BDA78D184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30671E57-6748-CD5D-3145-EE70A2729D9D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8963E62-E442-3D8B-E476-BAAD3FAC7929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D2C9F507-C41F-4545-0D7B-79B823832B07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FDC980E9-DAF2-434E-FC84-1A9D0DB8694F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4B1F5864-C92F-228D-B0C2-BF2696839554}"/>
              </a:ext>
            </a:extLst>
          </p:cNvPr>
          <p:cNvCxnSpPr>
            <a:cxnSpLocks/>
          </p:cNvCxnSpPr>
          <p:nvPr/>
        </p:nvCxnSpPr>
        <p:spPr>
          <a:xfrm flipH="1">
            <a:off x="6816253" y="277815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BD8AE64D-8CDD-88B6-3995-4831230FFEA0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E325DBBB-D38E-021D-B243-0A2C1B406406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8FED5A4D-D5CE-3231-8479-063D003669B5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2136C845-5792-6CCC-8D1C-A89DAA6F4667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7675270C-BAAF-F7C6-C3D8-6C3DBA3A0977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121192B8-C804-EF84-849A-E7BA2DC91050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234A4401-8E7F-C26C-F073-A3A328C8525F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98AA1761-C62F-9164-5FB7-B1CC094F4F8C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E47C0D55-1E8C-1C0B-6438-DE914415D364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7E91281A-92B4-AF5F-5079-4BE57952E9FA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E2EA91F5-FCB2-05FB-6BAF-BE22C62F6C57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92D5DD54-ECD8-2F50-F08C-B24B07034C2B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88E6600B-1E20-D3C6-AEC4-CCF38FCC9434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1C241244-8177-28A3-3A1C-BFD329D61170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84994752-CFAA-2513-AB89-F8C9BB764E09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EAB422EF-3BE0-2624-36BA-8F800F2C79A8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33EB4C14-1B59-A242-1150-6D9B57B2E984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86B2EBAA-EDDB-B5F8-BEEA-7B67925FF2C4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FC14D5F9-1BAD-6C99-0536-62E8A0D4D50A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F64866A5-614F-4A4A-AC80-7F3C5122AA03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907782F8-9930-E6A1-3F43-48A0E8E0080C}"/>
              </a:ext>
            </a:extLst>
          </p:cNvPr>
          <p:cNvCxnSpPr>
            <a:cxnSpLocks/>
          </p:cNvCxnSpPr>
          <p:nvPr/>
        </p:nvCxnSpPr>
        <p:spPr>
          <a:xfrm>
            <a:off x="8188325" y="1074751"/>
            <a:ext cx="28575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692E33A6-A032-3E3E-24CA-6D93C983970C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C54263B6-96BE-DB6B-8C76-24C1568FC708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9D6F540-8056-95F6-5D80-34D83A55A612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>
                <a:hlinkClick r:id="rId3"/>
              </a:rPr>
              <a:t>Lageplan Ausbildungszentrum</a:t>
            </a:r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117906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B940-2ABB-4F26-28EB-25A49B841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74">
            <a:extLst>
              <a:ext uri="{FF2B5EF4-FFF2-40B4-BE49-F238E27FC236}">
                <a16:creationId xmlns:a16="http://schemas.microsoft.com/office/drawing/2014/main" id="{7B556A9B-F118-FE5C-B202-0421802946D2}"/>
              </a:ext>
            </a:extLst>
          </p:cNvPr>
          <p:cNvSpPr/>
          <p:nvPr/>
        </p:nvSpPr>
        <p:spPr>
          <a:xfrm>
            <a:off x="4122752" y="2113076"/>
            <a:ext cx="4029322" cy="2344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6AD30C7-BE10-0829-AE81-0694A5D531CD}"/>
              </a:ext>
            </a:extLst>
          </p:cNvPr>
          <p:cNvSpPr/>
          <p:nvPr/>
        </p:nvSpPr>
        <p:spPr>
          <a:xfrm>
            <a:off x="6139683" y="4438280"/>
            <a:ext cx="1998471" cy="170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F9CB79-F6F5-C7C0-98C5-AB1C6C458346}"/>
              </a:ext>
            </a:extLst>
          </p:cNvPr>
          <p:cNvSpPr/>
          <p:nvPr/>
        </p:nvSpPr>
        <p:spPr>
          <a:xfrm>
            <a:off x="6150114" y="6118130"/>
            <a:ext cx="1313476" cy="375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D81A8D1-FA77-83F5-866B-D553FC9D7ACF}"/>
              </a:ext>
            </a:extLst>
          </p:cNvPr>
          <p:cNvSpPr/>
          <p:nvPr/>
        </p:nvSpPr>
        <p:spPr>
          <a:xfrm>
            <a:off x="5124612" y="1443988"/>
            <a:ext cx="3030746" cy="689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727F0-6B76-FDB5-843A-92B4B51C8375}"/>
              </a:ext>
            </a:extLst>
          </p:cNvPr>
          <p:cNvSpPr/>
          <p:nvPr/>
        </p:nvSpPr>
        <p:spPr>
          <a:xfrm>
            <a:off x="5831811" y="1315501"/>
            <a:ext cx="2625030" cy="75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1E56598-A1F8-FF50-2F08-9CE75F782B91}"/>
              </a:ext>
            </a:extLst>
          </p:cNvPr>
          <p:cNvSpPr/>
          <p:nvPr/>
        </p:nvSpPr>
        <p:spPr>
          <a:xfrm>
            <a:off x="6483495" y="1081840"/>
            <a:ext cx="1973346" cy="2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84" name="Gleichschenkliges Dreieck 83">
            <a:extLst>
              <a:ext uri="{FF2B5EF4-FFF2-40B4-BE49-F238E27FC236}">
                <a16:creationId xmlns:a16="http://schemas.microsoft.com/office/drawing/2014/main" id="{6C0D44F0-F3D6-4AF1-FA1E-EDEA03CE5C4C}"/>
              </a:ext>
            </a:extLst>
          </p:cNvPr>
          <p:cNvSpPr/>
          <p:nvPr/>
        </p:nvSpPr>
        <p:spPr>
          <a:xfrm>
            <a:off x="8327668" y="1455378"/>
            <a:ext cx="428306" cy="628895"/>
          </a:xfrm>
          <a:prstGeom prst="triangle">
            <a:avLst>
              <a:gd name="adj" fmla="val 309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24EFB98-8B13-3C28-1BD8-D46812DCE277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2390C6F-9E53-0CA5-3DEC-806B7ACCB3E1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8EBAE04-09C4-E878-86BB-B9700EBD3FFB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63E2A3E-AA17-6F34-3256-5E2E06CCC0C8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7DC1F11-4394-8673-D22C-6D434AE9039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42E00DD-1A5D-75F1-B350-26D6046D60EB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BA7BA43-3626-8687-C4F9-E693EE53CD4F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A9EDF36-AFBB-FE16-2AA1-D072B47FD865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BD5AF99-A2D0-CAE4-0A1C-3244D77BC1E8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1A1C715-11E1-5EF6-87FC-C13D61BF4EF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0D1E81B-8F91-647B-AB2C-C95AFCA5F42A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945621B-7B18-4C10-6E4C-19A84EA92B8A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F32E811-944E-AE03-6CA4-38B72AAF099C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27D545-3822-856C-7B26-234141017AE6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B452363-2A95-BB39-BEA0-BF3D6DA70FF2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718C83BD-35BC-5130-8A00-51B08224E40E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17932A8-EE31-D824-DA4F-D4855D932580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1C2E376-F71C-6F89-3388-944C32491CA2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C816598B-A79F-9CEA-E72A-CB27790243A5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BC14618-3E2B-BD53-791D-8B69A7C53517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0A8ACA4-E300-C782-DF35-80CA3AA4C729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4262411-B29F-4A1E-796B-7CFBDBEC55F6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DDB4FEBD-94B8-BEC1-4BE0-08EC9EB53B8D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59B5286-1F1C-BC7A-3660-FAEF7EDF7532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540FFE4-7C98-187C-DA73-16E51F80EA21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E2724E00-0A2A-7CC6-9F14-00787D71630B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4EC8B37-282A-103E-25D1-A5A8779FDF8E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DAF4295B-57C9-31FE-FB68-1B5FE2055739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95D1A6C1-5466-B3B4-75BB-2A6A0F898C34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9D431AA-0432-CA04-0A6D-E86B28BCEC55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B02BCF09-8286-ADEC-9EEE-146D59272FC3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8ABEB77D-EAEB-3F49-71E4-F06922E45B8F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17A4EF9-90B3-4712-45A4-BDFCC36A9A3D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D4455331-57F9-F594-C2C3-20862FBA8311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0E7B56EA-191B-337D-BACC-E1AD605A0101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CD6661DA-4A84-64F8-7259-A101DA997183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12B7B1C5-4C6C-8D84-E7A0-EC705D9BD223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0BE76B5E-B42B-497A-8BB9-B62201BF233A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EB0980A-C117-731F-914B-B3BC7663EEA5}"/>
              </a:ext>
            </a:extLst>
          </p:cNvPr>
          <p:cNvCxnSpPr>
            <a:cxnSpLocks/>
          </p:cNvCxnSpPr>
          <p:nvPr/>
        </p:nvCxnSpPr>
        <p:spPr>
          <a:xfrm flipH="1">
            <a:off x="4110823" y="4031311"/>
            <a:ext cx="1" cy="16682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BC35F483-8D62-1A4C-2381-A8B2D2DD89B6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3024131-A1ED-0D11-1DA2-51A7696C7E58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230BA27-267E-3E5E-1924-B146A3813B97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5004A604-AE84-BA07-A194-C78F746F6203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79496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36CC76FA-3C55-855B-599A-6852701B8C34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F5B1D904-DF7E-DCC4-41CC-8E1353528C5F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1969DF3C-C30C-E852-D1C5-2A692D737D87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D4FE7842-C8A2-9F99-51D4-B0C876A08E00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7A2FE95D-BA16-90C1-0AB5-D9CEBDF5778D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6CDAABED-5F09-CC6F-CAA0-7AF858DDCADB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B4739EE8-CCAA-8769-D54E-4AA32E4EA02E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7CDCD5C9-3A39-4C8B-30CD-CD46ACA08A00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99DEBE3D-99BA-5581-C057-89FAC7005241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3BE21D68-8804-873A-CED3-3C60D19D7813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DCA0824-3643-9AF6-4827-52B1E5153F2C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2D2108D-D230-FACB-124B-1CCA2341D26B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2426A85-ED45-F4E1-B2D2-BB7D72E5A42E}"/>
              </a:ext>
            </a:extLst>
          </p:cNvPr>
          <p:cNvCxnSpPr>
            <a:cxnSpLocks/>
          </p:cNvCxnSpPr>
          <p:nvPr/>
        </p:nvCxnSpPr>
        <p:spPr>
          <a:xfrm>
            <a:off x="6138407" y="1616764"/>
            <a:ext cx="133581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309FE12-C0ED-D653-75F1-1AA6A815665D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00384703-AEFD-6393-FAEF-450A9CC84B79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685CE608-8D1B-2929-9745-008525127B5F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BC00F6C6-9478-494C-5730-0B02E4B5AA1C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7483E5B8-26F9-9185-476D-EE722A12D466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DC684A49-1552-E309-CEBC-D2336CAD21DC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42329AD3-803B-4961-E8D4-8DECDA66739D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24941851-FBFC-B0E8-6065-F277F7CFB11D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65BF5101-0E6D-4214-0761-62177592107A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8301660E-B50A-88BA-A8F6-7D71CA9ADDE6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EC76EBA2-B1EA-B7D3-2C48-F34A87B8616D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C3D5C062-BF2A-00AB-48C2-65C61B8BD6B2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819C49A7-FAF1-79C3-28C5-40028BBDA9AA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81A32935-6975-9067-FFB7-90B79F7436EC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053EF6CD-DBE3-3594-0EA4-37F2F4722891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399B20D5-5E4D-C315-3368-686FE337A535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E5AD982D-D8A8-6F11-4E81-51575CF520D6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D7D3B692-D82D-69B8-B42C-6FD14EEBCBD2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E8320753-EC15-DCC5-09B7-5C82A64B54F1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A5BC0F19-A387-FCD1-08CE-0B3891EF0E4E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37EF331E-1453-6A36-C8A9-E712775CDB6A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D60A45E1-E213-A521-86FF-CDD69AC7E737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619EACDD-D877-A92B-1028-1C6B2AB57F79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63BB372D-DFFE-EC6C-67B8-943AFC2B217D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1766EB37-1CFA-1A5C-F29A-D8892C54FDEA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5C6F7848-F2B0-D18F-F83F-F97F6BB1187C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3080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D940D358-2684-8EE4-FF34-4835C293AB78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816451E9-67EA-6AE3-5EA0-CA4442A21DEF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Mann Silhouette">
            <a:extLst>
              <a:ext uri="{FF2B5EF4-FFF2-40B4-BE49-F238E27FC236}">
                <a16:creationId xmlns:a16="http://schemas.microsoft.com/office/drawing/2014/main" id="{71E42D84-667B-B53A-BB13-516B771F5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0883" y="1458569"/>
            <a:ext cx="275975" cy="275975"/>
          </a:xfrm>
          <a:prstGeom prst="rect">
            <a:avLst/>
          </a:prstGeom>
        </p:spPr>
      </p:pic>
      <p:pic>
        <p:nvPicPr>
          <p:cNvPr id="7" name="Grafik 6" descr="Frau Silhouette">
            <a:extLst>
              <a:ext uri="{FF2B5EF4-FFF2-40B4-BE49-F238E27FC236}">
                <a16:creationId xmlns:a16="http://schemas.microsoft.com/office/drawing/2014/main" id="{32F0317B-58C8-304B-2511-A2FAAD04A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1463" y="1458570"/>
            <a:ext cx="275975" cy="27597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6F5D439-5E8D-B40F-E0E1-60D360F9E979}"/>
              </a:ext>
            </a:extLst>
          </p:cNvPr>
          <p:cNvSpPr/>
          <p:nvPr/>
        </p:nvSpPr>
        <p:spPr>
          <a:xfrm>
            <a:off x="598638" y="332961"/>
            <a:ext cx="671086" cy="261400"/>
          </a:xfrm>
          <a:prstGeom prst="rect">
            <a:avLst/>
          </a:prstGeom>
          <a:solidFill>
            <a:srgbClr val="DEDF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5E8F74F-67E5-C56F-F16C-32DB9C06657D}"/>
              </a:ext>
            </a:extLst>
          </p:cNvPr>
          <p:cNvSpPr/>
          <p:nvPr/>
        </p:nvSpPr>
        <p:spPr>
          <a:xfrm>
            <a:off x="598638" y="653001"/>
            <a:ext cx="671086" cy="261400"/>
          </a:xfrm>
          <a:prstGeom prst="rect">
            <a:avLst/>
          </a:prstGeom>
          <a:solidFill>
            <a:srgbClr val="FFF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10EEAAF-6ABF-3A01-8744-603AC773E7FD}"/>
              </a:ext>
            </a:extLst>
          </p:cNvPr>
          <p:cNvSpPr/>
          <p:nvPr/>
        </p:nvSpPr>
        <p:spPr>
          <a:xfrm>
            <a:off x="598638" y="973041"/>
            <a:ext cx="671086" cy="261400"/>
          </a:xfrm>
          <a:prstGeom prst="rect">
            <a:avLst/>
          </a:prstGeom>
          <a:solidFill>
            <a:srgbClr val="EB4B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4F48B2-7C44-F5AD-F638-8305EBE2F8F0}"/>
              </a:ext>
            </a:extLst>
          </p:cNvPr>
          <p:cNvSpPr/>
          <p:nvPr/>
        </p:nvSpPr>
        <p:spPr>
          <a:xfrm>
            <a:off x="598638" y="1303744"/>
            <a:ext cx="671086" cy="261400"/>
          </a:xfrm>
          <a:prstGeom prst="rect">
            <a:avLst/>
          </a:prstGeom>
          <a:solidFill>
            <a:srgbClr val="85C6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F70863-51E7-7891-16E8-46465A3E0892}"/>
              </a:ext>
            </a:extLst>
          </p:cNvPr>
          <p:cNvSpPr txBox="1"/>
          <p:nvPr/>
        </p:nvSpPr>
        <p:spPr>
          <a:xfrm>
            <a:off x="1269724" y="309772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noProof="1"/>
              <a:t>Kein Zugang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E5BA2D6-23DD-98D7-867E-5C55BBA98B91}"/>
              </a:ext>
            </a:extLst>
          </p:cNvPr>
          <p:cNvSpPr txBox="1"/>
          <p:nvPr/>
        </p:nvSpPr>
        <p:spPr>
          <a:xfrm>
            <a:off x="1269724" y="607348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noProof="1"/>
              <a:t>Kaufmännische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8971B6E-8982-1880-B59C-A26D06ABC934}"/>
              </a:ext>
            </a:extLst>
          </p:cNvPr>
          <p:cNvSpPr txBox="1"/>
          <p:nvPr/>
        </p:nvSpPr>
        <p:spPr>
          <a:xfrm>
            <a:off x="1269724" y="926664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noProof="1"/>
              <a:t>Metaller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761472A-B800-8BD6-CC81-B260A93E8A27}"/>
              </a:ext>
            </a:extLst>
          </p:cNvPr>
          <p:cNvSpPr txBox="1"/>
          <p:nvPr/>
        </p:nvSpPr>
        <p:spPr>
          <a:xfrm>
            <a:off x="1269724" y="1261551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noProof="1"/>
              <a:t>Studium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6809277-E78C-1A87-6B9E-8FEF3C7E7776}"/>
              </a:ext>
            </a:extLst>
          </p:cNvPr>
          <p:cNvSpPr/>
          <p:nvPr/>
        </p:nvSpPr>
        <p:spPr>
          <a:xfrm>
            <a:off x="4117588" y="2115874"/>
            <a:ext cx="676890" cy="63659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CD48416-27F1-7506-8E5B-6D10378B9C52}"/>
              </a:ext>
            </a:extLst>
          </p:cNvPr>
          <p:cNvSpPr/>
          <p:nvPr/>
        </p:nvSpPr>
        <p:spPr>
          <a:xfrm>
            <a:off x="598638" y="1634447"/>
            <a:ext cx="671086" cy="261400"/>
          </a:xfrm>
          <a:prstGeom prst="rect">
            <a:avLst/>
          </a:prstGeom>
          <a:solidFill>
            <a:srgbClr val="00A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1F81C4B-3249-CBA5-8AFD-BD09A334D657}"/>
              </a:ext>
            </a:extLst>
          </p:cNvPr>
          <p:cNvSpPr txBox="1"/>
          <p:nvPr/>
        </p:nvSpPr>
        <p:spPr>
          <a:xfrm>
            <a:off x="1290927" y="1606163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noProof="1"/>
              <a:t>Elektroniker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D06EE3-3F4A-5742-8C45-14E0FD61F35F}"/>
              </a:ext>
            </a:extLst>
          </p:cNvPr>
          <p:cNvSpPr/>
          <p:nvPr/>
        </p:nvSpPr>
        <p:spPr>
          <a:xfrm>
            <a:off x="603442" y="1969770"/>
            <a:ext cx="671086" cy="26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6EE6C19-186B-BF0C-C59E-A4EBFDD0CDAF}"/>
              </a:ext>
            </a:extLst>
          </p:cNvPr>
          <p:cNvSpPr txBox="1"/>
          <p:nvPr/>
        </p:nvSpPr>
        <p:spPr>
          <a:xfrm>
            <a:off x="1303681" y="1925479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noProof="1"/>
              <a:t>Sonstiges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C3DD5C4-50FD-1063-85EB-277B41B9D21B}"/>
              </a:ext>
            </a:extLst>
          </p:cNvPr>
          <p:cNvSpPr/>
          <p:nvPr/>
        </p:nvSpPr>
        <p:spPr>
          <a:xfrm>
            <a:off x="5144496" y="3490623"/>
            <a:ext cx="1300828" cy="962699"/>
          </a:xfrm>
          <a:prstGeom prst="rect">
            <a:avLst/>
          </a:prstGeom>
          <a:solidFill>
            <a:srgbClr val="00A1E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0" bIns="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700" noProof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Industrieelektriker*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Mechatroniker*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A09C2C-5A57-C894-B2E3-DDBD49899E47}"/>
              </a:ext>
            </a:extLst>
          </p:cNvPr>
          <p:cNvSpPr/>
          <p:nvPr/>
        </p:nvSpPr>
        <p:spPr>
          <a:xfrm>
            <a:off x="6469159" y="3513793"/>
            <a:ext cx="1159691" cy="960119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88E2C-0694-8198-3CAF-21385E3DDC9C}"/>
              </a:ext>
            </a:extLst>
          </p:cNvPr>
          <p:cNvSpPr/>
          <p:nvPr/>
        </p:nvSpPr>
        <p:spPr>
          <a:xfrm>
            <a:off x="6152872" y="6129922"/>
            <a:ext cx="1312480" cy="37531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C2FA0C8-F00D-B447-ABFD-A7CB45A08D4D}"/>
              </a:ext>
            </a:extLst>
          </p:cNvPr>
          <p:cNvSpPr/>
          <p:nvPr/>
        </p:nvSpPr>
        <p:spPr>
          <a:xfrm>
            <a:off x="4123207" y="3144084"/>
            <a:ext cx="671086" cy="653155"/>
          </a:xfrm>
          <a:prstGeom prst="rect">
            <a:avLst/>
          </a:prstGeom>
          <a:solidFill>
            <a:srgbClr val="85C6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Studiengänge bei WAGO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9F0F0FE-59A1-2FB0-5C69-A2C7DB44C1CD}"/>
              </a:ext>
            </a:extLst>
          </p:cNvPr>
          <p:cNvSpPr/>
          <p:nvPr/>
        </p:nvSpPr>
        <p:spPr>
          <a:xfrm>
            <a:off x="6156483" y="1630372"/>
            <a:ext cx="643598" cy="281937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7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Fach-informatiker*</a:t>
            </a:r>
            <a:endParaRPr lang="de-DE" sz="1600" noProof="1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4D17CA4-AF39-C0AA-725D-B74322FC9648}"/>
              </a:ext>
            </a:extLst>
          </p:cNvPr>
          <p:cNvSpPr/>
          <p:nvPr/>
        </p:nvSpPr>
        <p:spPr>
          <a:xfrm>
            <a:off x="4125341" y="2771981"/>
            <a:ext cx="671260" cy="349234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Industrie-kaufleute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6FE92C4-084D-40B7-40B1-0BDDB5C6B66F}"/>
              </a:ext>
            </a:extLst>
          </p:cNvPr>
          <p:cNvSpPr/>
          <p:nvPr/>
        </p:nvSpPr>
        <p:spPr>
          <a:xfrm>
            <a:off x="7655118" y="2104449"/>
            <a:ext cx="483038" cy="329976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D018EC0-D3C8-50A3-2C7B-A0361C6C3684}"/>
              </a:ext>
            </a:extLst>
          </p:cNvPr>
          <p:cNvSpPr/>
          <p:nvPr/>
        </p:nvSpPr>
        <p:spPr>
          <a:xfrm>
            <a:off x="7655118" y="2461237"/>
            <a:ext cx="483036" cy="298859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9BEE2ED-7679-93D1-6926-FEDD1DD9E602}"/>
              </a:ext>
            </a:extLst>
          </p:cNvPr>
          <p:cNvSpPr/>
          <p:nvPr/>
        </p:nvSpPr>
        <p:spPr>
          <a:xfrm>
            <a:off x="7652879" y="2784572"/>
            <a:ext cx="487514" cy="700741"/>
          </a:xfrm>
          <a:prstGeom prst="rect">
            <a:avLst/>
          </a:prstGeom>
          <a:solidFill>
            <a:srgbClr val="ED7D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Technische Produkt-designer*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22CDFBD-5100-FC5F-27E4-FEE918000471}"/>
              </a:ext>
            </a:extLst>
          </p:cNvPr>
          <p:cNvSpPr/>
          <p:nvPr/>
        </p:nvSpPr>
        <p:spPr>
          <a:xfrm>
            <a:off x="7655118" y="3509816"/>
            <a:ext cx="483036" cy="288501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88DC59B-0D25-157B-FB50-D6815E3B122C}"/>
              </a:ext>
            </a:extLst>
          </p:cNvPr>
          <p:cNvSpPr/>
          <p:nvPr/>
        </p:nvSpPr>
        <p:spPr>
          <a:xfrm>
            <a:off x="7655118" y="3820111"/>
            <a:ext cx="483036" cy="623913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A182DDA-6C39-6FF2-5BFF-1FFA3B1C7280}"/>
              </a:ext>
            </a:extLst>
          </p:cNvPr>
          <p:cNvSpPr/>
          <p:nvPr/>
        </p:nvSpPr>
        <p:spPr>
          <a:xfrm>
            <a:off x="7641202" y="1087756"/>
            <a:ext cx="153059" cy="38114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pic>
        <p:nvPicPr>
          <p:cNvPr id="74" name="Grafik 73" descr="Kaffee Silhouette">
            <a:extLst>
              <a:ext uri="{FF2B5EF4-FFF2-40B4-BE49-F238E27FC236}">
                <a16:creationId xmlns:a16="http://schemas.microsoft.com/office/drawing/2014/main" id="{EE00CF92-7D32-03FE-33A8-E95BB060EE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98219" y="1825980"/>
            <a:ext cx="353502" cy="353502"/>
          </a:xfrm>
          <a:prstGeom prst="rect">
            <a:avLst/>
          </a:prstGeom>
        </p:spPr>
      </p:pic>
      <p:sp>
        <p:nvSpPr>
          <p:cNvPr id="86" name="Textfeld 85">
            <a:extLst>
              <a:ext uri="{FF2B5EF4-FFF2-40B4-BE49-F238E27FC236}">
                <a16:creationId xmlns:a16="http://schemas.microsoft.com/office/drawing/2014/main" id="{BA214D04-5F29-61B2-19CF-E4D2E74BC7E3}"/>
              </a:ext>
            </a:extLst>
          </p:cNvPr>
          <p:cNvSpPr txBox="1"/>
          <p:nvPr/>
        </p:nvSpPr>
        <p:spPr>
          <a:xfrm>
            <a:off x="101196" y="4169797"/>
            <a:ext cx="30387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/>
              <a:t>HINWEIS: </a:t>
            </a:r>
          </a:p>
          <a:p>
            <a:r>
              <a:rPr lang="de-DE" noProof="1"/>
              <a:t>Auf der untersten Ebene liegt hinter den Gebäudeumrissen ein weißer Hintergrund</a:t>
            </a:r>
          </a:p>
          <a:p>
            <a:endParaRPr lang="de-DE" noProof="1"/>
          </a:p>
          <a:p>
            <a:r>
              <a:rPr lang="de-DE" noProof="1"/>
              <a:t>EXPORT: </a:t>
            </a:r>
          </a:p>
          <a:p>
            <a:r>
              <a:rPr lang="de-DE" noProof="1"/>
              <a:t>Lageplan vollständig markieren &gt; Rechtsklick &gt; als Grafik speichern &gt; SVG</a:t>
            </a:r>
          </a:p>
        </p:txBody>
      </p:sp>
      <p:pic>
        <p:nvPicPr>
          <p:cNvPr id="89" name="Grafik 88" descr="Messer und Gabel Silhouette">
            <a:extLst>
              <a:ext uri="{FF2B5EF4-FFF2-40B4-BE49-F238E27FC236}">
                <a16:creationId xmlns:a16="http://schemas.microsoft.com/office/drawing/2014/main" id="{6ED0CFFA-8608-229E-E6B5-850EEA52A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20148" y="2186130"/>
            <a:ext cx="279824" cy="279824"/>
          </a:xfrm>
          <a:prstGeom prst="rect">
            <a:avLst/>
          </a:prstGeom>
        </p:spPr>
      </p:pic>
      <p:pic>
        <p:nvPicPr>
          <p:cNvPr id="92" name="Grafik 91" descr="präsentieren Silhouette">
            <a:extLst>
              <a:ext uri="{FF2B5EF4-FFF2-40B4-BE49-F238E27FC236}">
                <a16:creationId xmlns:a16="http://schemas.microsoft.com/office/drawing/2014/main" id="{1A82407E-4693-1683-A44A-3F5476D4B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53566" y="3138000"/>
            <a:ext cx="346300" cy="346300"/>
          </a:xfrm>
          <a:prstGeom prst="rect">
            <a:avLst/>
          </a:prstGeom>
        </p:spPr>
      </p:pic>
      <p:pic>
        <p:nvPicPr>
          <p:cNvPr id="95" name="Grafik 94" descr="Ticket Silhouette">
            <a:extLst>
              <a:ext uri="{FF2B5EF4-FFF2-40B4-BE49-F238E27FC236}">
                <a16:creationId xmlns:a16="http://schemas.microsoft.com/office/drawing/2014/main" id="{2B9708F6-FE2F-6B80-B35E-B65B981B22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9879" y="3144085"/>
            <a:ext cx="408066" cy="408066"/>
          </a:xfrm>
          <a:prstGeom prst="rect">
            <a:avLst/>
          </a:prstGeom>
        </p:spPr>
      </p:pic>
      <p:pic>
        <p:nvPicPr>
          <p:cNvPr id="98" name="Grafik 97" descr="Trophäe Silhouette">
            <a:extLst>
              <a:ext uri="{FF2B5EF4-FFF2-40B4-BE49-F238E27FC236}">
                <a16:creationId xmlns:a16="http://schemas.microsoft.com/office/drawing/2014/main" id="{CAC8E3A7-DA80-02D5-127E-7C96C7362F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8074" y="2125458"/>
            <a:ext cx="324069" cy="324069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2E1057E-61EA-591F-E268-17D10D0ED1BB}"/>
              </a:ext>
            </a:extLst>
          </p:cNvPr>
          <p:cNvCxnSpPr>
            <a:cxnSpLocks/>
          </p:cNvCxnSpPr>
          <p:nvPr/>
        </p:nvCxnSpPr>
        <p:spPr>
          <a:xfrm flipV="1">
            <a:off x="5110036" y="2326042"/>
            <a:ext cx="0" cy="13519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E90D8D0-467D-5F3B-2565-D53FB5A4F58D}"/>
              </a:ext>
            </a:extLst>
          </p:cNvPr>
          <p:cNvSpPr txBox="1"/>
          <p:nvPr/>
        </p:nvSpPr>
        <p:spPr>
          <a:xfrm>
            <a:off x="7829875" y="1621841"/>
            <a:ext cx="5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noProof="1">
                <a:latin typeface="Arial" panose="020B0604020202020204" pitchFamily="34" charset="0"/>
                <a:cs typeface="Arial" panose="020B0604020202020204" pitchFamily="34" charset="0"/>
              </a:rPr>
              <a:t>Ein- und Ausgang</a:t>
            </a:r>
          </a:p>
        </p:txBody>
      </p:sp>
      <p:pic>
        <p:nvPicPr>
          <p:cNvPr id="1026" name="Picture 2" descr="Lötkolben Symbol, Elektrischer Lötkolben Vektor-Kunst ...">
            <a:extLst>
              <a:ext uri="{FF2B5EF4-FFF2-40B4-BE49-F238E27FC236}">
                <a16:creationId xmlns:a16="http://schemas.microsoft.com/office/drawing/2014/main" id="{5237C555-1367-EC86-08FC-B4C13AD68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2" t="16527" r="11312" b="20801"/>
          <a:stretch/>
        </p:blipFill>
        <p:spPr bwMode="auto">
          <a:xfrm>
            <a:off x="6511934" y="2811809"/>
            <a:ext cx="220355" cy="20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3032959-59A4-77A4-7963-83C21BA8A11A}"/>
              </a:ext>
            </a:extLst>
          </p:cNvPr>
          <p:cNvSpPr txBox="1"/>
          <p:nvPr/>
        </p:nvSpPr>
        <p:spPr>
          <a:xfrm>
            <a:off x="6621371" y="2921742"/>
            <a:ext cx="5974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noProof="1">
                <a:latin typeface="Arial" panose="020B0604020202020204" pitchFamily="34" charset="0"/>
                <a:cs typeface="Arial" panose="020B0604020202020204" pitchFamily="34" charset="0"/>
              </a:rPr>
              <a:t>E-Technik für Groß und Klein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5DA6E81-EAD8-505B-979F-E919F6C35CE5}"/>
              </a:ext>
            </a:extLst>
          </p:cNvPr>
          <p:cNvSpPr/>
          <p:nvPr/>
        </p:nvSpPr>
        <p:spPr>
          <a:xfrm>
            <a:off x="6829180" y="1629973"/>
            <a:ext cx="633424" cy="283351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Medien-gestalter*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A0DC39F-B3BF-F023-7C82-EACD5FFBEC04}"/>
              </a:ext>
            </a:extLst>
          </p:cNvPr>
          <p:cNvSpPr txBox="1"/>
          <p:nvPr/>
        </p:nvSpPr>
        <p:spPr>
          <a:xfrm>
            <a:off x="5967649" y="2437708"/>
            <a:ext cx="49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noProof="1">
                <a:latin typeface="Arial" panose="020B0604020202020204" pitchFamily="34" charset="0"/>
                <a:cs typeface="Arial" panose="020B0604020202020204" pitchFamily="34" charset="0"/>
              </a:rPr>
              <a:t>Gewinn-spiel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156FA97-E23C-1699-BF35-878662AB247C}"/>
              </a:ext>
            </a:extLst>
          </p:cNvPr>
          <p:cNvSpPr/>
          <p:nvPr/>
        </p:nvSpPr>
        <p:spPr>
          <a:xfrm>
            <a:off x="4122091" y="3819121"/>
            <a:ext cx="666565" cy="19608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30F2D83-A852-833B-09C2-8A5C57507A23}"/>
              </a:ext>
            </a:extLst>
          </p:cNvPr>
          <p:cNvSpPr/>
          <p:nvPr/>
        </p:nvSpPr>
        <p:spPr>
          <a:xfrm>
            <a:off x="5963885" y="4102176"/>
            <a:ext cx="483038" cy="35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noProof="1">
                <a:solidFill>
                  <a:schemeClr val="tx1"/>
                </a:solidFill>
              </a:rPr>
              <a:t>Mensch ärger dich nicht!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A25B4A9-8DC0-B20E-543E-5BA05E990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6127"/>
                    </a14:imgEffect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850" y="2209189"/>
            <a:ext cx="438444" cy="15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A6737877-D058-5F1A-D049-575571DEBC8E}"/>
              </a:ext>
            </a:extLst>
          </p:cNvPr>
          <p:cNvSpPr txBox="1"/>
          <p:nvPr/>
        </p:nvSpPr>
        <p:spPr>
          <a:xfrm>
            <a:off x="6596007" y="2319432"/>
            <a:ext cx="73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noProof="1">
                <a:latin typeface="Arial" panose="020B0604020202020204" pitchFamily="34" charset="0"/>
                <a:cs typeface="Arial" panose="020B0604020202020204" pitchFamily="34" charset="0"/>
              </a:rPr>
              <a:t>Ausstellungs-fläche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5615F85-D030-E21C-12C4-2CB92DC79D81}"/>
              </a:ext>
            </a:extLst>
          </p:cNvPr>
          <p:cNvSpPr/>
          <p:nvPr/>
        </p:nvSpPr>
        <p:spPr>
          <a:xfrm>
            <a:off x="6152871" y="4473913"/>
            <a:ext cx="1985289" cy="165816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Werkzeugmechaniker*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Industriemechaniker*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Maschinen- und Anlagenführer*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Kunststoff- und Kautschuktechnologe*</a:t>
            </a:r>
          </a:p>
          <a:p>
            <a:pPr algn="ctr"/>
            <a:endParaRPr lang="de-DE" noProof="1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A7313C81-925A-ED20-2E96-705E6966645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4181" y="2878070"/>
            <a:ext cx="237025" cy="237025"/>
          </a:xfrm>
          <a:prstGeom prst="rect">
            <a:avLst/>
          </a:prstGeom>
        </p:spPr>
      </p:pic>
      <p:sp>
        <p:nvSpPr>
          <p:cNvPr id="65" name="Rechteck 64">
            <a:extLst>
              <a:ext uri="{FF2B5EF4-FFF2-40B4-BE49-F238E27FC236}">
                <a16:creationId xmlns:a16="http://schemas.microsoft.com/office/drawing/2014/main" id="{FE7DA7D9-CEF4-91DD-9E25-10AEC30D47C7}"/>
              </a:ext>
            </a:extLst>
          </p:cNvPr>
          <p:cNvSpPr/>
          <p:nvPr/>
        </p:nvSpPr>
        <p:spPr>
          <a:xfrm>
            <a:off x="4814264" y="3322814"/>
            <a:ext cx="325216" cy="47442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noProof="1">
                <a:solidFill>
                  <a:schemeClr val="tx1"/>
                </a:solidFill>
              </a:rPr>
              <a:t>Fach-lagerist*</a:t>
            </a:r>
          </a:p>
        </p:txBody>
      </p:sp>
    </p:spTree>
    <p:extLst>
      <p:ext uri="{BB962C8B-B14F-4D97-AF65-F5344CB8AC3E}">
        <p14:creationId xmlns:p14="http://schemas.microsoft.com/office/powerpoint/2010/main" val="45929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Rechteck 3240">
            <a:extLst>
              <a:ext uri="{FF2B5EF4-FFF2-40B4-BE49-F238E27FC236}">
                <a16:creationId xmlns:a16="http://schemas.microsoft.com/office/drawing/2014/main" id="{F1CF54DD-8F75-55B4-B0AA-D3DFA792E23E}"/>
              </a:ext>
            </a:extLst>
          </p:cNvPr>
          <p:cNvSpPr/>
          <p:nvPr/>
        </p:nvSpPr>
        <p:spPr>
          <a:xfrm>
            <a:off x="9046210" y="12467590"/>
            <a:ext cx="802640" cy="7550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5648C2C-FE0C-D179-2C04-FC11BCACCD72}"/>
              </a:ext>
            </a:extLst>
          </p:cNvPr>
          <p:cNvSpPr/>
          <p:nvPr/>
        </p:nvSpPr>
        <p:spPr>
          <a:xfrm>
            <a:off x="8240779" y="12481877"/>
            <a:ext cx="802640" cy="755015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5" name="Rechteck 3234">
            <a:extLst>
              <a:ext uri="{FF2B5EF4-FFF2-40B4-BE49-F238E27FC236}">
                <a16:creationId xmlns:a16="http://schemas.microsoft.com/office/drawing/2014/main" id="{AB0A0A21-7282-70CE-7B93-D570967F4A0E}"/>
              </a:ext>
            </a:extLst>
          </p:cNvPr>
          <p:cNvSpPr/>
          <p:nvPr/>
        </p:nvSpPr>
        <p:spPr>
          <a:xfrm>
            <a:off x="5001895" y="5431155"/>
            <a:ext cx="972820" cy="5162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6" name="Rechteck 3235">
            <a:extLst>
              <a:ext uri="{FF2B5EF4-FFF2-40B4-BE49-F238E27FC236}">
                <a16:creationId xmlns:a16="http://schemas.microsoft.com/office/drawing/2014/main" id="{F97B8E41-AABD-A89C-5636-C9E82634D315}"/>
              </a:ext>
            </a:extLst>
          </p:cNvPr>
          <p:cNvSpPr/>
          <p:nvPr/>
        </p:nvSpPr>
        <p:spPr>
          <a:xfrm>
            <a:off x="665480" y="3304540"/>
            <a:ext cx="1562100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37" name="Gruppieren 3236">
            <a:extLst>
              <a:ext uri="{FF2B5EF4-FFF2-40B4-BE49-F238E27FC236}">
                <a16:creationId xmlns:a16="http://schemas.microsoft.com/office/drawing/2014/main" id="{7E6FC94D-3EEE-3740-9E29-CC7F118C6D80}"/>
              </a:ext>
            </a:extLst>
          </p:cNvPr>
          <p:cNvGrpSpPr/>
          <p:nvPr/>
        </p:nvGrpSpPr>
        <p:grpSpPr>
          <a:xfrm rot="5400000">
            <a:off x="9632950" y="9196705"/>
            <a:ext cx="478790" cy="448310"/>
            <a:chOff x="0" y="0"/>
            <a:chExt cx="914400" cy="914400"/>
          </a:xfrm>
        </p:grpSpPr>
        <p:sp>
          <p:nvSpPr>
            <p:cNvPr id="3238" name="Bogen 3237">
              <a:extLst>
                <a:ext uri="{FF2B5EF4-FFF2-40B4-BE49-F238E27FC236}">
                  <a16:creationId xmlns:a16="http://schemas.microsoft.com/office/drawing/2014/main" id="{3184A489-1B65-031A-E90D-DE63EA5970AA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39" name="Gerader Verbinder 3238">
              <a:extLst>
                <a:ext uri="{FF2B5EF4-FFF2-40B4-BE49-F238E27FC236}">
                  <a16:creationId xmlns:a16="http://schemas.microsoft.com/office/drawing/2014/main" id="{369B53F2-C13E-9959-5413-D0B68F3A2F50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40" name="Rechteck 3239">
            <a:extLst>
              <a:ext uri="{FF2B5EF4-FFF2-40B4-BE49-F238E27FC236}">
                <a16:creationId xmlns:a16="http://schemas.microsoft.com/office/drawing/2014/main" id="{D8410287-16CB-8521-EF78-545D541BDB44}"/>
              </a:ext>
            </a:extLst>
          </p:cNvPr>
          <p:cNvSpPr/>
          <p:nvPr/>
        </p:nvSpPr>
        <p:spPr>
          <a:xfrm>
            <a:off x="8714740" y="9813925"/>
            <a:ext cx="1130935" cy="2638425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2" name="Rechteck 3241">
            <a:extLst>
              <a:ext uri="{FF2B5EF4-FFF2-40B4-BE49-F238E27FC236}">
                <a16:creationId xmlns:a16="http://schemas.microsoft.com/office/drawing/2014/main" id="{C40E10C5-9101-FFA8-9F73-879B162066B1}"/>
              </a:ext>
            </a:extLst>
          </p:cNvPr>
          <p:cNvSpPr/>
          <p:nvPr/>
        </p:nvSpPr>
        <p:spPr>
          <a:xfrm>
            <a:off x="8699500" y="4808855"/>
            <a:ext cx="1164590" cy="157099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0" rIns="10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de-DE" sz="11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43" name="Gruppieren 3242">
            <a:extLst>
              <a:ext uri="{FF2B5EF4-FFF2-40B4-BE49-F238E27FC236}">
                <a16:creationId xmlns:a16="http://schemas.microsoft.com/office/drawing/2014/main" id="{F36A75C1-94FE-16FE-0110-750C3044109B}"/>
              </a:ext>
            </a:extLst>
          </p:cNvPr>
          <p:cNvGrpSpPr/>
          <p:nvPr/>
        </p:nvGrpSpPr>
        <p:grpSpPr>
          <a:xfrm rot="5400000" flipH="1">
            <a:off x="8458517" y="6042343"/>
            <a:ext cx="484505" cy="448310"/>
            <a:chOff x="0" y="0"/>
            <a:chExt cx="914400" cy="914400"/>
          </a:xfrm>
        </p:grpSpPr>
        <p:sp>
          <p:nvSpPr>
            <p:cNvPr id="3244" name="Bogen 3243">
              <a:extLst>
                <a:ext uri="{FF2B5EF4-FFF2-40B4-BE49-F238E27FC236}">
                  <a16:creationId xmlns:a16="http://schemas.microsoft.com/office/drawing/2014/main" id="{831D7E1C-E424-446F-5FC9-3AD3B85419C6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45" name="Gerader Verbinder 3244">
              <a:extLst>
                <a:ext uri="{FF2B5EF4-FFF2-40B4-BE49-F238E27FC236}">
                  <a16:creationId xmlns:a16="http://schemas.microsoft.com/office/drawing/2014/main" id="{BF4C8D94-FC61-493E-5410-EDEF17D5EBE7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46" name="Gruppieren 3245">
            <a:extLst>
              <a:ext uri="{FF2B5EF4-FFF2-40B4-BE49-F238E27FC236}">
                <a16:creationId xmlns:a16="http://schemas.microsoft.com/office/drawing/2014/main" id="{FEE85B5D-C9A2-ECB5-38E8-60BCFB01ACE2}"/>
              </a:ext>
            </a:extLst>
          </p:cNvPr>
          <p:cNvGrpSpPr/>
          <p:nvPr/>
        </p:nvGrpSpPr>
        <p:grpSpPr>
          <a:xfrm flipH="1">
            <a:off x="8384540" y="4578985"/>
            <a:ext cx="484505" cy="448310"/>
            <a:chOff x="0" y="0"/>
            <a:chExt cx="914400" cy="914400"/>
          </a:xfrm>
        </p:grpSpPr>
        <p:sp>
          <p:nvSpPr>
            <p:cNvPr id="3247" name="Bogen 3246">
              <a:extLst>
                <a:ext uri="{FF2B5EF4-FFF2-40B4-BE49-F238E27FC236}">
                  <a16:creationId xmlns:a16="http://schemas.microsoft.com/office/drawing/2014/main" id="{4202D9A3-21AA-22E4-A3B7-E84F954582C5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48" name="Gerader Verbinder 3247">
              <a:extLst>
                <a:ext uri="{FF2B5EF4-FFF2-40B4-BE49-F238E27FC236}">
                  <a16:creationId xmlns:a16="http://schemas.microsoft.com/office/drawing/2014/main" id="{E4A025A8-A946-11CE-EE99-FD8E2731BB0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49" name="Gruppieren 3248">
            <a:extLst>
              <a:ext uri="{FF2B5EF4-FFF2-40B4-BE49-F238E27FC236}">
                <a16:creationId xmlns:a16="http://schemas.microsoft.com/office/drawing/2014/main" id="{D007EB79-8A3F-41AB-F04B-B20D354CD619}"/>
              </a:ext>
            </a:extLst>
          </p:cNvPr>
          <p:cNvGrpSpPr/>
          <p:nvPr/>
        </p:nvGrpSpPr>
        <p:grpSpPr>
          <a:xfrm>
            <a:off x="7906385" y="4578350"/>
            <a:ext cx="478790" cy="448310"/>
            <a:chOff x="0" y="0"/>
            <a:chExt cx="914400" cy="914400"/>
          </a:xfrm>
        </p:grpSpPr>
        <p:sp>
          <p:nvSpPr>
            <p:cNvPr id="3250" name="Bogen 3249">
              <a:extLst>
                <a:ext uri="{FF2B5EF4-FFF2-40B4-BE49-F238E27FC236}">
                  <a16:creationId xmlns:a16="http://schemas.microsoft.com/office/drawing/2014/main" id="{663DF41E-443C-3ED6-B007-61F29A4A1E5D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51" name="Gerader Verbinder 3250">
              <a:extLst>
                <a:ext uri="{FF2B5EF4-FFF2-40B4-BE49-F238E27FC236}">
                  <a16:creationId xmlns:a16="http://schemas.microsoft.com/office/drawing/2014/main" id="{C9E55F28-3474-3CFB-0866-18CA4E463D8B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52" name="Rechteck 3251">
            <a:extLst>
              <a:ext uri="{FF2B5EF4-FFF2-40B4-BE49-F238E27FC236}">
                <a16:creationId xmlns:a16="http://schemas.microsoft.com/office/drawing/2014/main" id="{ED1F4FB7-14C9-9700-5825-FD5188C5C3DC}"/>
              </a:ext>
            </a:extLst>
          </p:cNvPr>
          <p:cNvSpPr/>
          <p:nvPr/>
        </p:nvSpPr>
        <p:spPr>
          <a:xfrm>
            <a:off x="5976620" y="4813935"/>
            <a:ext cx="1444625" cy="115506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8000" tIns="324000" rIns="21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0" lang="de-DE" sz="9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3" name="Rechteck 3252">
            <a:extLst>
              <a:ext uri="{FF2B5EF4-FFF2-40B4-BE49-F238E27FC236}">
                <a16:creationId xmlns:a16="http://schemas.microsoft.com/office/drawing/2014/main" id="{C0466EB4-46B2-0DF7-A1BD-740B1F6F9041}"/>
              </a:ext>
            </a:extLst>
          </p:cNvPr>
          <p:cNvSpPr/>
          <p:nvPr/>
        </p:nvSpPr>
        <p:spPr>
          <a:xfrm>
            <a:off x="7451090" y="4808855"/>
            <a:ext cx="631825" cy="11372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4" name="Rechteck 3253">
            <a:extLst>
              <a:ext uri="{FF2B5EF4-FFF2-40B4-BE49-F238E27FC236}">
                <a16:creationId xmlns:a16="http://schemas.microsoft.com/office/drawing/2014/main" id="{7372E40F-0063-42F2-D076-8DE9561925E1}"/>
              </a:ext>
            </a:extLst>
          </p:cNvPr>
          <p:cNvSpPr/>
          <p:nvPr/>
        </p:nvSpPr>
        <p:spPr>
          <a:xfrm>
            <a:off x="5942330" y="3366135"/>
            <a:ext cx="2152650" cy="14141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5" name="Rechteck 3254">
            <a:extLst>
              <a:ext uri="{FF2B5EF4-FFF2-40B4-BE49-F238E27FC236}">
                <a16:creationId xmlns:a16="http://schemas.microsoft.com/office/drawing/2014/main" id="{EC94C343-9C77-D24D-7FC0-4520445F17C3}"/>
              </a:ext>
            </a:extLst>
          </p:cNvPr>
          <p:cNvSpPr/>
          <p:nvPr/>
        </p:nvSpPr>
        <p:spPr>
          <a:xfrm>
            <a:off x="8688070" y="3305810"/>
            <a:ext cx="1171575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6" name="Rechteck 3255">
            <a:extLst>
              <a:ext uri="{FF2B5EF4-FFF2-40B4-BE49-F238E27FC236}">
                <a16:creationId xmlns:a16="http://schemas.microsoft.com/office/drawing/2014/main" id="{C664874A-3A0B-6853-2EEF-E74523892C69}"/>
              </a:ext>
            </a:extLst>
          </p:cNvPr>
          <p:cNvSpPr/>
          <p:nvPr/>
        </p:nvSpPr>
        <p:spPr>
          <a:xfrm>
            <a:off x="6673215" y="2164080"/>
            <a:ext cx="1482725" cy="676275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Gesundheits-management</a:t>
            </a:r>
          </a:p>
        </p:txBody>
      </p:sp>
      <p:grpSp>
        <p:nvGrpSpPr>
          <p:cNvPr id="3257" name="Gruppieren 3256">
            <a:extLst>
              <a:ext uri="{FF2B5EF4-FFF2-40B4-BE49-F238E27FC236}">
                <a16:creationId xmlns:a16="http://schemas.microsoft.com/office/drawing/2014/main" id="{6C09A299-9E55-1905-AE6C-79210AE6FDDB}"/>
              </a:ext>
            </a:extLst>
          </p:cNvPr>
          <p:cNvGrpSpPr/>
          <p:nvPr/>
        </p:nvGrpSpPr>
        <p:grpSpPr>
          <a:xfrm>
            <a:off x="6529070" y="2626995"/>
            <a:ext cx="454025" cy="454025"/>
            <a:chOff x="0" y="0"/>
            <a:chExt cx="914400" cy="914400"/>
          </a:xfrm>
        </p:grpSpPr>
        <p:sp>
          <p:nvSpPr>
            <p:cNvPr id="3258" name="Bogen 3257">
              <a:extLst>
                <a:ext uri="{FF2B5EF4-FFF2-40B4-BE49-F238E27FC236}">
                  <a16:creationId xmlns:a16="http://schemas.microsoft.com/office/drawing/2014/main" id="{246A1FDF-2E6B-10D2-8A7B-89626A8774B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59" name="Gerader Verbinder 3258">
              <a:extLst>
                <a:ext uri="{FF2B5EF4-FFF2-40B4-BE49-F238E27FC236}">
                  <a16:creationId xmlns:a16="http://schemas.microsoft.com/office/drawing/2014/main" id="{A2461443-207E-4D62-FB0D-B05880F2E863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60" name="Rechteck 3259">
            <a:extLst>
              <a:ext uri="{FF2B5EF4-FFF2-40B4-BE49-F238E27FC236}">
                <a16:creationId xmlns:a16="http://schemas.microsoft.com/office/drawing/2014/main" id="{7474CCE7-13A0-A6FD-BE12-811BE1D11046}"/>
              </a:ext>
            </a:extLst>
          </p:cNvPr>
          <p:cNvSpPr/>
          <p:nvPr/>
        </p:nvSpPr>
        <p:spPr>
          <a:xfrm>
            <a:off x="5153660" y="2161540"/>
            <a:ext cx="1511935" cy="68199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sz="110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Fachinformatiker*</a:t>
            </a:r>
            <a:endParaRPr kumimoji="0" lang="de-DE" sz="110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61" name="Gruppieren 3260">
            <a:extLst>
              <a:ext uri="{FF2B5EF4-FFF2-40B4-BE49-F238E27FC236}">
                <a16:creationId xmlns:a16="http://schemas.microsoft.com/office/drawing/2014/main" id="{80B4D241-C7C7-C634-826E-63BD15272A74}"/>
              </a:ext>
            </a:extLst>
          </p:cNvPr>
          <p:cNvGrpSpPr/>
          <p:nvPr/>
        </p:nvGrpSpPr>
        <p:grpSpPr>
          <a:xfrm flipH="1">
            <a:off x="6379210" y="2626360"/>
            <a:ext cx="454025" cy="454025"/>
            <a:chOff x="0" y="0"/>
            <a:chExt cx="914400" cy="914400"/>
          </a:xfrm>
        </p:grpSpPr>
        <p:sp>
          <p:nvSpPr>
            <p:cNvPr id="3262" name="Bogen 3261">
              <a:extLst>
                <a:ext uri="{FF2B5EF4-FFF2-40B4-BE49-F238E27FC236}">
                  <a16:creationId xmlns:a16="http://schemas.microsoft.com/office/drawing/2014/main" id="{EBDBB2BF-4B77-1F8C-34C7-06B745F6289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63" name="Gerader Verbinder 3262">
              <a:extLst>
                <a:ext uri="{FF2B5EF4-FFF2-40B4-BE49-F238E27FC236}">
                  <a16:creationId xmlns:a16="http://schemas.microsoft.com/office/drawing/2014/main" id="{64A85646-9732-4A0E-92A9-876220A31B3E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64" name="Gruppieren 3263">
            <a:extLst>
              <a:ext uri="{FF2B5EF4-FFF2-40B4-BE49-F238E27FC236}">
                <a16:creationId xmlns:a16="http://schemas.microsoft.com/office/drawing/2014/main" id="{3CCAC61A-DE62-4103-ACCF-A1D3BA4FF0F2}"/>
              </a:ext>
            </a:extLst>
          </p:cNvPr>
          <p:cNvGrpSpPr/>
          <p:nvPr/>
        </p:nvGrpSpPr>
        <p:grpSpPr>
          <a:xfrm rot="16200000" flipH="1">
            <a:off x="4199890" y="1227455"/>
            <a:ext cx="454025" cy="454025"/>
            <a:chOff x="0" y="0"/>
            <a:chExt cx="914400" cy="914400"/>
          </a:xfrm>
        </p:grpSpPr>
        <p:sp>
          <p:nvSpPr>
            <p:cNvPr id="3265" name="Bogen 3264">
              <a:extLst>
                <a:ext uri="{FF2B5EF4-FFF2-40B4-BE49-F238E27FC236}">
                  <a16:creationId xmlns:a16="http://schemas.microsoft.com/office/drawing/2014/main" id="{1E4717F0-64BC-704E-C8BE-31B6C06360ED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66" name="Gerader Verbinder 3265">
              <a:extLst>
                <a:ext uri="{FF2B5EF4-FFF2-40B4-BE49-F238E27FC236}">
                  <a16:creationId xmlns:a16="http://schemas.microsoft.com/office/drawing/2014/main" id="{22732786-9C5D-68FA-245E-F604045157C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67" name="Rechteck 3266">
            <a:extLst>
              <a:ext uri="{FF2B5EF4-FFF2-40B4-BE49-F238E27FC236}">
                <a16:creationId xmlns:a16="http://schemas.microsoft.com/office/drawing/2014/main" id="{686C1BF6-61AB-1BD7-A7DC-81EB2D48A4B9}"/>
              </a:ext>
            </a:extLst>
          </p:cNvPr>
          <p:cNvSpPr/>
          <p:nvPr/>
        </p:nvSpPr>
        <p:spPr>
          <a:xfrm>
            <a:off x="694055" y="7152640"/>
            <a:ext cx="1518285" cy="485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8" name="Rechteck 3267">
            <a:extLst>
              <a:ext uri="{FF2B5EF4-FFF2-40B4-BE49-F238E27FC236}">
                <a16:creationId xmlns:a16="http://schemas.microsoft.com/office/drawing/2014/main" id="{09D9087C-D654-3E53-DBE8-74A71046804A}"/>
              </a:ext>
            </a:extLst>
          </p:cNvPr>
          <p:cNvSpPr/>
          <p:nvPr/>
        </p:nvSpPr>
        <p:spPr>
          <a:xfrm>
            <a:off x="718820" y="5567045"/>
            <a:ext cx="1485265" cy="158178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WAGO</a:t>
            </a:r>
            <a:r>
              <a:rPr kumimoji="0" lang="de-DE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de-DE" sz="11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Studiengänge</a:t>
            </a:r>
            <a:r>
              <a:rPr kumimoji="0" lang="de-DE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kumimoji="0" lang="de-DE" sz="11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9" name="Rechteck 3268">
            <a:extLst>
              <a:ext uri="{FF2B5EF4-FFF2-40B4-BE49-F238E27FC236}">
                <a16:creationId xmlns:a16="http://schemas.microsoft.com/office/drawing/2014/main" id="{80CE3C76-CA90-E221-6B55-54230283EFA3}"/>
              </a:ext>
            </a:extLst>
          </p:cNvPr>
          <p:cNvSpPr/>
          <p:nvPr/>
        </p:nvSpPr>
        <p:spPr>
          <a:xfrm>
            <a:off x="8463915" y="925195"/>
            <a:ext cx="1045845" cy="7594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0" name="Rechteck 3269">
            <a:extLst>
              <a:ext uri="{FF2B5EF4-FFF2-40B4-BE49-F238E27FC236}">
                <a16:creationId xmlns:a16="http://schemas.microsoft.com/office/drawing/2014/main" id="{883124FF-3027-E123-9943-B7F18E0AA1A7}"/>
              </a:ext>
            </a:extLst>
          </p:cNvPr>
          <p:cNvSpPr/>
          <p:nvPr/>
        </p:nvSpPr>
        <p:spPr>
          <a:xfrm>
            <a:off x="2867660" y="2621280"/>
            <a:ext cx="1466215" cy="167576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Mensa</a:t>
            </a:r>
            <a:endParaRPr lang="de-DE" sz="9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1" name="Rechteck 3270">
            <a:extLst>
              <a:ext uri="{FF2B5EF4-FFF2-40B4-BE49-F238E27FC236}">
                <a16:creationId xmlns:a16="http://schemas.microsoft.com/office/drawing/2014/main" id="{2AB6362E-389E-3395-C57E-ABB64C384B4C}"/>
              </a:ext>
            </a:extLst>
          </p:cNvPr>
          <p:cNvSpPr/>
          <p:nvPr/>
        </p:nvSpPr>
        <p:spPr>
          <a:xfrm>
            <a:off x="676275" y="8027670"/>
            <a:ext cx="2216150" cy="6292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2" name="Rechteck 3271">
            <a:extLst>
              <a:ext uri="{FF2B5EF4-FFF2-40B4-BE49-F238E27FC236}">
                <a16:creationId xmlns:a16="http://schemas.microsoft.com/office/drawing/2014/main" id="{37E9BAE9-7F66-8E61-2A00-6E1275A601F3}"/>
              </a:ext>
            </a:extLst>
          </p:cNvPr>
          <p:cNvSpPr/>
          <p:nvPr/>
        </p:nvSpPr>
        <p:spPr>
          <a:xfrm>
            <a:off x="5115560" y="1384300"/>
            <a:ext cx="1791970" cy="7613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3" name="Rechteck 3272">
            <a:extLst>
              <a:ext uri="{FF2B5EF4-FFF2-40B4-BE49-F238E27FC236}">
                <a16:creationId xmlns:a16="http://schemas.microsoft.com/office/drawing/2014/main" id="{836637D4-2F98-8510-84DD-26F6C0EA9212}"/>
              </a:ext>
            </a:extLst>
          </p:cNvPr>
          <p:cNvSpPr/>
          <p:nvPr/>
        </p:nvSpPr>
        <p:spPr>
          <a:xfrm>
            <a:off x="5897880" y="925830"/>
            <a:ext cx="805180" cy="88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4" name="Rechteck 3273">
            <a:extLst>
              <a:ext uri="{FF2B5EF4-FFF2-40B4-BE49-F238E27FC236}">
                <a16:creationId xmlns:a16="http://schemas.microsoft.com/office/drawing/2014/main" id="{A72A4613-8604-0CFB-4D54-F36B03922114}"/>
              </a:ext>
            </a:extLst>
          </p:cNvPr>
          <p:cNvSpPr/>
          <p:nvPr/>
        </p:nvSpPr>
        <p:spPr>
          <a:xfrm>
            <a:off x="1386840" y="3289935"/>
            <a:ext cx="1461770" cy="6464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5" name="Rechteck 3274">
            <a:extLst>
              <a:ext uri="{FF2B5EF4-FFF2-40B4-BE49-F238E27FC236}">
                <a16:creationId xmlns:a16="http://schemas.microsoft.com/office/drawing/2014/main" id="{E0C1317E-14F5-0B10-FED5-B6011018B7FA}"/>
              </a:ext>
            </a:extLst>
          </p:cNvPr>
          <p:cNvSpPr/>
          <p:nvPr/>
        </p:nvSpPr>
        <p:spPr>
          <a:xfrm>
            <a:off x="3086735" y="1764665"/>
            <a:ext cx="746760" cy="50863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6" name="Rechteck 3275">
            <a:extLst>
              <a:ext uri="{FF2B5EF4-FFF2-40B4-BE49-F238E27FC236}">
                <a16:creationId xmlns:a16="http://schemas.microsoft.com/office/drawing/2014/main" id="{91072640-53F6-43D0-00CC-4F4A5D50759E}"/>
              </a:ext>
            </a:extLst>
          </p:cNvPr>
          <p:cNvSpPr/>
          <p:nvPr/>
        </p:nvSpPr>
        <p:spPr>
          <a:xfrm>
            <a:off x="6739255" y="932815"/>
            <a:ext cx="1707515" cy="7524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" name="Rechteck 3276">
            <a:extLst>
              <a:ext uri="{FF2B5EF4-FFF2-40B4-BE49-F238E27FC236}">
                <a16:creationId xmlns:a16="http://schemas.microsoft.com/office/drawing/2014/main" id="{DBAD1356-9B49-16C5-D3AB-2EB48141EFAD}"/>
              </a:ext>
            </a:extLst>
          </p:cNvPr>
          <p:cNvSpPr/>
          <p:nvPr/>
        </p:nvSpPr>
        <p:spPr>
          <a:xfrm>
            <a:off x="2839720" y="1785620"/>
            <a:ext cx="687705" cy="83439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79" name="Gerader Verbinder 3278">
            <a:extLst>
              <a:ext uri="{FF2B5EF4-FFF2-40B4-BE49-F238E27FC236}">
                <a16:creationId xmlns:a16="http://schemas.microsoft.com/office/drawing/2014/main" id="{2A798049-FFBB-C44F-B6A8-A17EB7084487}"/>
              </a:ext>
            </a:extLst>
          </p:cNvPr>
          <p:cNvCxnSpPr/>
          <p:nvPr/>
        </p:nvCxnSpPr>
        <p:spPr>
          <a:xfrm>
            <a:off x="675005" y="3267075"/>
            <a:ext cx="2187575" cy="190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0" name="Gerader Verbinder 3279">
            <a:extLst>
              <a:ext uri="{FF2B5EF4-FFF2-40B4-BE49-F238E27FC236}">
                <a16:creationId xmlns:a16="http://schemas.microsoft.com/office/drawing/2014/main" id="{BFDE7866-AC45-6289-3D56-FD4236617C78}"/>
              </a:ext>
            </a:extLst>
          </p:cNvPr>
          <p:cNvCxnSpPr/>
          <p:nvPr/>
        </p:nvCxnSpPr>
        <p:spPr>
          <a:xfrm flipV="1">
            <a:off x="8210550" y="12468860"/>
            <a:ext cx="166116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1" name="Gerader Verbinder 3280">
            <a:extLst>
              <a:ext uri="{FF2B5EF4-FFF2-40B4-BE49-F238E27FC236}">
                <a16:creationId xmlns:a16="http://schemas.microsoft.com/office/drawing/2014/main" id="{33C9AF55-9870-3599-BDD8-AF34EB1D3D3A}"/>
              </a:ext>
            </a:extLst>
          </p:cNvPr>
          <p:cNvCxnSpPr/>
          <p:nvPr/>
        </p:nvCxnSpPr>
        <p:spPr>
          <a:xfrm flipH="1">
            <a:off x="8234045" y="12449810"/>
            <a:ext cx="0" cy="78486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2" name="Gerader Verbinder 3281">
            <a:extLst>
              <a:ext uri="{FF2B5EF4-FFF2-40B4-BE49-F238E27FC236}">
                <a16:creationId xmlns:a16="http://schemas.microsoft.com/office/drawing/2014/main" id="{50E3EA81-774D-95FE-C4BA-02DE84A9B186}"/>
              </a:ext>
            </a:extLst>
          </p:cNvPr>
          <p:cNvCxnSpPr/>
          <p:nvPr/>
        </p:nvCxnSpPr>
        <p:spPr>
          <a:xfrm flipV="1">
            <a:off x="5120640" y="2858135"/>
            <a:ext cx="3048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3" name="Gerader Verbinder 3282">
            <a:extLst>
              <a:ext uri="{FF2B5EF4-FFF2-40B4-BE49-F238E27FC236}">
                <a16:creationId xmlns:a16="http://schemas.microsoft.com/office/drawing/2014/main" id="{E17ADE13-034C-F3DF-06C6-19352B1871F1}"/>
              </a:ext>
            </a:extLst>
          </p:cNvPr>
          <p:cNvCxnSpPr/>
          <p:nvPr/>
        </p:nvCxnSpPr>
        <p:spPr>
          <a:xfrm flipV="1">
            <a:off x="707390" y="8058785"/>
            <a:ext cx="221424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4" name="Gerader Verbinder 3283">
            <a:extLst>
              <a:ext uri="{FF2B5EF4-FFF2-40B4-BE49-F238E27FC236}">
                <a16:creationId xmlns:a16="http://schemas.microsoft.com/office/drawing/2014/main" id="{143D8BFF-11A1-A298-2621-8858FAC96007}"/>
              </a:ext>
            </a:extLst>
          </p:cNvPr>
          <p:cNvCxnSpPr/>
          <p:nvPr/>
        </p:nvCxnSpPr>
        <p:spPr>
          <a:xfrm>
            <a:off x="708025" y="7152005"/>
            <a:ext cx="148526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5" name="Gerader Verbinder 3284">
            <a:extLst>
              <a:ext uri="{FF2B5EF4-FFF2-40B4-BE49-F238E27FC236}">
                <a16:creationId xmlns:a16="http://schemas.microsoft.com/office/drawing/2014/main" id="{B1769347-0B15-FF35-9B68-C490B8F10F31}"/>
              </a:ext>
            </a:extLst>
          </p:cNvPr>
          <p:cNvCxnSpPr/>
          <p:nvPr/>
        </p:nvCxnSpPr>
        <p:spPr>
          <a:xfrm>
            <a:off x="5964555" y="4799965"/>
            <a:ext cx="3862070" cy="76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6" name="Gerader Verbinder 3285">
            <a:extLst>
              <a:ext uri="{FF2B5EF4-FFF2-40B4-BE49-F238E27FC236}">
                <a16:creationId xmlns:a16="http://schemas.microsoft.com/office/drawing/2014/main" id="{648657B2-6485-CF55-237E-81559553E62D}"/>
              </a:ext>
            </a:extLst>
          </p:cNvPr>
          <p:cNvCxnSpPr/>
          <p:nvPr/>
        </p:nvCxnSpPr>
        <p:spPr>
          <a:xfrm flipH="1">
            <a:off x="4996180" y="5404485"/>
            <a:ext cx="0" cy="59055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7" name="Gerader Verbinder 3286">
            <a:extLst>
              <a:ext uri="{FF2B5EF4-FFF2-40B4-BE49-F238E27FC236}">
                <a16:creationId xmlns:a16="http://schemas.microsoft.com/office/drawing/2014/main" id="{91F07711-EBB6-8155-2698-10BA0D9FBFE0}"/>
              </a:ext>
            </a:extLst>
          </p:cNvPr>
          <p:cNvCxnSpPr/>
          <p:nvPr/>
        </p:nvCxnSpPr>
        <p:spPr>
          <a:xfrm>
            <a:off x="7439660" y="4800600"/>
            <a:ext cx="0" cy="11633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8" name="Gerader Verbinder 3287">
            <a:extLst>
              <a:ext uri="{FF2B5EF4-FFF2-40B4-BE49-F238E27FC236}">
                <a16:creationId xmlns:a16="http://schemas.microsoft.com/office/drawing/2014/main" id="{03F68193-B6B2-52CF-277B-9F30441CE098}"/>
              </a:ext>
            </a:extLst>
          </p:cNvPr>
          <p:cNvCxnSpPr/>
          <p:nvPr/>
        </p:nvCxnSpPr>
        <p:spPr>
          <a:xfrm>
            <a:off x="5135245" y="2115185"/>
            <a:ext cx="1905" cy="7696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9" name="Gerader Verbinder 3288">
            <a:extLst>
              <a:ext uri="{FF2B5EF4-FFF2-40B4-BE49-F238E27FC236}">
                <a16:creationId xmlns:a16="http://schemas.microsoft.com/office/drawing/2014/main" id="{83BE6A06-7D4C-C8CB-615A-069663DBBEC9}"/>
              </a:ext>
            </a:extLst>
          </p:cNvPr>
          <p:cNvCxnSpPr/>
          <p:nvPr/>
        </p:nvCxnSpPr>
        <p:spPr>
          <a:xfrm>
            <a:off x="2842260" y="2181860"/>
            <a:ext cx="708660" cy="317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0" name="Gerader Verbinder 3289">
            <a:extLst>
              <a:ext uri="{FF2B5EF4-FFF2-40B4-BE49-F238E27FC236}">
                <a16:creationId xmlns:a16="http://schemas.microsoft.com/office/drawing/2014/main" id="{9166E019-C8F8-F8F6-0010-B308B1CC6CAD}"/>
              </a:ext>
            </a:extLst>
          </p:cNvPr>
          <p:cNvCxnSpPr/>
          <p:nvPr/>
        </p:nvCxnSpPr>
        <p:spPr>
          <a:xfrm flipH="1">
            <a:off x="6715760" y="932815"/>
            <a:ext cx="1270" cy="78041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1" name="Gerader Verbinder 3290">
            <a:extLst>
              <a:ext uri="{FF2B5EF4-FFF2-40B4-BE49-F238E27FC236}">
                <a16:creationId xmlns:a16="http://schemas.microsoft.com/office/drawing/2014/main" id="{ABA9BE17-238A-3315-1271-CC553FAF5CDF}"/>
              </a:ext>
            </a:extLst>
          </p:cNvPr>
          <p:cNvCxnSpPr/>
          <p:nvPr/>
        </p:nvCxnSpPr>
        <p:spPr>
          <a:xfrm>
            <a:off x="8162290" y="2129790"/>
            <a:ext cx="0" cy="75438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2" name="Gerader Verbinder 3291">
            <a:extLst>
              <a:ext uri="{FF2B5EF4-FFF2-40B4-BE49-F238E27FC236}">
                <a16:creationId xmlns:a16="http://schemas.microsoft.com/office/drawing/2014/main" id="{3EDA6989-C39C-DAD5-22FD-7076AF4B0FE9}"/>
              </a:ext>
            </a:extLst>
          </p:cNvPr>
          <p:cNvCxnSpPr/>
          <p:nvPr/>
        </p:nvCxnSpPr>
        <p:spPr>
          <a:xfrm>
            <a:off x="7515225" y="903605"/>
            <a:ext cx="4445" cy="7816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3" name="Gerader Verbinder 3292">
            <a:extLst>
              <a:ext uri="{FF2B5EF4-FFF2-40B4-BE49-F238E27FC236}">
                <a16:creationId xmlns:a16="http://schemas.microsoft.com/office/drawing/2014/main" id="{663B7456-4587-C8C2-185D-E6526DE88310}"/>
              </a:ext>
            </a:extLst>
          </p:cNvPr>
          <p:cNvCxnSpPr/>
          <p:nvPr/>
        </p:nvCxnSpPr>
        <p:spPr>
          <a:xfrm>
            <a:off x="8465185" y="926465"/>
            <a:ext cx="0" cy="78359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4" name="Gerader Verbinder 3293">
            <a:extLst>
              <a:ext uri="{FF2B5EF4-FFF2-40B4-BE49-F238E27FC236}">
                <a16:creationId xmlns:a16="http://schemas.microsoft.com/office/drawing/2014/main" id="{FA0158F1-DB7C-9273-AFCD-720436A70D3C}"/>
              </a:ext>
            </a:extLst>
          </p:cNvPr>
          <p:cNvCxnSpPr/>
          <p:nvPr/>
        </p:nvCxnSpPr>
        <p:spPr>
          <a:xfrm>
            <a:off x="8269605" y="1690370"/>
            <a:ext cx="0" cy="23431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5" name="Gerader Verbinder 3294">
            <a:extLst>
              <a:ext uri="{FF2B5EF4-FFF2-40B4-BE49-F238E27FC236}">
                <a16:creationId xmlns:a16="http://schemas.microsoft.com/office/drawing/2014/main" id="{3D859184-F32B-B6BE-C9E3-0BAF48DF7CF1}"/>
              </a:ext>
            </a:extLst>
          </p:cNvPr>
          <p:cNvCxnSpPr/>
          <p:nvPr/>
        </p:nvCxnSpPr>
        <p:spPr>
          <a:xfrm>
            <a:off x="6680200" y="2132330"/>
            <a:ext cx="0" cy="72136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6" name="Gerader Verbinder 3295">
            <a:extLst>
              <a:ext uri="{FF2B5EF4-FFF2-40B4-BE49-F238E27FC236}">
                <a16:creationId xmlns:a16="http://schemas.microsoft.com/office/drawing/2014/main" id="{418779ED-FF0D-D5AE-72C9-AEAC9276ED26}"/>
              </a:ext>
            </a:extLst>
          </p:cNvPr>
          <p:cNvCxnSpPr/>
          <p:nvPr/>
        </p:nvCxnSpPr>
        <p:spPr>
          <a:xfrm>
            <a:off x="8082280" y="4813300"/>
            <a:ext cx="6985" cy="112966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97" name="Rechteck 3296">
            <a:extLst>
              <a:ext uri="{FF2B5EF4-FFF2-40B4-BE49-F238E27FC236}">
                <a16:creationId xmlns:a16="http://schemas.microsoft.com/office/drawing/2014/main" id="{3141C7EA-9161-AE83-59AA-7F1F335F1321}"/>
              </a:ext>
            </a:extLst>
          </p:cNvPr>
          <p:cNvSpPr/>
          <p:nvPr/>
        </p:nvSpPr>
        <p:spPr>
          <a:xfrm>
            <a:off x="3834130" y="1783715"/>
            <a:ext cx="600710" cy="46672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98" name="Gerader Verbinder 3297">
            <a:extLst>
              <a:ext uri="{FF2B5EF4-FFF2-40B4-BE49-F238E27FC236}">
                <a16:creationId xmlns:a16="http://schemas.microsoft.com/office/drawing/2014/main" id="{AC98686C-BAB9-2671-FB59-4D238C913C64}"/>
              </a:ext>
            </a:extLst>
          </p:cNvPr>
          <p:cNvCxnSpPr/>
          <p:nvPr/>
        </p:nvCxnSpPr>
        <p:spPr>
          <a:xfrm flipV="1">
            <a:off x="8047990" y="1924685"/>
            <a:ext cx="25082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99" name="Rechteck 3298">
            <a:extLst>
              <a:ext uri="{FF2B5EF4-FFF2-40B4-BE49-F238E27FC236}">
                <a16:creationId xmlns:a16="http://schemas.microsoft.com/office/drawing/2014/main" id="{6B0CCDED-04FE-ADE9-4029-D12E84C6503F}"/>
              </a:ext>
            </a:extLst>
          </p:cNvPr>
          <p:cNvSpPr/>
          <p:nvPr/>
        </p:nvSpPr>
        <p:spPr>
          <a:xfrm>
            <a:off x="4992370" y="3366135"/>
            <a:ext cx="970915" cy="203898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0" name="Rechteck 3299">
            <a:extLst>
              <a:ext uri="{FF2B5EF4-FFF2-40B4-BE49-F238E27FC236}">
                <a16:creationId xmlns:a16="http://schemas.microsoft.com/office/drawing/2014/main" id="{EE61AEB2-DDF1-65AC-DD42-5EBD98A3E607}"/>
              </a:ext>
            </a:extLst>
          </p:cNvPr>
          <p:cNvSpPr/>
          <p:nvPr/>
        </p:nvSpPr>
        <p:spPr>
          <a:xfrm>
            <a:off x="2922270" y="6492875"/>
            <a:ext cx="1877695" cy="21621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0" tIns="216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Elektroniker*</a:t>
            </a:r>
            <a:endParaRPr kumimoji="0" lang="de-DE" sz="11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Mechatroniker*</a:t>
            </a:r>
            <a:endParaRPr kumimoji="0" lang="de-DE" sz="11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1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1" name="Rechteck 3300">
            <a:extLst>
              <a:ext uri="{FF2B5EF4-FFF2-40B4-BE49-F238E27FC236}">
                <a16:creationId xmlns:a16="http://schemas.microsoft.com/office/drawing/2014/main" id="{CB644543-C625-41B9-FC54-DBA26CCC6CAA}"/>
              </a:ext>
            </a:extLst>
          </p:cNvPr>
          <p:cNvSpPr/>
          <p:nvPr/>
        </p:nvSpPr>
        <p:spPr>
          <a:xfrm>
            <a:off x="685165" y="4839335"/>
            <a:ext cx="1526540" cy="714375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noProof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Industriekaufleute</a:t>
            </a:r>
            <a:endParaRPr kumimoji="0" lang="de-DE" sz="11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2" name="Rechteck 3301">
            <a:extLst>
              <a:ext uri="{FF2B5EF4-FFF2-40B4-BE49-F238E27FC236}">
                <a16:creationId xmlns:a16="http://schemas.microsoft.com/office/drawing/2014/main" id="{39348527-D492-0A6B-36FE-86FC8198A234}"/>
              </a:ext>
            </a:extLst>
          </p:cNvPr>
          <p:cNvSpPr/>
          <p:nvPr/>
        </p:nvSpPr>
        <p:spPr>
          <a:xfrm>
            <a:off x="2848610" y="4316095"/>
            <a:ext cx="1487805" cy="1630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3" name="Rechteck 3302">
            <a:extLst>
              <a:ext uri="{FF2B5EF4-FFF2-40B4-BE49-F238E27FC236}">
                <a16:creationId xmlns:a16="http://schemas.microsoft.com/office/drawing/2014/main" id="{C437B630-8567-2BFC-C71F-8C56D8CEF354}"/>
              </a:ext>
            </a:extLst>
          </p:cNvPr>
          <p:cNvSpPr/>
          <p:nvPr/>
        </p:nvSpPr>
        <p:spPr>
          <a:xfrm>
            <a:off x="8689340" y="6410325"/>
            <a:ext cx="1196340" cy="24860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4" name="Rechteck 3303">
            <a:extLst>
              <a:ext uri="{FF2B5EF4-FFF2-40B4-BE49-F238E27FC236}">
                <a16:creationId xmlns:a16="http://schemas.microsoft.com/office/drawing/2014/main" id="{BEEC8ADF-C306-32B8-A367-2C1FD78C1537}"/>
              </a:ext>
            </a:extLst>
          </p:cNvPr>
          <p:cNvSpPr/>
          <p:nvPr/>
        </p:nvSpPr>
        <p:spPr>
          <a:xfrm>
            <a:off x="5299075" y="6492875"/>
            <a:ext cx="706120" cy="13601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5" name="Rechteck 3304">
            <a:extLst>
              <a:ext uri="{FF2B5EF4-FFF2-40B4-BE49-F238E27FC236}">
                <a16:creationId xmlns:a16="http://schemas.microsoft.com/office/drawing/2014/main" id="{9569B81A-B690-F3A7-7527-023CCDDDFED6}"/>
              </a:ext>
            </a:extLst>
          </p:cNvPr>
          <p:cNvSpPr/>
          <p:nvPr/>
        </p:nvSpPr>
        <p:spPr>
          <a:xfrm>
            <a:off x="6009005" y="6473190"/>
            <a:ext cx="2115185" cy="138176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6" name="Rechteck 3305">
            <a:extLst>
              <a:ext uri="{FF2B5EF4-FFF2-40B4-BE49-F238E27FC236}">
                <a16:creationId xmlns:a16="http://schemas.microsoft.com/office/drawing/2014/main" id="{9E29C682-443D-8D18-EA44-618B6D3E9280}"/>
              </a:ext>
            </a:extLst>
          </p:cNvPr>
          <p:cNvSpPr/>
          <p:nvPr/>
        </p:nvSpPr>
        <p:spPr>
          <a:xfrm>
            <a:off x="6052185" y="8435975"/>
            <a:ext cx="2126615" cy="1470963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7" name="Rechteck 3306">
            <a:extLst>
              <a:ext uri="{FF2B5EF4-FFF2-40B4-BE49-F238E27FC236}">
                <a16:creationId xmlns:a16="http://schemas.microsoft.com/office/drawing/2014/main" id="{702EAF18-A70A-4077-08BB-0D02532B48CB}"/>
              </a:ext>
            </a:extLst>
          </p:cNvPr>
          <p:cNvSpPr/>
          <p:nvPr/>
        </p:nvSpPr>
        <p:spPr>
          <a:xfrm>
            <a:off x="5286375" y="8677275"/>
            <a:ext cx="1743075" cy="1224583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8" name="Rechteck 3307">
            <a:extLst>
              <a:ext uri="{FF2B5EF4-FFF2-40B4-BE49-F238E27FC236}">
                <a16:creationId xmlns:a16="http://schemas.microsoft.com/office/drawing/2014/main" id="{8F2DD732-DB7A-7753-08C6-CC1C0EC57228}"/>
              </a:ext>
            </a:extLst>
          </p:cNvPr>
          <p:cNvSpPr/>
          <p:nvPr/>
        </p:nvSpPr>
        <p:spPr>
          <a:xfrm>
            <a:off x="5290185" y="12213590"/>
            <a:ext cx="2343150" cy="101219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9" name="Rechteck 3308">
            <a:extLst>
              <a:ext uri="{FF2B5EF4-FFF2-40B4-BE49-F238E27FC236}">
                <a16:creationId xmlns:a16="http://schemas.microsoft.com/office/drawing/2014/main" id="{A82BF78E-85F5-C78D-726B-1F4125F20D25}"/>
              </a:ext>
            </a:extLst>
          </p:cNvPr>
          <p:cNvSpPr/>
          <p:nvPr/>
        </p:nvSpPr>
        <p:spPr>
          <a:xfrm>
            <a:off x="5290185" y="10316846"/>
            <a:ext cx="2881630" cy="147193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11" name="Gerader Verbinder 3310">
            <a:extLst>
              <a:ext uri="{FF2B5EF4-FFF2-40B4-BE49-F238E27FC236}">
                <a16:creationId xmlns:a16="http://schemas.microsoft.com/office/drawing/2014/main" id="{4F18CF2D-CA9F-D7FF-DA31-946DCB530011}"/>
              </a:ext>
            </a:extLst>
          </p:cNvPr>
          <p:cNvCxnSpPr/>
          <p:nvPr/>
        </p:nvCxnSpPr>
        <p:spPr>
          <a:xfrm>
            <a:off x="5290820" y="6476365"/>
            <a:ext cx="2832100" cy="254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2" name="Gerader Verbinder 3311">
            <a:extLst>
              <a:ext uri="{FF2B5EF4-FFF2-40B4-BE49-F238E27FC236}">
                <a16:creationId xmlns:a16="http://schemas.microsoft.com/office/drawing/2014/main" id="{A155E331-7566-1F46-0E88-698C709613B1}"/>
              </a:ext>
            </a:extLst>
          </p:cNvPr>
          <p:cNvCxnSpPr/>
          <p:nvPr/>
        </p:nvCxnSpPr>
        <p:spPr>
          <a:xfrm>
            <a:off x="718820" y="7635240"/>
            <a:ext cx="152019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3" name="Gerader Verbinder 3312">
            <a:extLst>
              <a:ext uri="{FF2B5EF4-FFF2-40B4-BE49-F238E27FC236}">
                <a16:creationId xmlns:a16="http://schemas.microsoft.com/office/drawing/2014/main" id="{26A61264-3D57-0C1A-AAE8-408F5189F7F7}"/>
              </a:ext>
            </a:extLst>
          </p:cNvPr>
          <p:cNvCxnSpPr/>
          <p:nvPr/>
        </p:nvCxnSpPr>
        <p:spPr>
          <a:xfrm flipH="1">
            <a:off x="708025" y="3258185"/>
            <a:ext cx="0" cy="545846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4" name="Gerader Verbinder 3313">
            <a:extLst>
              <a:ext uri="{FF2B5EF4-FFF2-40B4-BE49-F238E27FC236}">
                <a16:creationId xmlns:a16="http://schemas.microsoft.com/office/drawing/2014/main" id="{FB84BEDB-48F9-6F4C-8659-99893270FB01}"/>
              </a:ext>
            </a:extLst>
          </p:cNvPr>
          <p:cNvCxnSpPr/>
          <p:nvPr/>
        </p:nvCxnSpPr>
        <p:spPr>
          <a:xfrm>
            <a:off x="5276215" y="8658225"/>
            <a:ext cx="0" cy="461962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5" name="Gerader Verbinder 3314">
            <a:extLst>
              <a:ext uri="{FF2B5EF4-FFF2-40B4-BE49-F238E27FC236}">
                <a16:creationId xmlns:a16="http://schemas.microsoft.com/office/drawing/2014/main" id="{D86D0862-96E5-5232-96E7-579E45F7B222}"/>
              </a:ext>
            </a:extLst>
          </p:cNvPr>
          <p:cNvCxnSpPr/>
          <p:nvPr/>
        </p:nvCxnSpPr>
        <p:spPr>
          <a:xfrm>
            <a:off x="5241290" y="13249275"/>
            <a:ext cx="464629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6" name="Gerader Verbinder 3315">
            <a:extLst>
              <a:ext uri="{FF2B5EF4-FFF2-40B4-BE49-F238E27FC236}">
                <a16:creationId xmlns:a16="http://schemas.microsoft.com/office/drawing/2014/main" id="{7F59672C-2829-6DA8-2789-8C0B5173DD20}"/>
              </a:ext>
            </a:extLst>
          </p:cNvPr>
          <p:cNvCxnSpPr/>
          <p:nvPr/>
        </p:nvCxnSpPr>
        <p:spPr>
          <a:xfrm>
            <a:off x="9850120" y="3265805"/>
            <a:ext cx="0" cy="997140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7" name="Gerader Verbinder 3316">
            <a:extLst>
              <a:ext uri="{FF2B5EF4-FFF2-40B4-BE49-F238E27FC236}">
                <a16:creationId xmlns:a16="http://schemas.microsoft.com/office/drawing/2014/main" id="{4CFDE03E-7640-8877-52FE-BD0A41F89B86}"/>
              </a:ext>
            </a:extLst>
          </p:cNvPr>
          <p:cNvCxnSpPr/>
          <p:nvPr/>
        </p:nvCxnSpPr>
        <p:spPr>
          <a:xfrm flipH="1">
            <a:off x="2827020" y="1733550"/>
            <a:ext cx="0" cy="152463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8" name="Gerader Verbinder 3317">
            <a:extLst>
              <a:ext uri="{FF2B5EF4-FFF2-40B4-BE49-F238E27FC236}">
                <a16:creationId xmlns:a16="http://schemas.microsoft.com/office/drawing/2014/main" id="{D87EB2A4-9A1E-56D9-ED9F-309CD9BB17D1}"/>
              </a:ext>
            </a:extLst>
          </p:cNvPr>
          <p:cNvCxnSpPr/>
          <p:nvPr/>
        </p:nvCxnSpPr>
        <p:spPr>
          <a:xfrm flipV="1">
            <a:off x="2794000" y="1749425"/>
            <a:ext cx="1678940" cy="63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9" name="Gerader Verbinder 3318">
            <a:extLst>
              <a:ext uri="{FF2B5EF4-FFF2-40B4-BE49-F238E27FC236}">
                <a16:creationId xmlns:a16="http://schemas.microsoft.com/office/drawing/2014/main" id="{C04E7A16-B8EC-ED3F-D43A-9349AE047DBD}"/>
              </a:ext>
            </a:extLst>
          </p:cNvPr>
          <p:cNvCxnSpPr/>
          <p:nvPr/>
        </p:nvCxnSpPr>
        <p:spPr>
          <a:xfrm>
            <a:off x="5885180" y="894715"/>
            <a:ext cx="0" cy="48387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0" name="Gerader Verbinder 3319">
            <a:extLst>
              <a:ext uri="{FF2B5EF4-FFF2-40B4-BE49-F238E27FC236}">
                <a16:creationId xmlns:a16="http://schemas.microsoft.com/office/drawing/2014/main" id="{BE189DBA-42D3-25EA-EAE1-45F460C6054D}"/>
              </a:ext>
            </a:extLst>
          </p:cNvPr>
          <p:cNvCxnSpPr/>
          <p:nvPr/>
        </p:nvCxnSpPr>
        <p:spPr>
          <a:xfrm>
            <a:off x="5845810" y="904875"/>
            <a:ext cx="4698365" cy="127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1" name="Gerader Verbinder 3320">
            <a:extLst>
              <a:ext uri="{FF2B5EF4-FFF2-40B4-BE49-F238E27FC236}">
                <a16:creationId xmlns:a16="http://schemas.microsoft.com/office/drawing/2014/main" id="{9C50415F-5665-73A5-DD1C-E76441AD821A}"/>
              </a:ext>
            </a:extLst>
          </p:cNvPr>
          <p:cNvCxnSpPr/>
          <p:nvPr/>
        </p:nvCxnSpPr>
        <p:spPr>
          <a:xfrm>
            <a:off x="10504170" y="899795"/>
            <a:ext cx="2540" cy="144780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2" name="Gerader Verbinder 3321">
            <a:extLst>
              <a:ext uri="{FF2B5EF4-FFF2-40B4-BE49-F238E27FC236}">
                <a16:creationId xmlns:a16="http://schemas.microsoft.com/office/drawing/2014/main" id="{A4F73B7C-641E-1CB1-B472-F8041AC47803}"/>
              </a:ext>
            </a:extLst>
          </p:cNvPr>
          <p:cNvCxnSpPr/>
          <p:nvPr/>
        </p:nvCxnSpPr>
        <p:spPr>
          <a:xfrm>
            <a:off x="10506710" y="2979420"/>
            <a:ext cx="0" cy="35369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3" name="Gerader Verbinder 3322">
            <a:extLst>
              <a:ext uri="{FF2B5EF4-FFF2-40B4-BE49-F238E27FC236}">
                <a16:creationId xmlns:a16="http://schemas.microsoft.com/office/drawing/2014/main" id="{F3E47263-C9D4-8D87-EA8F-EEB52E0E63CC}"/>
              </a:ext>
            </a:extLst>
          </p:cNvPr>
          <p:cNvCxnSpPr/>
          <p:nvPr/>
        </p:nvCxnSpPr>
        <p:spPr>
          <a:xfrm flipV="1">
            <a:off x="9848215" y="3299460"/>
            <a:ext cx="69278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4" name="Gerader Verbinder 3323">
            <a:extLst>
              <a:ext uri="{FF2B5EF4-FFF2-40B4-BE49-F238E27FC236}">
                <a16:creationId xmlns:a16="http://schemas.microsoft.com/office/drawing/2014/main" id="{20C39FF7-AFA5-EA7A-0BAE-FC84B1B07A6A}"/>
              </a:ext>
            </a:extLst>
          </p:cNvPr>
          <p:cNvCxnSpPr/>
          <p:nvPr/>
        </p:nvCxnSpPr>
        <p:spPr>
          <a:xfrm flipV="1">
            <a:off x="8660130" y="3291205"/>
            <a:ext cx="119253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25" name="Explosion: 8 Zacken 3324">
            <a:extLst>
              <a:ext uri="{FF2B5EF4-FFF2-40B4-BE49-F238E27FC236}">
                <a16:creationId xmlns:a16="http://schemas.microsoft.com/office/drawing/2014/main" id="{CF908998-3D8C-906C-8ADC-081AD623FAA4}"/>
              </a:ext>
            </a:extLst>
          </p:cNvPr>
          <p:cNvSpPr/>
          <p:nvPr/>
        </p:nvSpPr>
        <p:spPr>
          <a:xfrm>
            <a:off x="3001010" y="751014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6" name="Textfeld 2">
            <a:extLst>
              <a:ext uri="{FF2B5EF4-FFF2-40B4-BE49-F238E27FC236}">
                <a16:creationId xmlns:a16="http://schemas.microsoft.com/office/drawing/2014/main" id="{1A1B6B8C-BEBA-37D8-6EDB-71B274DCF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7343" y="4040517"/>
            <a:ext cx="993775" cy="2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Gewinnspiel </a:t>
            </a:r>
            <a:endParaRPr kumimoji="0" lang="de-DE" sz="9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7" name="Text Box 377">
            <a:extLst>
              <a:ext uri="{FF2B5EF4-FFF2-40B4-BE49-F238E27FC236}">
                <a16:creationId xmlns:a16="http://schemas.microsoft.com/office/drawing/2014/main" id="{2193A440-7AD2-6315-5DEA-4B6764FD1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2008" y="7195820"/>
            <a:ext cx="876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Exponat</a:t>
            </a:r>
            <a:b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„Wallbox“</a:t>
            </a:r>
            <a:endParaRPr kumimoji="0" lang="de-DE" sz="9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9" name="Text Box 375">
            <a:extLst>
              <a:ext uri="{FF2B5EF4-FFF2-40B4-BE49-F238E27FC236}">
                <a16:creationId xmlns:a16="http://schemas.microsoft.com/office/drawing/2014/main" id="{D4F646C8-0C5B-6E5F-61C4-BE3616C60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806" y="12431066"/>
            <a:ext cx="13049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Give-Away „Würfel im Würfel“</a:t>
            </a:r>
            <a:endParaRPr kumimoji="0" lang="de-DE" sz="9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0" name="Text Box 374">
            <a:extLst>
              <a:ext uri="{FF2B5EF4-FFF2-40B4-BE49-F238E27FC236}">
                <a16:creationId xmlns:a16="http://schemas.microsoft.com/office/drawing/2014/main" id="{988E2919-13E0-67F7-364B-C11C4AEC4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7544" y="10603546"/>
            <a:ext cx="127323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CNC-Fräsmaschine</a:t>
            </a:r>
            <a:b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Give-Away</a:t>
            </a:r>
            <a:b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„Schlüsselanhänger“</a:t>
            </a:r>
            <a:endParaRPr kumimoji="0" lang="de-DE" sz="9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31" name="Gerader Verbinder 3330">
            <a:extLst>
              <a:ext uri="{FF2B5EF4-FFF2-40B4-BE49-F238E27FC236}">
                <a16:creationId xmlns:a16="http://schemas.microsoft.com/office/drawing/2014/main" id="{F066C2E5-C7F2-D5AA-D89F-1E016D928C6A}"/>
              </a:ext>
            </a:extLst>
          </p:cNvPr>
          <p:cNvCxnSpPr/>
          <p:nvPr/>
        </p:nvCxnSpPr>
        <p:spPr>
          <a:xfrm flipV="1">
            <a:off x="2214245" y="3923030"/>
            <a:ext cx="616585" cy="127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32" name="Gerader Verbinder 3331">
            <a:extLst>
              <a:ext uri="{FF2B5EF4-FFF2-40B4-BE49-F238E27FC236}">
                <a16:creationId xmlns:a16="http://schemas.microsoft.com/office/drawing/2014/main" id="{92DB118C-84BE-23DA-CB82-53F9F67599C8}"/>
              </a:ext>
            </a:extLst>
          </p:cNvPr>
          <p:cNvCxnSpPr/>
          <p:nvPr/>
        </p:nvCxnSpPr>
        <p:spPr>
          <a:xfrm>
            <a:off x="719455" y="5570220"/>
            <a:ext cx="148526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33" name="Gerader Verbinder 3332">
            <a:extLst>
              <a:ext uri="{FF2B5EF4-FFF2-40B4-BE49-F238E27FC236}">
                <a16:creationId xmlns:a16="http://schemas.microsoft.com/office/drawing/2014/main" id="{92317C77-5242-CC6F-6B3C-97CA509A50FE}"/>
              </a:ext>
            </a:extLst>
          </p:cNvPr>
          <p:cNvCxnSpPr/>
          <p:nvPr/>
        </p:nvCxnSpPr>
        <p:spPr>
          <a:xfrm flipV="1">
            <a:off x="8660765" y="8893810"/>
            <a:ext cx="116205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34" name="Grafik 3333" descr="Beenden mit einfarbiger Füllung">
            <a:extLst>
              <a:ext uri="{FF2B5EF4-FFF2-40B4-BE49-F238E27FC236}">
                <a16:creationId xmlns:a16="http://schemas.microsoft.com/office/drawing/2014/main" id="{0E0F8F32-3353-7252-1C4C-A9E8CF7183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18955" y="9340850"/>
            <a:ext cx="409575" cy="409575"/>
          </a:xfrm>
          <a:prstGeom prst="rect">
            <a:avLst/>
          </a:prstGeom>
        </p:spPr>
      </p:pic>
      <p:pic>
        <p:nvPicPr>
          <p:cNvPr id="3335" name="Grafik 3334" descr="Beenden mit einfarbiger Füllung">
            <a:extLst>
              <a:ext uri="{FF2B5EF4-FFF2-40B4-BE49-F238E27FC236}">
                <a16:creationId xmlns:a16="http://schemas.microsoft.com/office/drawing/2014/main" id="{E4661335-792F-8E21-6DB0-B3FDFF6266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46210" y="1870710"/>
            <a:ext cx="409575" cy="409575"/>
          </a:xfrm>
          <a:prstGeom prst="rect">
            <a:avLst/>
          </a:prstGeom>
        </p:spPr>
      </p:pic>
      <p:pic>
        <p:nvPicPr>
          <p:cNvPr id="3337" name="Grafik 3336" descr="Eingabe mit einfarbiger Füllung">
            <a:extLst>
              <a:ext uri="{FF2B5EF4-FFF2-40B4-BE49-F238E27FC236}">
                <a16:creationId xmlns:a16="http://schemas.microsoft.com/office/drawing/2014/main" id="{E557D4DE-1A84-16C0-A2CC-A96445B2F0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345" y="7651115"/>
            <a:ext cx="400050" cy="400050"/>
          </a:xfrm>
          <a:prstGeom prst="rect">
            <a:avLst/>
          </a:prstGeom>
        </p:spPr>
      </p:pic>
      <p:pic>
        <p:nvPicPr>
          <p:cNvPr id="3338" name="Grafik 3337" descr="Eingabe mit einfarbiger Füllung">
            <a:extLst>
              <a:ext uri="{FF2B5EF4-FFF2-40B4-BE49-F238E27FC236}">
                <a16:creationId xmlns:a16="http://schemas.microsoft.com/office/drawing/2014/main" id="{4912A2C6-6163-2DAE-A763-EABFCE7324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5955" y="1401445"/>
            <a:ext cx="400050" cy="400050"/>
          </a:xfrm>
          <a:prstGeom prst="rect">
            <a:avLst/>
          </a:prstGeom>
        </p:spPr>
      </p:pic>
      <p:pic>
        <p:nvPicPr>
          <p:cNvPr id="3339" name="Grafik 3338" descr="Mann mit einfarbiger Füllung">
            <a:extLst>
              <a:ext uri="{FF2B5EF4-FFF2-40B4-BE49-F238E27FC236}">
                <a16:creationId xmlns:a16="http://schemas.microsoft.com/office/drawing/2014/main" id="{A4AAC76B-E96B-8D0B-3623-CD7B427E48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12305" y="1046480"/>
            <a:ext cx="333375" cy="333375"/>
          </a:xfrm>
          <a:prstGeom prst="rect">
            <a:avLst/>
          </a:prstGeom>
        </p:spPr>
      </p:pic>
      <p:pic>
        <p:nvPicPr>
          <p:cNvPr id="3340" name="Grafik 3339" descr="Frau mit einfarbiger Füllung">
            <a:extLst>
              <a:ext uri="{FF2B5EF4-FFF2-40B4-BE49-F238E27FC236}">
                <a16:creationId xmlns:a16="http://schemas.microsoft.com/office/drawing/2014/main" id="{0CCCB1B2-7AA5-067D-EADC-C541A6672F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35618" y="2226310"/>
            <a:ext cx="342900" cy="342900"/>
          </a:xfrm>
          <a:prstGeom prst="rect">
            <a:avLst/>
          </a:prstGeom>
        </p:spPr>
      </p:pic>
      <p:pic>
        <p:nvPicPr>
          <p:cNvPr id="3341" name="Grafik 3340" descr="Burger und Getränk mit einfarbiger Füllung">
            <a:extLst>
              <a:ext uri="{FF2B5EF4-FFF2-40B4-BE49-F238E27FC236}">
                <a16:creationId xmlns:a16="http://schemas.microsoft.com/office/drawing/2014/main" id="{F068B5C5-C9D3-F0DA-C15E-FC7CB28658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1183" y="3477663"/>
            <a:ext cx="552450" cy="552450"/>
          </a:xfrm>
          <a:prstGeom prst="rect">
            <a:avLst/>
          </a:prstGeom>
        </p:spPr>
      </p:pic>
      <p:pic>
        <p:nvPicPr>
          <p:cNvPr id="3343" name="Grafik 3342" descr="Frau mit einfarbiger Füllung">
            <a:extLst>
              <a:ext uri="{FF2B5EF4-FFF2-40B4-BE49-F238E27FC236}">
                <a16:creationId xmlns:a16="http://schemas.microsoft.com/office/drawing/2014/main" id="{EBE0A177-A6E9-75E3-FDA1-28E6B0ACB4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93355" y="1050290"/>
            <a:ext cx="342900" cy="342900"/>
          </a:xfrm>
          <a:prstGeom prst="rect">
            <a:avLst/>
          </a:prstGeom>
        </p:spPr>
      </p:pic>
      <p:sp>
        <p:nvSpPr>
          <p:cNvPr id="3345" name="Explosion: 8 Zacken 3344">
            <a:extLst>
              <a:ext uri="{FF2B5EF4-FFF2-40B4-BE49-F238E27FC236}">
                <a16:creationId xmlns:a16="http://schemas.microsoft.com/office/drawing/2014/main" id="{52026374-FEBB-C0B6-27B6-D2E2FF9D0DAA}"/>
              </a:ext>
            </a:extLst>
          </p:cNvPr>
          <p:cNvSpPr/>
          <p:nvPr/>
        </p:nvSpPr>
        <p:spPr>
          <a:xfrm>
            <a:off x="5075214" y="3999230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6" name="Explosion: 8 Zacken 3345">
            <a:extLst>
              <a:ext uri="{FF2B5EF4-FFF2-40B4-BE49-F238E27FC236}">
                <a16:creationId xmlns:a16="http://schemas.microsoft.com/office/drawing/2014/main" id="{328C59B6-B023-BB45-70FF-6AAD4327129C}"/>
              </a:ext>
            </a:extLst>
          </p:cNvPr>
          <p:cNvSpPr/>
          <p:nvPr/>
        </p:nvSpPr>
        <p:spPr>
          <a:xfrm>
            <a:off x="7646670" y="1111059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7" name="Explosion: 8 Zacken 3346">
            <a:extLst>
              <a:ext uri="{FF2B5EF4-FFF2-40B4-BE49-F238E27FC236}">
                <a16:creationId xmlns:a16="http://schemas.microsoft.com/office/drawing/2014/main" id="{663D9F48-52EB-DB98-400F-DD5C34260D7B}"/>
              </a:ext>
            </a:extLst>
          </p:cNvPr>
          <p:cNvSpPr/>
          <p:nvPr/>
        </p:nvSpPr>
        <p:spPr>
          <a:xfrm>
            <a:off x="5413375" y="1278064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2" name="Text Box 352">
            <a:extLst>
              <a:ext uri="{FF2B5EF4-FFF2-40B4-BE49-F238E27FC236}">
                <a16:creationId xmlns:a16="http://schemas.microsoft.com/office/drawing/2014/main" id="{EE9067B2-68E9-114C-DB99-8DA440459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985" y="4048125"/>
            <a:ext cx="14287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Produktausstellung</a:t>
            </a:r>
            <a:endParaRPr kumimoji="0" lang="de-DE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23" name="Grafik 15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D5051929-6B47-9401-3098-1BA628D5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137" y="3837995"/>
            <a:ext cx="6699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56" name="Gerader Verbinder 3355">
            <a:extLst>
              <a:ext uri="{FF2B5EF4-FFF2-40B4-BE49-F238E27FC236}">
                <a16:creationId xmlns:a16="http://schemas.microsoft.com/office/drawing/2014/main" id="{4ABFB0CB-18AD-7818-2BE9-3B8959168F4C}"/>
              </a:ext>
            </a:extLst>
          </p:cNvPr>
          <p:cNvCxnSpPr/>
          <p:nvPr/>
        </p:nvCxnSpPr>
        <p:spPr>
          <a:xfrm>
            <a:off x="2834005" y="2625725"/>
            <a:ext cx="151828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57" name="Text Box 346">
            <a:extLst>
              <a:ext uri="{FF2B5EF4-FFF2-40B4-BE49-F238E27FC236}">
                <a16:creationId xmlns:a16="http://schemas.microsoft.com/office/drawing/2014/main" id="{64C9ED7C-3692-2931-DCBF-F0D9C4F41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073" y="9045869"/>
            <a:ext cx="2748279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Werkzeugmechaniker*</a:t>
            </a:r>
            <a:endParaRPr kumimoji="0" lang="de-DE" sz="11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Kunststoff- und Kautschuk-</a:t>
            </a:r>
            <a:br>
              <a:rPr kumimoji="0" lang="de-DE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kumimoji="0" lang="de-DE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technologe*</a:t>
            </a:r>
            <a:endParaRPr kumimoji="0" lang="de-DE" sz="11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58" name="Gerader Verbinder 3357">
            <a:extLst>
              <a:ext uri="{FF2B5EF4-FFF2-40B4-BE49-F238E27FC236}">
                <a16:creationId xmlns:a16="http://schemas.microsoft.com/office/drawing/2014/main" id="{020A6CCA-1AF8-2738-4BBC-D4328B6FE885}"/>
              </a:ext>
            </a:extLst>
          </p:cNvPr>
          <p:cNvCxnSpPr/>
          <p:nvPr/>
        </p:nvCxnSpPr>
        <p:spPr>
          <a:xfrm>
            <a:off x="9960610" y="1776730"/>
            <a:ext cx="3810" cy="1506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0" name="Gerader Verbinder 3359">
            <a:extLst>
              <a:ext uri="{FF2B5EF4-FFF2-40B4-BE49-F238E27FC236}">
                <a16:creationId xmlns:a16="http://schemas.microsoft.com/office/drawing/2014/main" id="{40930A92-842F-4E03-0D1F-94B7ED545AD2}"/>
              </a:ext>
            </a:extLst>
          </p:cNvPr>
          <p:cNvCxnSpPr/>
          <p:nvPr/>
        </p:nvCxnSpPr>
        <p:spPr>
          <a:xfrm>
            <a:off x="4450080" y="1324610"/>
            <a:ext cx="635" cy="46418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1" name="Gerader Verbinder 3360">
            <a:extLst>
              <a:ext uri="{FF2B5EF4-FFF2-40B4-BE49-F238E27FC236}">
                <a16:creationId xmlns:a16="http://schemas.microsoft.com/office/drawing/2014/main" id="{F645CFA3-7D53-E48F-D1CD-C1057AA3A258}"/>
              </a:ext>
            </a:extLst>
          </p:cNvPr>
          <p:cNvCxnSpPr/>
          <p:nvPr/>
        </p:nvCxnSpPr>
        <p:spPr>
          <a:xfrm>
            <a:off x="3834130" y="1774825"/>
            <a:ext cx="0" cy="46990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62" name="Grafik 3361" descr="Mann mit einfarbiger Füllung">
            <a:extLst>
              <a:ext uri="{FF2B5EF4-FFF2-40B4-BE49-F238E27FC236}">
                <a16:creationId xmlns:a16="http://schemas.microsoft.com/office/drawing/2014/main" id="{29E8CC23-1CE3-AF79-E507-23141B4648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21957" y="1815799"/>
            <a:ext cx="333375" cy="333375"/>
          </a:xfrm>
          <a:prstGeom prst="rect">
            <a:avLst/>
          </a:prstGeom>
        </p:spPr>
      </p:pic>
      <p:cxnSp>
        <p:nvCxnSpPr>
          <p:cNvPr id="3363" name="Gerader Verbinder 3362">
            <a:extLst>
              <a:ext uri="{FF2B5EF4-FFF2-40B4-BE49-F238E27FC236}">
                <a16:creationId xmlns:a16="http://schemas.microsoft.com/office/drawing/2014/main" id="{AFE5B9A0-D32E-91CB-D561-2A5F3CA75B54}"/>
              </a:ext>
            </a:extLst>
          </p:cNvPr>
          <p:cNvCxnSpPr/>
          <p:nvPr/>
        </p:nvCxnSpPr>
        <p:spPr>
          <a:xfrm>
            <a:off x="8688070" y="6383655"/>
            <a:ext cx="115760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4" name="Gerader Verbinder 3363">
            <a:extLst>
              <a:ext uri="{FF2B5EF4-FFF2-40B4-BE49-F238E27FC236}">
                <a16:creationId xmlns:a16="http://schemas.microsoft.com/office/drawing/2014/main" id="{4F1841DB-A808-8A46-A8CD-55A36CDD95ED}"/>
              </a:ext>
            </a:extLst>
          </p:cNvPr>
          <p:cNvCxnSpPr/>
          <p:nvPr/>
        </p:nvCxnSpPr>
        <p:spPr>
          <a:xfrm flipV="1">
            <a:off x="4352925" y="5407025"/>
            <a:ext cx="161036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5" name="Gerader Verbinder 3364">
            <a:extLst>
              <a:ext uri="{FF2B5EF4-FFF2-40B4-BE49-F238E27FC236}">
                <a16:creationId xmlns:a16="http://schemas.microsoft.com/office/drawing/2014/main" id="{A248ED56-3735-DF66-2AE0-E8ABC2C3CA7B}"/>
              </a:ext>
            </a:extLst>
          </p:cNvPr>
          <p:cNvCxnSpPr/>
          <p:nvPr/>
        </p:nvCxnSpPr>
        <p:spPr>
          <a:xfrm>
            <a:off x="4987290" y="5967095"/>
            <a:ext cx="312864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6" name="Gerader Verbinder 3365">
            <a:extLst>
              <a:ext uri="{FF2B5EF4-FFF2-40B4-BE49-F238E27FC236}">
                <a16:creationId xmlns:a16="http://schemas.microsoft.com/office/drawing/2014/main" id="{82CB1A60-8AEA-5874-E474-4B115A90ECD2}"/>
              </a:ext>
            </a:extLst>
          </p:cNvPr>
          <p:cNvCxnSpPr/>
          <p:nvPr/>
        </p:nvCxnSpPr>
        <p:spPr>
          <a:xfrm flipH="1">
            <a:off x="5974715" y="4768850"/>
            <a:ext cx="0" cy="11880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7" name="Gerader Verbinder 3366">
            <a:extLst>
              <a:ext uri="{FF2B5EF4-FFF2-40B4-BE49-F238E27FC236}">
                <a16:creationId xmlns:a16="http://schemas.microsoft.com/office/drawing/2014/main" id="{8EE6486B-AEC0-84E5-48D1-47BEFE7E0321}"/>
              </a:ext>
            </a:extLst>
          </p:cNvPr>
          <p:cNvCxnSpPr/>
          <p:nvPr/>
        </p:nvCxnSpPr>
        <p:spPr>
          <a:xfrm>
            <a:off x="2830195" y="4297045"/>
            <a:ext cx="1533525" cy="133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8" name="Gerader Verbinder 3367">
            <a:extLst>
              <a:ext uri="{FF2B5EF4-FFF2-40B4-BE49-F238E27FC236}">
                <a16:creationId xmlns:a16="http://schemas.microsoft.com/office/drawing/2014/main" id="{C43EEACF-79F4-2129-BDE0-02FFFA9C87B0}"/>
              </a:ext>
            </a:extLst>
          </p:cNvPr>
          <p:cNvCxnSpPr/>
          <p:nvPr/>
        </p:nvCxnSpPr>
        <p:spPr>
          <a:xfrm flipV="1">
            <a:off x="4420870" y="1354455"/>
            <a:ext cx="1492885" cy="63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9" name="Gerader Verbinder 3368">
            <a:extLst>
              <a:ext uri="{FF2B5EF4-FFF2-40B4-BE49-F238E27FC236}">
                <a16:creationId xmlns:a16="http://schemas.microsoft.com/office/drawing/2014/main" id="{2228F4BB-75B4-597D-FC14-5699D65B60E2}"/>
              </a:ext>
            </a:extLst>
          </p:cNvPr>
          <p:cNvCxnSpPr/>
          <p:nvPr/>
        </p:nvCxnSpPr>
        <p:spPr>
          <a:xfrm flipV="1">
            <a:off x="5121275" y="2145665"/>
            <a:ext cx="307086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0" name="Gerader Verbinder 3369">
            <a:extLst>
              <a:ext uri="{FF2B5EF4-FFF2-40B4-BE49-F238E27FC236}">
                <a16:creationId xmlns:a16="http://schemas.microsoft.com/office/drawing/2014/main" id="{71F460D5-5BFA-8593-3801-9AAF6EA7A460}"/>
              </a:ext>
            </a:extLst>
          </p:cNvPr>
          <p:cNvCxnSpPr/>
          <p:nvPr/>
        </p:nvCxnSpPr>
        <p:spPr>
          <a:xfrm flipV="1">
            <a:off x="5112385" y="1750060"/>
            <a:ext cx="803275" cy="127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1" name="Gerader Verbinder 3370">
            <a:extLst>
              <a:ext uri="{FF2B5EF4-FFF2-40B4-BE49-F238E27FC236}">
                <a16:creationId xmlns:a16="http://schemas.microsoft.com/office/drawing/2014/main" id="{DA9A1336-A120-2DBC-B9E0-7F79F946043B}"/>
              </a:ext>
            </a:extLst>
          </p:cNvPr>
          <p:cNvCxnSpPr/>
          <p:nvPr/>
        </p:nvCxnSpPr>
        <p:spPr>
          <a:xfrm>
            <a:off x="5895975" y="1286510"/>
            <a:ext cx="0" cy="49212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2" name="Gerader Verbinder 3371">
            <a:extLst>
              <a:ext uri="{FF2B5EF4-FFF2-40B4-BE49-F238E27FC236}">
                <a16:creationId xmlns:a16="http://schemas.microsoft.com/office/drawing/2014/main" id="{04594CE6-B962-9851-D63E-633B8DC21395}"/>
              </a:ext>
            </a:extLst>
          </p:cNvPr>
          <p:cNvCxnSpPr/>
          <p:nvPr/>
        </p:nvCxnSpPr>
        <p:spPr>
          <a:xfrm>
            <a:off x="9518015" y="2372995"/>
            <a:ext cx="43624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73" name="Text Box 330">
            <a:extLst>
              <a:ext uri="{FF2B5EF4-FFF2-40B4-BE49-F238E27FC236}">
                <a16:creationId xmlns:a16="http://schemas.microsoft.com/office/drawing/2014/main" id="{A27F2F55-BBB1-1AB5-8A08-0EC46DA3F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1068" y="2887229"/>
            <a:ext cx="514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Fahr-stuhl</a:t>
            </a:r>
            <a:endParaRPr kumimoji="0" lang="de-DE" sz="2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74" name="Gruppieren 3373">
            <a:extLst>
              <a:ext uri="{FF2B5EF4-FFF2-40B4-BE49-F238E27FC236}">
                <a16:creationId xmlns:a16="http://schemas.microsoft.com/office/drawing/2014/main" id="{9145DE05-F116-9237-3078-D40B1BD7652F}"/>
              </a:ext>
            </a:extLst>
          </p:cNvPr>
          <p:cNvGrpSpPr/>
          <p:nvPr/>
        </p:nvGrpSpPr>
        <p:grpSpPr>
          <a:xfrm rot="5400000" flipH="1">
            <a:off x="2610802" y="4004628"/>
            <a:ext cx="484505" cy="448310"/>
            <a:chOff x="0" y="0"/>
            <a:chExt cx="914400" cy="914400"/>
          </a:xfrm>
        </p:grpSpPr>
        <p:sp>
          <p:nvSpPr>
            <p:cNvPr id="3375" name="Bogen 3374">
              <a:extLst>
                <a:ext uri="{FF2B5EF4-FFF2-40B4-BE49-F238E27FC236}">
                  <a16:creationId xmlns:a16="http://schemas.microsoft.com/office/drawing/2014/main" id="{098B7354-1886-9233-0AA8-D42837B15920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76" name="Gerader Verbinder 3375">
              <a:extLst>
                <a:ext uri="{FF2B5EF4-FFF2-40B4-BE49-F238E27FC236}">
                  <a16:creationId xmlns:a16="http://schemas.microsoft.com/office/drawing/2014/main" id="{4025F22F-D930-0BBD-7A05-615CF6467BB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77" name="Gruppieren 3376">
            <a:extLst>
              <a:ext uri="{FF2B5EF4-FFF2-40B4-BE49-F238E27FC236}">
                <a16:creationId xmlns:a16="http://schemas.microsoft.com/office/drawing/2014/main" id="{CBD2BF2C-3B83-F00B-D0E1-6CC2342BA47B}"/>
              </a:ext>
            </a:extLst>
          </p:cNvPr>
          <p:cNvGrpSpPr/>
          <p:nvPr/>
        </p:nvGrpSpPr>
        <p:grpSpPr>
          <a:xfrm rot="16200000">
            <a:off x="3293745" y="2350135"/>
            <a:ext cx="419100" cy="419100"/>
            <a:chOff x="0" y="0"/>
            <a:chExt cx="914400" cy="914400"/>
          </a:xfrm>
        </p:grpSpPr>
        <p:sp>
          <p:nvSpPr>
            <p:cNvPr id="3378" name="Bogen 3377">
              <a:extLst>
                <a:ext uri="{FF2B5EF4-FFF2-40B4-BE49-F238E27FC236}">
                  <a16:creationId xmlns:a16="http://schemas.microsoft.com/office/drawing/2014/main" id="{C5C77F29-7D34-09F7-5D47-C1853DCDCA77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79" name="Gerader Verbinder 3378">
              <a:extLst>
                <a:ext uri="{FF2B5EF4-FFF2-40B4-BE49-F238E27FC236}">
                  <a16:creationId xmlns:a16="http://schemas.microsoft.com/office/drawing/2014/main" id="{7C66559A-1C3B-0A1F-86CF-7134BB03B74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0" name="Gruppieren 3379">
            <a:extLst>
              <a:ext uri="{FF2B5EF4-FFF2-40B4-BE49-F238E27FC236}">
                <a16:creationId xmlns:a16="http://schemas.microsoft.com/office/drawing/2014/main" id="{577D3EF6-C494-651A-C435-F10F1CBF6F10}"/>
              </a:ext>
            </a:extLst>
          </p:cNvPr>
          <p:cNvGrpSpPr/>
          <p:nvPr/>
        </p:nvGrpSpPr>
        <p:grpSpPr>
          <a:xfrm flipH="1">
            <a:off x="3561715" y="2021205"/>
            <a:ext cx="442595" cy="419100"/>
            <a:chOff x="0" y="0"/>
            <a:chExt cx="914400" cy="914400"/>
          </a:xfrm>
        </p:grpSpPr>
        <p:sp>
          <p:nvSpPr>
            <p:cNvPr id="3381" name="Bogen 3380">
              <a:extLst>
                <a:ext uri="{FF2B5EF4-FFF2-40B4-BE49-F238E27FC236}">
                  <a16:creationId xmlns:a16="http://schemas.microsoft.com/office/drawing/2014/main" id="{4F0958D8-916A-F294-C42E-5F3EDD3F0086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82" name="Gerader Verbinder 3381">
              <a:extLst>
                <a:ext uri="{FF2B5EF4-FFF2-40B4-BE49-F238E27FC236}">
                  <a16:creationId xmlns:a16="http://schemas.microsoft.com/office/drawing/2014/main" id="{5B00E3F2-856E-5918-A968-821D62874C5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3" name="Gruppieren 3382">
            <a:extLst>
              <a:ext uri="{FF2B5EF4-FFF2-40B4-BE49-F238E27FC236}">
                <a16:creationId xmlns:a16="http://schemas.microsoft.com/office/drawing/2014/main" id="{54B45F2F-EBAF-DE4B-14DB-50E9F3C3EE13}"/>
              </a:ext>
            </a:extLst>
          </p:cNvPr>
          <p:cNvGrpSpPr/>
          <p:nvPr/>
        </p:nvGrpSpPr>
        <p:grpSpPr>
          <a:xfrm rot="16200000">
            <a:off x="1983105" y="6842125"/>
            <a:ext cx="448310" cy="448310"/>
            <a:chOff x="0" y="0"/>
            <a:chExt cx="914400" cy="914400"/>
          </a:xfrm>
        </p:grpSpPr>
        <p:sp>
          <p:nvSpPr>
            <p:cNvPr id="3384" name="Bogen 3383">
              <a:extLst>
                <a:ext uri="{FF2B5EF4-FFF2-40B4-BE49-F238E27FC236}">
                  <a16:creationId xmlns:a16="http://schemas.microsoft.com/office/drawing/2014/main" id="{3F0427BD-6468-3B6A-D1E3-AA3EA9CF0A0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85" name="Gerader Verbinder 3384">
              <a:extLst>
                <a:ext uri="{FF2B5EF4-FFF2-40B4-BE49-F238E27FC236}">
                  <a16:creationId xmlns:a16="http://schemas.microsoft.com/office/drawing/2014/main" id="{44AC1805-EFDD-CC05-2FDA-3142CE28EE53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6" name="Gruppieren 3385">
            <a:extLst>
              <a:ext uri="{FF2B5EF4-FFF2-40B4-BE49-F238E27FC236}">
                <a16:creationId xmlns:a16="http://schemas.microsoft.com/office/drawing/2014/main" id="{76206725-BB0D-1704-C133-ECCCE44D1EF5}"/>
              </a:ext>
            </a:extLst>
          </p:cNvPr>
          <p:cNvGrpSpPr/>
          <p:nvPr/>
        </p:nvGrpSpPr>
        <p:grpSpPr>
          <a:xfrm rot="16200000" flipH="1">
            <a:off x="1977390" y="4634230"/>
            <a:ext cx="454025" cy="454025"/>
            <a:chOff x="0" y="0"/>
            <a:chExt cx="914400" cy="914400"/>
          </a:xfrm>
        </p:grpSpPr>
        <p:sp>
          <p:nvSpPr>
            <p:cNvPr id="3387" name="Bogen 3386">
              <a:extLst>
                <a:ext uri="{FF2B5EF4-FFF2-40B4-BE49-F238E27FC236}">
                  <a16:creationId xmlns:a16="http://schemas.microsoft.com/office/drawing/2014/main" id="{7D25A32D-EFC4-03B7-78FE-6B6EB8A88CAE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88" name="Gerader Verbinder 3387">
              <a:extLst>
                <a:ext uri="{FF2B5EF4-FFF2-40B4-BE49-F238E27FC236}">
                  <a16:creationId xmlns:a16="http://schemas.microsoft.com/office/drawing/2014/main" id="{03848E4E-93A9-CBBF-0144-01009BFD4901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9" name="Gruppieren 3388">
            <a:extLst>
              <a:ext uri="{FF2B5EF4-FFF2-40B4-BE49-F238E27FC236}">
                <a16:creationId xmlns:a16="http://schemas.microsoft.com/office/drawing/2014/main" id="{B06C7783-4D5E-D99B-EB93-EDA331E7F797}"/>
              </a:ext>
            </a:extLst>
          </p:cNvPr>
          <p:cNvGrpSpPr/>
          <p:nvPr/>
        </p:nvGrpSpPr>
        <p:grpSpPr>
          <a:xfrm rot="16200000" flipH="1">
            <a:off x="1969770" y="5399405"/>
            <a:ext cx="454025" cy="454025"/>
            <a:chOff x="0" y="0"/>
            <a:chExt cx="914400" cy="914400"/>
          </a:xfrm>
        </p:grpSpPr>
        <p:sp>
          <p:nvSpPr>
            <p:cNvPr id="3390" name="Bogen 3389">
              <a:extLst>
                <a:ext uri="{FF2B5EF4-FFF2-40B4-BE49-F238E27FC236}">
                  <a16:creationId xmlns:a16="http://schemas.microsoft.com/office/drawing/2014/main" id="{1F6BBC2E-144C-8F03-EEBC-BFC16B86BF4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91" name="Gerader Verbinder 3390">
              <a:extLst>
                <a:ext uri="{FF2B5EF4-FFF2-40B4-BE49-F238E27FC236}">
                  <a16:creationId xmlns:a16="http://schemas.microsoft.com/office/drawing/2014/main" id="{FD6A4CA5-B130-9642-6113-0B7BBBDE525D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92" name="Gruppieren 3391">
            <a:extLst>
              <a:ext uri="{FF2B5EF4-FFF2-40B4-BE49-F238E27FC236}">
                <a16:creationId xmlns:a16="http://schemas.microsoft.com/office/drawing/2014/main" id="{A463E426-233C-4FBF-726D-B921EDDE80B6}"/>
              </a:ext>
            </a:extLst>
          </p:cNvPr>
          <p:cNvGrpSpPr/>
          <p:nvPr/>
        </p:nvGrpSpPr>
        <p:grpSpPr>
          <a:xfrm flipH="1">
            <a:off x="7056120" y="5725795"/>
            <a:ext cx="484505" cy="448310"/>
            <a:chOff x="0" y="0"/>
            <a:chExt cx="914400" cy="914400"/>
          </a:xfrm>
        </p:grpSpPr>
        <p:sp>
          <p:nvSpPr>
            <p:cNvPr id="3393" name="Bogen 3392">
              <a:extLst>
                <a:ext uri="{FF2B5EF4-FFF2-40B4-BE49-F238E27FC236}">
                  <a16:creationId xmlns:a16="http://schemas.microsoft.com/office/drawing/2014/main" id="{E1226AD6-F6A5-901E-5B7A-541059DBACF2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94" name="Gerader Verbinder 3393">
              <a:extLst>
                <a:ext uri="{FF2B5EF4-FFF2-40B4-BE49-F238E27FC236}">
                  <a16:creationId xmlns:a16="http://schemas.microsoft.com/office/drawing/2014/main" id="{427810E4-97F9-1FB7-45A3-FA422455672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95" name="Gruppieren 3394">
            <a:extLst>
              <a:ext uri="{FF2B5EF4-FFF2-40B4-BE49-F238E27FC236}">
                <a16:creationId xmlns:a16="http://schemas.microsoft.com/office/drawing/2014/main" id="{A8BAF1E1-1734-FF94-E900-D471DC3B09F6}"/>
              </a:ext>
            </a:extLst>
          </p:cNvPr>
          <p:cNvGrpSpPr/>
          <p:nvPr/>
        </p:nvGrpSpPr>
        <p:grpSpPr>
          <a:xfrm flipH="1">
            <a:off x="7951470" y="1446530"/>
            <a:ext cx="454025" cy="454025"/>
            <a:chOff x="0" y="0"/>
            <a:chExt cx="914400" cy="914400"/>
          </a:xfrm>
        </p:grpSpPr>
        <p:sp>
          <p:nvSpPr>
            <p:cNvPr id="3396" name="Bogen 3395">
              <a:extLst>
                <a:ext uri="{FF2B5EF4-FFF2-40B4-BE49-F238E27FC236}">
                  <a16:creationId xmlns:a16="http://schemas.microsoft.com/office/drawing/2014/main" id="{2D8DBD52-7780-23CA-DDA6-23548137613E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97" name="Gerader Verbinder 3396">
              <a:extLst>
                <a:ext uri="{FF2B5EF4-FFF2-40B4-BE49-F238E27FC236}">
                  <a16:creationId xmlns:a16="http://schemas.microsoft.com/office/drawing/2014/main" id="{4068F824-BD77-081A-B5EE-50C139A4B52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98" name="Gruppieren 3397">
            <a:extLst>
              <a:ext uri="{FF2B5EF4-FFF2-40B4-BE49-F238E27FC236}">
                <a16:creationId xmlns:a16="http://schemas.microsoft.com/office/drawing/2014/main" id="{EA2C61AB-53CD-9448-1807-D0E73990AFAB}"/>
              </a:ext>
            </a:extLst>
          </p:cNvPr>
          <p:cNvGrpSpPr/>
          <p:nvPr/>
        </p:nvGrpSpPr>
        <p:grpSpPr>
          <a:xfrm flipH="1">
            <a:off x="7037070" y="1447165"/>
            <a:ext cx="454025" cy="454025"/>
            <a:chOff x="0" y="0"/>
            <a:chExt cx="914400" cy="914400"/>
          </a:xfrm>
        </p:grpSpPr>
        <p:sp>
          <p:nvSpPr>
            <p:cNvPr id="3399" name="Bogen 3398">
              <a:extLst>
                <a:ext uri="{FF2B5EF4-FFF2-40B4-BE49-F238E27FC236}">
                  <a16:creationId xmlns:a16="http://schemas.microsoft.com/office/drawing/2014/main" id="{06C64809-1573-A396-C61F-0513E5976E31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00" name="Gerader Verbinder 3399">
              <a:extLst>
                <a:ext uri="{FF2B5EF4-FFF2-40B4-BE49-F238E27FC236}">
                  <a16:creationId xmlns:a16="http://schemas.microsoft.com/office/drawing/2014/main" id="{13F56435-DB54-A091-6BDB-1C5021624635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01" name="Gruppieren 3400">
            <a:extLst>
              <a:ext uri="{FF2B5EF4-FFF2-40B4-BE49-F238E27FC236}">
                <a16:creationId xmlns:a16="http://schemas.microsoft.com/office/drawing/2014/main" id="{B73CFF43-B00B-8D77-2361-790283550C51}"/>
              </a:ext>
            </a:extLst>
          </p:cNvPr>
          <p:cNvGrpSpPr/>
          <p:nvPr/>
        </p:nvGrpSpPr>
        <p:grpSpPr>
          <a:xfrm rot="16200000">
            <a:off x="7489190" y="1848485"/>
            <a:ext cx="454025" cy="454025"/>
            <a:chOff x="0" y="0"/>
            <a:chExt cx="914400" cy="914400"/>
          </a:xfrm>
        </p:grpSpPr>
        <p:sp>
          <p:nvSpPr>
            <p:cNvPr id="3402" name="Bogen 3401">
              <a:extLst>
                <a:ext uri="{FF2B5EF4-FFF2-40B4-BE49-F238E27FC236}">
                  <a16:creationId xmlns:a16="http://schemas.microsoft.com/office/drawing/2014/main" id="{CDDAB0CB-5827-D642-1224-223163537992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03" name="Gerader Verbinder 3402">
              <a:extLst>
                <a:ext uri="{FF2B5EF4-FFF2-40B4-BE49-F238E27FC236}">
                  <a16:creationId xmlns:a16="http://schemas.microsoft.com/office/drawing/2014/main" id="{8A373375-F51F-1877-771B-1DD9231F5B3B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04" name="Gruppieren 3403">
            <a:extLst>
              <a:ext uri="{FF2B5EF4-FFF2-40B4-BE49-F238E27FC236}">
                <a16:creationId xmlns:a16="http://schemas.microsoft.com/office/drawing/2014/main" id="{18F9F5B8-60BE-1FB8-41ED-2D031CC10E58}"/>
              </a:ext>
            </a:extLst>
          </p:cNvPr>
          <p:cNvGrpSpPr/>
          <p:nvPr/>
        </p:nvGrpSpPr>
        <p:grpSpPr>
          <a:xfrm flipH="1">
            <a:off x="4690110" y="5175250"/>
            <a:ext cx="484505" cy="448310"/>
            <a:chOff x="0" y="0"/>
            <a:chExt cx="914400" cy="914400"/>
          </a:xfrm>
        </p:grpSpPr>
        <p:sp>
          <p:nvSpPr>
            <p:cNvPr id="3405" name="Bogen 3404">
              <a:extLst>
                <a:ext uri="{FF2B5EF4-FFF2-40B4-BE49-F238E27FC236}">
                  <a16:creationId xmlns:a16="http://schemas.microsoft.com/office/drawing/2014/main" id="{D3123337-755B-3FC0-ADF1-721DA6E9AB68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06" name="Gerader Verbinder 3405">
              <a:extLst>
                <a:ext uri="{FF2B5EF4-FFF2-40B4-BE49-F238E27FC236}">
                  <a16:creationId xmlns:a16="http://schemas.microsoft.com/office/drawing/2014/main" id="{2D0742B8-CE85-4C4A-0223-699B9124446C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07" name="Gruppieren 3406">
            <a:extLst>
              <a:ext uri="{FF2B5EF4-FFF2-40B4-BE49-F238E27FC236}">
                <a16:creationId xmlns:a16="http://schemas.microsoft.com/office/drawing/2014/main" id="{412A3A9E-AFC1-6A5A-F772-A9E8BF2B6D48}"/>
              </a:ext>
            </a:extLst>
          </p:cNvPr>
          <p:cNvGrpSpPr/>
          <p:nvPr/>
        </p:nvGrpSpPr>
        <p:grpSpPr>
          <a:xfrm>
            <a:off x="4201795" y="5163820"/>
            <a:ext cx="478790" cy="448310"/>
            <a:chOff x="0" y="0"/>
            <a:chExt cx="914400" cy="914400"/>
          </a:xfrm>
        </p:grpSpPr>
        <p:sp>
          <p:nvSpPr>
            <p:cNvPr id="3408" name="Bogen 3407">
              <a:extLst>
                <a:ext uri="{FF2B5EF4-FFF2-40B4-BE49-F238E27FC236}">
                  <a16:creationId xmlns:a16="http://schemas.microsoft.com/office/drawing/2014/main" id="{018BACA0-3BF9-56E0-0B6B-45308C292A85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09" name="Gerader Verbinder 3408">
              <a:extLst>
                <a:ext uri="{FF2B5EF4-FFF2-40B4-BE49-F238E27FC236}">
                  <a16:creationId xmlns:a16="http://schemas.microsoft.com/office/drawing/2014/main" id="{090DA10A-CBCE-ADB0-D4B4-45AFEDA6D71A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10" name="Gruppieren 3409">
            <a:extLst>
              <a:ext uri="{FF2B5EF4-FFF2-40B4-BE49-F238E27FC236}">
                <a16:creationId xmlns:a16="http://schemas.microsoft.com/office/drawing/2014/main" id="{34E41A21-D603-D8A3-791E-049E40410BD4}"/>
              </a:ext>
            </a:extLst>
          </p:cNvPr>
          <p:cNvGrpSpPr/>
          <p:nvPr/>
        </p:nvGrpSpPr>
        <p:grpSpPr>
          <a:xfrm rot="5400000" flipH="1">
            <a:off x="9260522" y="2084388"/>
            <a:ext cx="484505" cy="448310"/>
            <a:chOff x="0" y="0"/>
            <a:chExt cx="914400" cy="914400"/>
          </a:xfrm>
        </p:grpSpPr>
        <p:sp>
          <p:nvSpPr>
            <p:cNvPr id="3411" name="Bogen 3410">
              <a:extLst>
                <a:ext uri="{FF2B5EF4-FFF2-40B4-BE49-F238E27FC236}">
                  <a16:creationId xmlns:a16="http://schemas.microsoft.com/office/drawing/2014/main" id="{72C6F02C-218F-03D7-6B41-924E2BEDE28A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12" name="Gerader Verbinder 3411">
              <a:extLst>
                <a:ext uri="{FF2B5EF4-FFF2-40B4-BE49-F238E27FC236}">
                  <a16:creationId xmlns:a16="http://schemas.microsoft.com/office/drawing/2014/main" id="{7653ADCD-39F2-CCBB-F77E-7B11604C82EE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13" name="Gruppieren 3412">
            <a:extLst>
              <a:ext uri="{FF2B5EF4-FFF2-40B4-BE49-F238E27FC236}">
                <a16:creationId xmlns:a16="http://schemas.microsoft.com/office/drawing/2014/main" id="{EFE2642C-9DE8-DF3D-3A7E-DAAEF93A295C}"/>
              </a:ext>
            </a:extLst>
          </p:cNvPr>
          <p:cNvGrpSpPr/>
          <p:nvPr/>
        </p:nvGrpSpPr>
        <p:grpSpPr>
          <a:xfrm rot="5400000">
            <a:off x="9273540" y="1601470"/>
            <a:ext cx="478790" cy="448310"/>
            <a:chOff x="0" y="0"/>
            <a:chExt cx="914400" cy="914400"/>
          </a:xfrm>
        </p:grpSpPr>
        <p:sp>
          <p:nvSpPr>
            <p:cNvPr id="3414" name="Bogen 3413">
              <a:extLst>
                <a:ext uri="{FF2B5EF4-FFF2-40B4-BE49-F238E27FC236}">
                  <a16:creationId xmlns:a16="http://schemas.microsoft.com/office/drawing/2014/main" id="{4C71A945-4714-3390-FAA4-1B3B03BCD9CD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15" name="Gerader Verbinder 3414">
              <a:extLst>
                <a:ext uri="{FF2B5EF4-FFF2-40B4-BE49-F238E27FC236}">
                  <a16:creationId xmlns:a16="http://schemas.microsoft.com/office/drawing/2014/main" id="{BC8B25D9-C424-96AD-6AC6-B07D17CABEC5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16" name="Gerader Verbinder 3415">
            <a:extLst>
              <a:ext uri="{FF2B5EF4-FFF2-40B4-BE49-F238E27FC236}">
                <a16:creationId xmlns:a16="http://schemas.microsoft.com/office/drawing/2014/main" id="{7CF8D3DC-B3E7-62FD-D98F-BD3DFCDB2098}"/>
              </a:ext>
            </a:extLst>
          </p:cNvPr>
          <p:cNvCxnSpPr/>
          <p:nvPr/>
        </p:nvCxnSpPr>
        <p:spPr>
          <a:xfrm>
            <a:off x="8679180" y="3265170"/>
            <a:ext cx="9525" cy="561022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17" name="Gruppieren 3416">
            <a:extLst>
              <a:ext uri="{FF2B5EF4-FFF2-40B4-BE49-F238E27FC236}">
                <a16:creationId xmlns:a16="http://schemas.microsoft.com/office/drawing/2014/main" id="{9839704A-353A-1FAB-0CD0-B54982D384EA}"/>
              </a:ext>
            </a:extLst>
          </p:cNvPr>
          <p:cNvGrpSpPr/>
          <p:nvPr/>
        </p:nvGrpSpPr>
        <p:grpSpPr>
          <a:xfrm rot="16200000">
            <a:off x="4125595" y="2852420"/>
            <a:ext cx="448310" cy="448310"/>
            <a:chOff x="0" y="0"/>
            <a:chExt cx="914400" cy="914400"/>
          </a:xfrm>
        </p:grpSpPr>
        <p:sp>
          <p:nvSpPr>
            <p:cNvPr id="3418" name="Bogen 3417">
              <a:extLst>
                <a:ext uri="{FF2B5EF4-FFF2-40B4-BE49-F238E27FC236}">
                  <a16:creationId xmlns:a16="http://schemas.microsoft.com/office/drawing/2014/main" id="{B1B0B3F2-0E8C-402A-DA9A-91B79E99D536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19" name="Gerader Verbinder 3418">
              <a:extLst>
                <a:ext uri="{FF2B5EF4-FFF2-40B4-BE49-F238E27FC236}">
                  <a16:creationId xmlns:a16="http://schemas.microsoft.com/office/drawing/2014/main" id="{2D1ADDDA-69A2-578B-F62E-BF86137569C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20" name="Gerader Verbinder 3419">
            <a:extLst>
              <a:ext uri="{FF2B5EF4-FFF2-40B4-BE49-F238E27FC236}">
                <a16:creationId xmlns:a16="http://schemas.microsoft.com/office/drawing/2014/main" id="{061668DA-2966-E8C9-0CB2-3098A7801DC6}"/>
              </a:ext>
            </a:extLst>
          </p:cNvPr>
          <p:cNvCxnSpPr/>
          <p:nvPr/>
        </p:nvCxnSpPr>
        <p:spPr>
          <a:xfrm flipH="1">
            <a:off x="2837180" y="3258185"/>
            <a:ext cx="1270" cy="27381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1" name="Gerader Verbinder 3420">
            <a:extLst>
              <a:ext uri="{FF2B5EF4-FFF2-40B4-BE49-F238E27FC236}">
                <a16:creationId xmlns:a16="http://schemas.microsoft.com/office/drawing/2014/main" id="{9D399474-3F94-7D11-90DB-A791119B3927}"/>
              </a:ext>
            </a:extLst>
          </p:cNvPr>
          <p:cNvCxnSpPr/>
          <p:nvPr/>
        </p:nvCxnSpPr>
        <p:spPr>
          <a:xfrm>
            <a:off x="2840990" y="5966460"/>
            <a:ext cx="152209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2" name="Gerader Verbinder 3421">
            <a:extLst>
              <a:ext uri="{FF2B5EF4-FFF2-40B4-BE49-F238E27FC236}">
                <a16:creationId xmlns:a16="http://schemas.microsoft.com/office/drawing/2014/main" id="{6E500128-134C-D254-BA68-A57C2FD8A42A}"/>
              </a:ext>
            </a:extLst>
          </p:cNvPr>
          <p:cNvCxnSpPr/>
          <p:nvPr/>
        </p:nvCxnSpPr>
        <p:spPr>
          <a:xfrm flipV="1">
            <a:off x="666750" y="8677275"/>
            <a:ext cx="4631690" cy="762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4" name="Gerader Verbinder 3423">
            <a:extLst>
              <a:ext uri="{FF2B5EF4-FFF2-40B4-BE49-F238E27FC236}">
                <a16:creationId xmlns:a16="http://schemas.microsoft.com/office/drawing/2014/main" id="{619CC790-EA19-A17F-D5A1-93D2E0132275}"/>
              </a:ext>
            </a:extLst>
          </p:cNvPr>
          <p:cNvCxnSpPr/>
          <p:nvPr/>
        </p:nvCxnSpPr>
        <p:spPr>
          <a:xfrm>
            <a:off x="6042025" y="8435975"/>
            <a:ext cx="0" cy="2489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5" name="Gerader Verbinder 3424">
            <a:extLst>
              <a:ext uri="{FF2B5EF4-FFF2-40B4-BE49-F238E27FC236}">
                <a16:creationId xmlns:a16="http://schemas.microsoft.com/office/drawing/2014/main" id="{A2B76FED-F416-6C40-5EB8-D61ED4C582C0}"/>
              </a:ext>
            </a:extLst>
          </p:cNvPr>
          <p:cNvCxnSpPr/>
          <p:nvPr/>
        </p:nvCxnSpPr>
        <p:spPr>
          <a:xfrm flipH="1">
            <a:off x="9500235" y="899795"/>
            <a:ext cx="0" cy="193484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426" name="Grafik 3425" descr="Aufzug mit einfarbiger Füllung">
            <a:extLst>
              <a:ext uri="{FF2B5EF4-FFF2-40B4-BE49-F238E27FC236}">
                <a16:creationId xmlns:a16="http://schemas.microsoft.com/office/drawing/2014/main" id="{F39C099F-763B-9BC4-624B-C5EABAA83A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26270" y="2400300"/>
            <a:ext cx="399415" cy="399415"/>
          </a:xfrm>
          <a:prstGeom prst="rect">
            <a:avLst/>
          </a:prstGeom>
        </p:spPr>
      </p:pic>
      <p:cxnSp>
        <p:nvCxnSpPr>
          <p:cNvPr id="3427" name="Gerader Verbinder 3426">
            <a:extLst>
              <a:ext uri="{FF2B5EF4-FFF2-40B4-BE49-F238E27FC236}">
                <a16:creationId xmlns:a16="http://schemas.microsoft.com/office/drawing/2014/main" id="{6855266C-17D3-E55E-BAD8-49FA918F8758}"/>
              </a:ext>
            </a:extLst>
          </p:cNvPr>
          <p:cNvCxnSpPr/>
          <p:nvPr/>
        </p:nvCxnSpPr>
        <p:spPr>
          <a:xfrm>
            <a:off x="9472930" y="2832735"/>
            <a:ext cx="50101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28" name="Text Box 276">
            <a:extLst>
              <a:ext uri="{FF2B5EF4-FFF2-40B4-BE49-F238E27FC236}">
                <a16:creationId xmlns:a16="http://schemas.microsoft.com/office/drawing/2014/main" id="{D91C8985-84AB-599B-BB70-82ECA5E7E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6600" y="1069339"/>
            <a:ext cx="798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Treppen- haus</a:t>
            </a:r>
            <a:endParaRPr kumimoji="0" lang="de-DE" sz="11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9" name="Explosion: 8 Zacken 3428">
            <a:extLst>
              <a:ext uri="{FF2B5EF4-FFF2-40B4-BE49-F238E27FC236}">
                <a16:creationId xmlns:a16="http://schemas.microsoft.com/office/drawing/2014/main" id="{9C49D679-1662-0521-91DC-70DDF8F47E27}"/>
              </a:ext>
            </a:extLst>
          </p:cNvPr>
          <p:cNvSpPr/>
          <p:nvPr/>
        </p:nvSpPr>
        <p:spPr>
          <a:xfrm>
            <a:off x="1000125" y="9387840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0" name="Text Box 274">
            <a:extLst>
              <a:ext uri="{FF2B5EF4-FFF2-40B4-BE49-F238E27FC236}">
                <a16:creationId xmlns:a16="http://schemas.microsoft.com/office/drawing/2014/main" id="{D88F8DB1-653D-EA23-04D6-0B95E9BD1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9359900"/>
            <a:ext cx="15557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Aktionspunkt</a:t>
            </a:r>
            <a:endParaRPr kumimoji="0" lang="de-DE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32" name="Grafik 3431" descr="Eingabe mit einfarbiger Füllung">
            <a:extLst>
              <a:ext uri="{FF2B5EF4-FFF2-40B4-BE49-F238E27FC236}">
                <a16:creationId xmlns:a16="http://schemas.microsoft.com/office/drawing/2014/main" id="{24216FE8-B6AE-BC3B-9542-34A7D26060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2980" y="10102215"/>
            <a:ext cx="400050" cy="400050"/>
          </a:xfrm>
          <a:prstGeom prst="rect">
            <a:avLst/>
          </a:prstGeom>
        </p:spPr>
      </p:pic>
      <p:sp>
        <p:nvSpPr>
          <p:cNvPr id="3433" name="Text Box 271">
            <a:extLst>
              <a:ext uri="{FF2B5EF4-FFF2-40B4-BE49-F238E27FC236}">
                <a16:creationId xmlns:a16="http://schemas.microsoft.com/office/drawing/2014/main" id="{2552C803-F6FD-9D13-9D91-7039620EA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10094913"/>
            <a:ext cx="3070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4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Fluchtweg / Notausgang</a:t>
            </a:r>
            <a:endParaRPr kumimoji="0" lang="de-DE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4" name="Text Box 270">
            <a:extLst>
              <a:ext uri="{FF2B5EF4-FFF2-40B4-BE49-F238E27FC236}">
                <a16:creationId xmlns:a16="http://schemas.microsoft.com/office/drawing/2014/main" id="{EE564A9D-58E3-AB44-0CA7-23098AA3D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306" y="1856881"/>
            <a:ext cx="4191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5" name="Text Box 269">
            <a:extLst>
              <a:ext uri="{FF2B5EF4-FFF2-40B4-BE49-F238E27FC236}">
                <a16:creationId xmlns:a16="http://schemas.microsoft.com/office/drawing/2014/main" id="{143BBA6F-1EDC-852E-4FAD-A876F9234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478" y="2272681"/>
            <a:ext cx="419099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6" name="Text Box 268">
            <a:extLst>
              <a:ext uri="{FF2B5EF4-FFF2-40B4-BE49-F238E27FC236}">
                <a16:creationId xmlns:a16="http://schemas.microsoft.com/office/drawing/2014/main" id="{93AFAA11-8132-07F0-5FFC-99A300743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3398" y="1107123"/>
            <a:ext cx="4524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7" name="Text Box 267">
            <a:extLst>
              <a:ext uri="{FF2B5EF4-FFF2-40B4-BE49-F238E27FC236}">
                <a16:creationId xmlns:a16="http://schemas.microsoft.com/office/drawing/2014/main" id="{DD8ED215-09B4-A4DA-F279-1525190C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940" y="1111837"/>
            <a:ext cx="5365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38" name="Gerader Verbinder 3437">
            <a:extLst>
              <a:ext uri="{FF2B5EF4-FFF2-40B4-BE49-F238E27FC236}">
                <a16:creationId xmlns:a16="http://schemas.microsoft.com/office/drawing/2014/main" id="{ADA734AB-F96F-5DA9-CADF-CA3088319811}"/>
              </a:ext>
            </a:extLst>
          </p:cNvPr>
          <p:cNvCxnSpPr/>
          <p:nvPr/>
        </p:nvCxnSpPr>
        <p:spPr>
          <a:xfrm>
            <a:off x="3520440" y="2167255"/>
            <a:ext cx="0" cy="45402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440" name="Grafik 3439" descr="Kaffee mit einfarbiger Füllung">
            <a:extLst>
              <a:ext uri="{FF2B5EF4-FFF2-40B4-BE49-F238E27FC236}">
                <a16:creationId xmlns:a16="http://schemas.microsoft.com/office/drawing/2014/main" id="{6D783115-CB84-C1EB-8803-080EEFA0DE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609340" y="3528433"/>
            <a:ext cx="471805" cy="471805"/>
          </a:xfrm>
          <a:prstGeom prst="rect">
            <a:avLst/>
          </a:prstGeom>
        </p:spPr>
      </p:pic>
      <p:grpSp>
        <p:nvGrpSpPr>
          <p:cNvPr id="3441" name="Gruppieren 3440">
            <a:extLst>
              <a:ext uri="{FF2B5EF4-FFF2-40B4-BE49-F238E27FC236}">
                <a16:creationId xmlns:a16="http://schemas.microsoft.com/office/drawing/2014/main" id="{BA7E76D5-CBE5-2BC8-3226-1337D5A6458E}"/>
              </a:ext>
            </a:extLst>
          </p:cNvPr>
          <p:cNvGrpSpPr/>
          <p:nvPr/>
        </p:nvGrpSpPr>
        <p:grpSpPr>
          <a:xfrm rot="16200000" flipH="1">
            <a:off x="455930" y="7515225"/>
            <a:ext cx="454025" cy="454025"/>
            <a:chOff x="0" y="0"/>
            <a:chExt cx="914400" cy="914400"/>
          </a:xfrm>
        </p:grpSpPr>
        <p:sp>
          <p:nvSpPr>
            <p:cNvPr id="3442" name="Bogen 3441">
              <a:extLst>
                <a:ext uri="{FF2B5EF4-FFF2-40B4-BE49-F238E27FC236}">
                  <a16:creationId xmlns:a16="http://schemas.microsoft.com/office/drawing/2014/main" id="{410DD610-E85F-0A57-F18A-76372577304B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43" name="Gerader Verbinder 3442">
              <a:extLst>
                <a:ext uri="{FF2B5EF4-FFF2-40B4-BE49-F238E27FC236}">
                  <a16:creationId xmlns:a16="http://schemas.microsoft.com/office/drawing/2014/main" id="{BE6A80FF-BC0D-F54D-E726-3585B1B4A9BC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44" name="Gerader Verbinder 3443">
            <a:extLst>
              <a:ext uri="{FF2B5EF4-FFF2-40B4-BE49-F238E27FC236}">
                <a16:creationId xmlns:a16="http://schemas.microsoft.com/office/drawing/2014/main" id="{E5F40A4C-B6D7-016C-53A1-477A025EFFC8}"/>
              </a:ext>
            </a:extLst>
          </p:cNvPr>
          <p:cNvCxnSpPr/>
          <p:nvPr/>
        </p:nvCxnSpPr>
        <p:spPr>
          <a:xfrm>
            <a:off x="6005195" y="6478905"/>
            <a:ext cx="0" cy="13785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5" name="Gerader Verbinder 3444">
            <a:extLst>
              <a:ext uri="{FF2B5EF4-FFF2-40B4-BE49-F238E27FC236}">
                <a16:creationId xmlns:a16="http://schemas.microsoft.com/office/drawing/2014/main" id="{FCECF16C-152A-1E9B-AEC0-6784AD2F4323}"/>
              </a:ext>
            </a:extLst>
          </p:cNvPr>
          <p:cNvCxnSpPr/>
          <p:nvPr/>
        </p:nvCxnSpPr>
        <p:spPr>
          <a:xfrm flipV="1">
            <a:off x="719455" y="4813935"/>
            <a:ext cx="148526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6" name="Gerader Verbinder 3445">
            <a:extLst>
              <a:ext uri="{FF2B5EF4-FFF2-40B4-BE49-F238E27FC236}">
                <a16:creationId xmlns:a16="http://schemas.microsoft.com/office/drawing/2014/main" id="{3551B787-71A9-685C-3D26-4C121F2D143B}"/>
              </a:ext>
            </a:extLst>
          </p:cNvPr>
          <p:cNvCxnSpPr/>
          <p:nvPr/>
        </p:nvCxnSpPr>
        <p:spPr>
          <a:xfrm flipH="1">
            <a:off x="2900680" y="8031480"/>
            <a:ext cx="0" cy="65976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47" name="Text Box 257">
            <a:extLst>
              <a:ext uri="{FF2B5EF4-FFF2-40B4-BE49-F238E27FC236}">
                <a16:creationId xmlns:a16="http://schemas.microsoft.com/office/drawing/2014/main" id="{815CCFF0-4FA1-D2CA-8D6C-D8BA1DD45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4842" y="2440305"/>
            <a:ext cx="68738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Haupt- eingang</a:t>
            </a:r>
            <a:endParaRPr kumimoji="0" lang="de-DE" sz="11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48" name="Gerader Verbinder 3447">
            <a:extLst>
              <a:ext uri="{FF2B5EF4-FFF2-40B4-BE49-F238E27FC236}">
                <a16:creationId xmlns:a16="http://schemas.microsoft.com/office/drawing/2014/main" id="{E9A6CD7D-18C9-5EE7-2A88-D3DB9CB90F59}"/>
              </a:ext>
            </a:extLst>
          </p:cNvPr>
          <p:cNvCxnSpPr/>
          <p:nvPr/>
        </p:nvCxnSpPr>
        <p:spPr>
          <a:xfrm>
            <a:off x="7729855" y="1690370"/>
            <a:ext cx="0" cy="44196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9" name="Gerader Verbinder 3448">
            <a:extLst>
              <a:ext uri="{FF2B5EF4-FFF2-40B4-BE49-F238E27FC236}">
                <a16:creationId xmlns:a16="http://schemas.microsoft.com/office/drawing/2014/main" id="{DB5EE411-CA85-80FE-5F00-78B538C8093C}"/>
              </a:ext>
            </a:extLst>
          </p:cNvPr>
          <p:cNvCxnSpPr/>
          <p:nvPr/>
        </p:nvCxnSpPr>
        <p:spPr>
          <a:xfrm flipV="1">
            <a:off x="6709410" y="1682115"/>
            <a:ext cx="2812415" cy="254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0" name="Gerader Verbinder 3449">
            <a:extLst>
              <a:ext uri="{FF2B5EF4-FFF2-40B4-BE49-F238E27FC236}">
                <a16:creationId xmlns:a16="http://schemas.microsoft.com/office/drawing/2014/main" id="{DEF832E3-62AC-90C8-3BFD-F35E6B27EC5C}"/>
              </a:ext>
            </a:extLst>
          </p:cNvPr>
          <p:cNvCxnSpPr/>
          <p:nvPr/>
        </p:nvCxnSpPr>
        <p:spPr>
          <a:xfrm flipH="1">
            <a:off x="4458970" y="1746885"/>
            <a:ext cx="635" cy="52578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1" name="Gerader Verbinder 3450">
            <a:extLst>
              <a:ext uri="{FF2B5EF4-FFF2-40B4-BE49-F238E27FC236}">
                <a16:creationId xmlns:a16="http://schemas.microsoft.com/office/drawing/2014/main" id="{C573A21B-2B07-2133-6613-88927391401E}"/>
              </a:ext>
            </a:extLst>
          </p:cNvPr>
          <p:cNvCxnSpPr/>
          <p:nvPr/>
        </p:nvCxnSpPr>
        <p:spPr>
          <a:xfrm>
            <a:off x="3532505" y="2240915"/>
            <a:ext cx="941705" cy="317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2" name="Gerader Verbinder 3451">
            <a:extLst>
              <a:ext uri="{FF2B5EF4-FFF2-40B4-BE49-F238E27FC236}">
                <a16:creationId xmlns:a16="http://schemas.microsoft.com/office/drawing/2014/main" id="{2EB8DA2A-E5A0-7412-9F9F-A3DE54B3C1AB}"/>
              </a:ext>
            </a:extLst>
          </p:cNvPr>
          <p:cNvCxnSpPr/>
          <p:nvPr/>
        </p:nvCxnSpPr>
        <p:spPr>
          <a:xfrm>
            <a:off x="4352925" y="2597785"/>
            <a:ext cx="10160" cy="33985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3" name="Gerader Verbinder 3452">
            <a:extLst>
              <a:ext uri="{FF2B5EF4-FFF2-40B4-BE49-F238E27FC236}">
                <a16:creationId xmlns:a16="http://schemas.microsoft.com/office/drawing/2014/main" id="{EFC99EB3-00EA-223D-3F19-8EAC76DDC26C}"/>
              </a:ext>
            </a:extLst>
          </p:cNvPr>
          <p:cNvCxnSpPr/>
          <p:nvPr/>
        </p:nvCxnSpPr>
        <p:spPr>
          <a:xfrm>
            <a:off x="2212975" y="3896360"/>
            <a:ext cx="635" cy="375285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4" name="Gerader Verbinder 3453">
            <a:extLst>
              <a:ext uri="{FF2B5EF4-FFF2-40B4-BE49-F238E27FC236}">
                <a16:creationId xmlns:a16="http://schemas.microsoft.com/office/drawing/2014/main" id="{6DAEDD6E-9A66-8A0F-1F49-F6BCFE0B8D54}"/>
              </a:ext>
            </a:extLst>
          </p:cNvPr>
          <p:cNvCxnSpPr/>
          <p:nvPr/>
        </p:nvCxnSpPr>
        <p:spPr>
          <a:xfrm flipV="1">
            <a:off x="5266055" y="8669020"/>
            <a:ext cx="804545" cy="254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78" name="Rechteck 3277">
            <a:extLst>
              <a:ext uri="{FF2B5EF4-FFF2-40B4-BE49-F238E27FC236}">
                <a16:creationId xmlns:a16="http://schemas.microsoft.com/office/drawing/2014/main" id="{CC696239-1B68-43EE-8260-5456EA26863D}"/>
              </a:ext>
            </a:extLst>
          </p:cNvPr>
          <p:cNvSpPr/>
          <p:nvPr/>
        </p:nvSpPr>
        <p:spPr>
          <a:xfrm>
            <a:off x="3787889" y="8094634"/>
            <a:ext cx="1323975" cy="5429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8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kumimoji="0" lang="de-DE" sz="9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2" name="Explosion: 8 Zacken 3341">
            <a:extLst>
              <a:ext uri="{FF2B5EF4-FFF2-40B4-BE49-F238E27FC236}">
                <a16:creationId xmlns:a16="http://schemas.microsoft.com/office/drawing/2014/main" id="{D7325064-0EAC-4745-B93A-E7ADE303B223}"/>
              </a:ext>
            </a:extLst>
          </p:cNvPr>
          <p:cNvSpPr/>
          <p:nvPr/>
        </p:nvSpPr>
        <p:spPr>
          <a:xfrm>
            <a:off x="4705985" y="826452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6" name="Explosion: 8 Zacken 3455">
            <a:extLst>
              <a:ext uri="{FF2B5EF4-FFF2-40B4-BE49-F238E27FC236}">
                <a16:creationId xmlns:a16="http://schemas.microsoft.com/office/drawing/2014/main" id="{93562A83-FD48-58A6-EB3F-B153EF9B4322}"/>
              </a:ext>
            </a:extLst>
          </p:cNvPr>
          <p:cNvSpPr/>
          <p:nvPr/>
        </p:nvSpPr>
        <p:spPr>
          <a:xfrm>
            <a:off x="6972300" y="534848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 descr="Person im Rollstuhl mit einfarbiger Füllung">
            <a:extLst>
              <a:ext uri="{FF2B5EF4-FFF2-40B4-BE49-F238E27FC236}">
                <a16:creationId xmlns:a16="http://schemas.microsoft.com/office/drawing/2014/main" id="{CDED370D-7969-4DB5-7904-00CF6E3E7DF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115803" y="1822211"/>
            <a:ext cx="334800" cy="334800"/>
          </a:xfrm>
          <a:prstGeom prst="rect">
            <a:avLst/>
          </a:prstGeom>
        </p:spPr>
      </p:pic>
      <p:sp>
        <p:nvSpPr>
          <p:cNvPr id="6" name="Text Box 270">
            <a:extLst>
              <a:ext uri="{FF2B5EF4-FFF2-40B4-BE49-F238E27FC236}">
                <a16:creationId xmlns:a16="http://schemas.microsoft.com/office/drawing/2014/main" id="{F980E266-CF95-BCB2-F315-2E63F8AA5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341" y="1856105"/>
            <a:ext cx="4191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sz="18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5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F1BF3C25-819A-AED2-D805-168377AA6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2227898"/>
            <a:ext cx="6699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270FBF9-6DF1-2478-054B-CE98D943AA70}"/>
              </a:ext>
            </a:extLst>
          </p:cNvPr>
          <p:cNvSpPr txBox="1"/>
          <p:nvPr/>
        </p:nvSpPr>
        <p:spPr>
          <a:xfrm>
            <a:off x="8238119" y="1700544"/>
            <a:ext cx="8579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noProof="1">
                <a:latin typeface="Arial" panose="020B0604020202020204" pitchFamily="34" charset="0"/>
                <a:cs typeface="Arial" panose="020B0604020202020204" pitchFamily="34" charset="0"/>
              </a:rPr>
              <a:t>Garderobe</a:t>
            </a:r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61C57F18-17A4-5D89-CA00-2C25232CC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3617" y="3567786"/>
            <a:ext cx="993775" cy="2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Give-Away</a:t>
            </a:r>
            <a:b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„Kugelwürfel“ </a:t>
            </a:r>
            <a:endParaRPr kumimoji="0" lang="de-DE" sz="9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xplosion: 8 Zacken 6">
            <a:extLst>
              <a:ext uri="{FF2B5EF4-FFF2-40B4-BE49-F238E27FC236}">
                <a16:creationId xmlns:a16="http://schemas.microsoft.com/office/drawing/2014/main" id="{0B2AF929-72AF-11B7-2164-631F3D50F0B6}"/>
              </a:ext>
            </a:extLst>
          </p:cNvPr>
          <p:cNvSpPr/>
          <p:nvPr/>
        </p:nvSpPr>
        <p:spPr>
          <a:xfrm>
            <a:off x="5040276" y="3588232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A8B8B1-0D69-1A47-ACBF-9105B337B220}"/>
              </a:ext>
            </a:extLst>
          </p:cNvPr>
          <p:cNvSpPr txBox="1"/>
          <p:nvPr/>
        </p:nvSpPr>
        <p:spPr>
          <a:xfrm>
            <a:off x="6164178" y="4839753"/>
            <a:ext cx="11336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noProof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E-Technik für</a:t>
            </a:r>
            <a:br>
              <a:rPr lang="de-DE" sz="1100" noProof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de-DE" sz="1100" noProof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Groß und Klein</a:t>
            </a:r>
            <a:endParaRPr lang="de-DE" sz="11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2">
            <a:extLst>
              <a:ext uri="{FF2B5EF4-FFF2-40B4-BE49-F238E27FC236}">
                <a16:creationId xmlns:a16="http://schemas.microsoft.com/office/drawing/2014/main" id="{C5B3B9F4-8393-0117-5E36-5EE01D8F4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8872" y="5280398"/>
            <a:ext cx="993775" cy="2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Lötübung</a:t>
            </a:r>
            <a:b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Give-Away</a:t>
            </a:r>
            <a:b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„LED-Platine“ </a:t>
            </a:r>
            <a:endParaRPr kumimoji="0" lang="de-DE" sz="9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F275339-BBD9-4DDE-8DFB-4919B547C640}"/>
              </a:ext>
            </a:extLst>
          </p:cNvPr>
          <p:cNvSpPr txBox="1"/>
          <p:nvPr/>
        </p:nvSpPr>
        <p:spPr>
          <a:xfrm>
            <a:off x="8620090" y="4838065"/>
            <a:ext cx="13051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100" noProof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Technischer</a:t>
            </a:r>
            <a:br>
              <a:rPr lang="de-DE" sz="1100" noProof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de-DE" sz="1100" noProof="1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Produktdesigner*</a:t>
            </a:r>
            <a:endParaRPr lang="de-DE" sz="1100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xplosion: 8 Zacken 10">
            <a:extLst>
              <a:ext uri="{FF2B5EF4-FFF2-40B4-BE49-F238E27FC236}">
                <a16:creationId xmlns:a16="http://schemas.microsoft.com/office/drawing/2014/main" id="{33407725-3C9F-F5EE-7E56-66DC5F5949DD}"/>
              </a:ext>
            </a:extLst>
          </p:cNvPr>
          <p:cNvSpPr/>
          <p:nvPr/>
        </p:nvSpPr>
        <p:spPr>
          <a:xfrm>
            <a:off x="8761724" y="5250180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2">
            <a:extLst>
              <a:ext uri="{FF2B5EF4-FFF2-40B4-BE49-F238E27FC236}">
                <a16:creationId xmlns:a16="http://schemas.microsoft.com/office/drawing/2014/main" id="{279DE03C-767B-4718-809E-F61974E84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9596" y="5565948"/>
            <a:ext cx="993775" cy="2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3D-Scanner </a:t>
            </a:r>
            <a:endParaRPr kumimoji="0" lang="de-DE" sz="9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Explosion: 8 Zacken 12">
            <a:extLst>
              <a:ext uri="{FF2B5EF4-FFF2-40B4-BE49-F238E27FC236}">
                <a16:creationId xmlns:a16="http://schemas.microsoft.com/office/drawing/2014/main" id="{CB28E028-C52D-5040-EBE8-F7388263C8C4}"/>
              </a:ext>
            </a:extLst>
          </p:cNvPr>
          <p:cNvSpPr/>
          <p:nvPr/>
        </p:nvSpPr>
        <p:spPr>
          <a:xfrm>
            <a:off x="9433620" y="556704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2">
            <a:extLst>
              <a:ext uri="{FF2B5EF4-FFF2-40B4-BE49-F238E27FC236}">
                <a16:creationId xmlns:a16="http://schemas.microsoft.com/office/drawing/2014/main" id="{DBEC6760-E270-46A5-3F60-E080B005B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0645" y="5885993"/>
            <a:ext cx="993775" cy="220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„Spacemouse Führerschein“ </a:t>
            </a:r>
            <a:endParaRPr kumimoji="0" lang="de-DE" sz="9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377">
            <a:extLst>
              <a:ext uri="{FF2B5EF4-FFF2-40B4-BE49-F238E27FC236}">
                <a16:creationId xmlns:a16="http://schemas.microsoft.com/office/drawing/2014/main" id="{3F3F12DE-6735-3FC4-5F65-D2A7C07FE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623" y="8230870"/>
            <a:ext cx="876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Exponat</a:t>
            </a:r>
            <a:b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„Smart Grid“</a:t>
            </a:r>
            <a:endParaRPr kumimoji="0" lang="de-DE" sz="9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Explosion: 8 Zacken 15">
            <a:extLst>
              <a:ext uri="{FF2B5EF4-FFF2-40B4-BE49-F238E27FC236}">
                <a16:creationId xmlns:a16="http://schemas.microsoft.com/office/drawing/2014/main" id="{C6746620-5689-9BAA-F624-5FFD039069CD}"/>
              </a:ext>
            </a:extLst>
          </p:cNvPr>
          <p:cNvSpPr/>
          <p:nvPr/>
        </p:nvSpPr>
        <p:spPr>
          <a:xfrm>
            <a:off x="4391025" y="751014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377">
            <a:extLst>
              <a:ext uri="{FF2B5EF4-FFF2-40B4-BE49-F238E27FC236}">
                <a16:creationId xmlns:a16="http://schemas.microsoft.com/office/drawing/2014/main" id="{5EA2B35A-6C8F-963F-F23A-ECF3788F1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459" y="7088187"/>
            <a:ext cx="876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Exponat</a:t>
            </a:r>
            <a:b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„Mensch Ärgere Dich Nicht“</a:t>
            </a:r>
            <a:endParaRPr kumimoji="0" lang="de-DE" sz="9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Explosion: 8 Zacken 17">
            <a:extLst>
              <a:ext uri="{FF2B5EF4-FFF2-40B4-BE49-F238E27FC236}">
                <a16:creationId xmlns:a16="http://schemas.microsoft.com/office/drawing/2014/main" id="{710000A2-ABD0-2E3A-BC60-F7D32CEFC224}"/>
              </a:ext>
            </a:extLst>
          </p:cNvPr>
          <p:cNvSpPr/>
          <p:nvPr/>
        </p:nvSpPr>
        <p:spPr>
          <a:xfrm>
            <a:off x="3290252" y="826452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 Box 377">
            <a:extLst>
              <a:ext uri="{FF2B5EF4-FFF2-40B4-BE49-F238E27FC236}">
                <a16:creationId xmlns:a16="http://schemas.microsoft.com/office/drawing/2014/main" id="{4B0E94DC-F73F-5E58-E730-24C4E669E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8978" y="7967980"/>
            <a:ext cx="130388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Leitungszuordnungs-Quiz</a:t>
            </a:r>
            <a:endParaRPr kumimoji="0" lang="de-DE" sz="9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346">
            <a:extLst>
              <a:ext uri="{FF2B5EF4-FFF2-40B4-BE49-F238E27FC236}">
                <a16:creationId xmlns:a16="http://schemas.microsoft.com/office/drawing/2014/main" id="{3CF245BD-3031-045F-8651-76237C202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9317" y="6885305"/>
            <a:ext cx="2313624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Industriemechaniker*</a:t>
            </a:r>
            <a:endParaRPr kumimoji="0" lang="de-DE" sz="11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sz="11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Maschinen- und Anlagenführer*</a:t>
            </a:r>
            <a:endParaRPr kumimoji="0" lang="de-DE" sz="11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Explosion: 8 Zacken 20">
            <a:extLst>
              <a:ext uri="{FF2B5EF4-FFF2-40B4-BE49-F238E27FC236}">
                <a16:creationId xmlns:a16="http://schemas.microsoft.com/office/drawing/2014/main" id="{7584C64E-03C6-F9D7-B0AC-1067C824D0FF}"/>
              </a:ext>
            </a:extLst>
          </p:cNvPr>
          <p:cNvSpPr/>
          <p:nvPr/>
        </p:nvSpPr>
        <p:spPr>
          <a:xfrm>
            <a:off x="8873808" y="9442451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Box 377">
            <a:extLst>
              <a:ext uri="{FF2B5EF4-FFF2-40B4-BE49-F238E27FC236}">
                <a16:creationId xmlns:a16="http://schemas.microsoft.com/office/drawing/2014/main" id="{72BF620D-DE9A-4F48-6627-B0E10621C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1071" y="8922807"/>
            <a:ext cx="1303883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Spindelpresse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Give-Away</a:t>
            </a:r>
            <a:b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„Einkaufswagenchip“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9AD6367-F4E0-7D1F-BA8F-8D565CB62B6B}"/>
              </a:ext>
            </a:extLst>
          </p:cNvPr>
          <p:cNvCxnSpPr/>
          <p:nvPr/>
        </p:nvCxnSpPr>
        <p:spPr>
          <a:xfrm flipH="1">
            <a:off x="9041130" y="12477163"/>
            <a:ext cx="0" cy="78486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Explosion: 8 Zacken 24">
            <a:extLst>
              <a:ext uri="{FF2B5EF4-FFF2-40B4-BE49-F238E27FC236}">
                <a16:creationId xmlns:a16="http://schemas.microsoft.com/office/drawing/2014/main" id="{C20895D0-0D54-D6E5-2924-01F06E24E2E1}"/>
              </a:ext>
            </a:extLst>
          </p:cNvPr>
          <p:cNvSpPr/>
          <p:nvPr/>
        </p:nvSpPr>
        <p:spPr>
          <a:xfrm>
            <a:off x="8471602" y="12828814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Box 374">
            <a:extLst>
              <a:ext uri="{FF2B5EF4-FFF2-40B4-BE49-F238E27FC236}">
                <a16:creationId xmlns:a16="http://schemas.microsoft.com/office/drawing/2014/main" id="{360CF01F-11C7-BAAA-CDC6-3C87285AB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190" y="12589827"/>
            <a:ext cx="885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3D-Drucker</a:t>
            </a:r>
            <a:endParaRPr kumimoji="0" lang="de-DE" sz="9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Explosion: 8 Zacken 26">
            <a:extLst>
              <a:ext uri="{FF2B5EF4-FFF2-40B4-BE49-F238E27FC236}">
                <a16:creationId xmlns:a16="http://schemas.microsoft.com/office/drawing/2014/main" id="{B4DF5095-DE34-3974-FD50-F975D82E7453}"/>
              </a:ext>
            </a:extLst>
          </p:cNvPr>
          <p:cNvSpPr/>
          <p:nvPr/>
        </p:nvSpPr>
        <p:spPr>
          <a:xfrm>
            <a:off x="8930149" y="1080706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374">
            <a:extLst>
              <a:ext uri="{FF2B5EF4-FFF2-40B4-BE49-F238E27FC236}">
                <a16:creationId xmlns:a16="http://schemas.microsoft.com/office/drawing/2014/main" id="{060F0394-5D5C-7EAD-58F2-11193382C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1335" y="10315575"/>
            <a:ext cx="102240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5-Achs-</a:t>
            </a:r>
            <a:b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Fräsmaschine</a:t>
            </a:r>
            <a:b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HURCO</a:t>
            </a:r>
            <a:endParaRPr kumimoji="0" lang="de-DE" sz="9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 Box 374">
            <a:extLst>
              <a:ext uri="{FF2B5EF4-FFF2-40B4-BE49-F238E27FC236}">
                <a16:creationId xmlns:a16="http://schemas.microsoft.com/office/drawing/2014/main" id="{8A367D26-E39B-508B-7281-F5A406FD6A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1589" y="8482330"/>
            <a:ext cx="885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Exponat</a:t>
            </a:r>
            <a:b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kumimoji="0" lang="de-DE" sz="90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„Lochstanze“</a:t>
            </a:r>
            <a:endParaRPr kumimoji="0" lang="de-DE" sz="9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Explosion: 8 Zacken 29">
            <a:extLst>
              <a:ext uri="{FF2B5EF4-FFF2-40B4-BE49-F238E27FC236}">
                <a16:creationId xmlns:a16="http://schemas.microsoft.com/office/drawing/2014/main" id="{9ECC895E-BA42-A7D6-46F5-6E6221A955EE}"/>
              </a:ext>
            </a:extLst>
          </p:cNvPr>
          <p:cNvSpPr/>
          <p:nvPr/>
        </p:nvSpPr>
        <p:spPr>
          <a:xfrm>
            <a:off x="7641818" y="882967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noProof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D3BBCCE-86B5-992D-24A9-1D508C74CE68}"/>
              </a:ext>
            </a:extLst>
          </p:cNvPr>
          <p:cNvGrpSpPr/>
          <p:nvPr/>
        </p:nvGrpSpPr>
        <p:grpSpPr>
          <a:xfrm rot="16200000">
            <a:off x="7991726" y="12609829"/>
            <a:ext cx="448310" cy="448310"/>
            <a:chOff x="0" y="0"/>
            <a:chExt cx="914400" cy="914400"/>
          </a:xfrm>
        </p:grpSpPr>
        <p:sp>
          <p:nvSpPr>
            <p:cNvPr id="32" name="Bogen 31">
              <a:extLst>
                <a:ext uri="{FF2B5EF4-FFF2-40B4-BE49-F238E27FC236}">
                  <a16:creationId xmlns:a16="http://schemas.microsoft.com/office/drawing/2014/main" id="{A40C2144-A05A-C201-F04B-36CD04873874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noProof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7CE33D51-BFCF-0519-5BF0-D237784CB0B1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276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3019D9C-CD4A-577D-2CA1-D3627345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22" y="0"/>
            <a:ext cx="5307156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2DFFE9A-F374-42F2-3B16-25C05C988460}"/>
              </a:ext>
            </a:extLst>
          </p:cNvPr>
          <p:cNvSpPr/>
          <p:nvPr/>
        </p:nvSpPr>
        <p:spPr>
          <a:xfrm>
            <a:off x="632691" y="371577"/>
            <a:ext cx="1524000" cy="524349"/>
          </a:xfrm>
          <a:prstGeom prst="rect">
            <a:avLst/>
          </a:prstGeom>
          <a:solidFill>
            <a:srgbClr val="E4F0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883E3E-BE93-7F71-13F3-9361CF3E43B1}"/>
              </a:ext>
            </a:extLst>
          </p:cNvPr>
          <p:cNvSpPr txBox="1"/>
          <p:nvPr/>
        </p:nvSpPr>
        <p:spPr>
          <a:xfrm>
            <a:off x="387928" y="5061527"/>
            <a:ext cx="201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/>
              <a:t>Farbauswahl; Auszug aus dem </a:t>
            </a:r>
            <a:r>
              <a:rPr lang="de-DE" noProof="1">
                <a:hlinkClick r:id="rId3"/>
              </a:rPr>
              <a:t>WAGO-Katalog für Automation</a:t>
            </a:r>
            <a:endParaRPr lang="de-DE" noProof="1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A95266-7DC4-8F17-44CF-4C443919CD2E}"/>
              </a:ext>
            </a:extLst>
          </p:cNvPr>
          <p:cNvSpPr/>
          <p:nvPr/>
        </p:nvSpPr>
        <p:spPr>
          <a:xfrm>
            <a:off x="632691" y="1041213"/>
            <a:ext cx="1524000" cy="524349"/>
          </a:xfrm>
          <a:prstGeom prst="rect">
            <a:avLst/>
          </a:prstGeom>
          <a:solidFill>
            <a:srgbClr val="FFF6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264A0F-58A9-3FDA-B957-515E009345DE}"/>
              </a:ext>
            </a:extLst>
          </p:cNvPr>
          <p:cNvSpPr/>
          <p:nvPr/>
        </p:nvSpPr>
        <p:spPr>
          <a:xfrm>
            <a:off x="632691" y="1710849"/>
            <a:ext cx="1524000" cy="524349"/>
          </a:xfrm>
          <a:prstGeom prst="rect">
            <a:avLst/>
          </a:prstGeom>
          <a:solidFill>
            <a:srgbClr val="EB4B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083F83A-B7C3-834B-AACA-DF51C04B7A74}"/>
              </a:ext>
            </a:extLst>
          </p:cNvPr>
          <p:cNvSpPr/>
          <p:nvPr/>
        </p:nvSpPr>
        <p:spPr>
          <a:xfrm>
            <a:off x="632691" y="2380485"/>
            <a:ext cx="1524000" cy="524349"/>
          </a:xfrm>
          <a:prstGeom prst="rect">
            <a:avLst/>
          </a:prstGeom>
          <a:solidFill>
            <a:srgbClr val="00A1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DD7891-1324-9114-AE88-F822CCDA440A}"/>
              </a:ext>
            </a:extLst>
          </p:cNvPr>
          <p:cNvSpPr/>
          <p:nvPr/>
        </p:nvSpPr>
        <p:spPr>
          <a:xfrm>
            <a:off x="632691" y="3054552"/>
            <a:ext cx="1524000" cy="524349"/>
          </a:xfrm>
          <a:prstGeom prst="rect">
            <a:avLst/>
          </a:prstGeom>
          <a:solidFill>
            <a:srgbClr val="85C6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51269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Breitbild</PresentationFormat>
  <Paragraphs>145</Paragraphs>
  <Slides>17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Konzepte und Ideen zur Website TdA 2024</vt:lpstr>
      <vt:lpstr>Anwendungszweck</vt:lpstr>
      <vt:lpstr>Anforderungen</vt:lpstr>
      <vt:lpstr>Toolchain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Klickdummy (V 0.1)</vt:lpstr>
      <vt:lpstr>Klickdummy</vt:lpstr>
      <vt:lpstr>Klickdummy</vt:lpstr>
      <vt:lpstr>Klickdummy</vt:lpstr>
      <vt:lpstr>Klickdummy</vt:lpstr>
      <vt:lpstr>Klickdummy</vt:lpstr>
      <vt:lpstr>Klickdummy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Ideen zur Website TdA 2024</dc:title>
  <dc:creator>Stapel, Frederic</dc:creator>
  <cp:lastModifiedBy>Rehburg, Maik</cp:lastModifiedBy>
  <cp:revision>24</cp:revision>
  <dcterms:created xsi:type="dcterms:W3CDTF">2024-01-22T07:50:12Z</dcterms:created>
  <dcterms:modified xsi:type="dcterms:W3CDTF">2025-06-30T11:41:24Z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160f33-c33b-4e10-8636-cf83f9ca7d3c_Enabled">
    <vt:lpwstr>true</vt:lpwstr>
  </property>
  <property fmtid="{D5CDD505-2E9C-101B-9397-08002B2CF9AE}" pid="3" name="MSIP_Label_6b160f33-c33b-4e10-8636-cf83f9ca7d3c_SetDate">
    <vt:lpwstr>2024-01-22T07:50:21Z</vt:lpwstr>
  </property>
  <property fmtid="{D5CDD505-2E9C-101B-9397-08002B2CF9AE}" pid="4" name="MSIP_Label_6b160f33-c33b-4e10-8636-cf83f9ca7d3c_Method">
    <vt:lpwstr>Standard</vt:lpwstr>
  </property>
  <property fmtid="{D5CDD505-2E9C-101B-9397-08002B2CF9AE}" pid="5" name="MSIP_Label_6b160f33-c33b-4e10-8636-cf83f9ca7d3c_Name">
    <vt:lpwstr>Internal</vt:lpwstr>
  </property>
  <property fmtid="{D5CDD505-2E9C-101B-9397-08002B2CF9AE}" pid="6" name="MSIP_Label_6b160f33-c33b-4e10-8636-cf83f9ca7d3c_SiteId">
    <vt:lpwstr>e211c965-dd84-4c9f-bc3f-4215552a0857</vt:lpwstr>
  </property>
  <property fmtid="{D5CDD505-2E9C-101B-9397-08002B2CF9AE}" pid="7" name="MSIP_Label_6b160f33-c33b-4e10-8636-cf83f9ca7d3c_ActionId">
    <vt:lpwstr>472c68b2-e840-4378-ae89-aa624f75c8df</vt:lpwstr>
  </property>
  <property fmtid="{D5CDD505-2E9C-101B-9397-08002B2CF9AE}" pid="8" name="MSIP_Label_6b160f33-c33b-4e10-8636-cf83f9ca7d3c_ContentBits">
    <vt:lpwstr>2</vt:lpwstr>
  </property>
  <property fmtid="{D5CDD505-2E9C-101B-9397-08002B2CF9AE}" pid="9" name="ClassificationContentMarkingFooterLocations">
    <vt:lpwstr>Office:8</vt:lpwstr>
  </property>
  <property fmtid="{D5CDD505-2E9C-101B-9397-08002B2CF9AE}" pid="10" name="ClassificationContentMarkingFooterText">
    <vt:lpwstr>Internal</vt:lpwstr>
  </property>
</Properties>
</file>