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5" dt="2024-02-13T10:04:16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>
        <p:scale>
          <a:sx n="125" d="100"/>
          <a:sy n="125" d="100"/>
        </p:scale>
        <p:origin x="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3T10:05:53.810" v="4180" actId="20577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3T10:05:53.810" v="4180" actId="20577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" Target="slide13.xml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4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A7A8BDAC-0B6B-E2FF-A953-B8233753BC4B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rgbClr val="E4F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154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30679"/>
            <a:ext cx="1312480" cy="368208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09FA5A-F7DB-4131-0036-80183B2184D2}"/>
              </a:ext>
            </a:extLst>
          </p:cNvPr>
          <p:cNvSpPr/>
          <p:nvPr/>
        </p:nvSpPr>
        <p:spPr>
          <a:xfrm>
            <a:off x="6826925" y="1626392"/>
            <a:ext cx="633387" cy="291987"/>
          </a:xfrm>
          <a:prstGeom prst="rect">
            <a:avLst/>
          </a:prstGeom>
          <a:solidFill>
            <a:srgbClr val="E4F0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4124543" y="3820112"/>
            <a:ext cx="671086" cy="198212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0" y="2771981"/>
            <a:ext cx="676413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0640" y="2779413"/>
            <a:ext cx="487514" cy="700189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7"/>
            <a:ext cx="483036" cy="282204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5E65DAC-E2C1-D062-D371-7765BC5E1116}"/>
              </a:ext>
            </a:extLst>
          </p:cNvPr>
          <p:cNvSpPr txBox="1"/>
          <p:nvPr/>
        </p:nvSpPr>
        <p:spPr>
          <a:xfrm>
            <a:off x="6813635" y="1622152"/>
            <a:ext cx="9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Angebot für Kinder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96F748F-5F07-7497-08C0-6BADB8CDCB0C}"/>
              </a:ext>
            </a:extLst>
          </p:cNvPr>
          <p:cNvSpPr txBox="1"/>
          <p:nvPr/>
        </p:nvSpPr>
        <p:spPr>
          <a:xfrm>
            <a:off x="4055416" y="2733986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54D3290-0038-156A-BB00-68D6C4C35774}"/>
              </a:ext>
            </a:extLst>
          </p:cNvPr>
          <p:cNvSpPr txBox="1"/>
          <p:nvPr/>
        </p:nvSpPr>
        <p:spPr>
          <a:xfrm>
            <a:off x="4096248" y="3274799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4EB7DC-1E87-A70C-20D1-D3FA99F2A368}"/>
              </a:ext>
            </a:extLst>
          </p:cNvPr>
          <p:cNvSpPr txBox="1"/>
          <p:nvPr/>
        </p:nvSpPr>
        <p:spPr>
          <a:xfrm>
            <a:off x="5159210" y="3526333"/>
            <a:ext cx="125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Elektroniker* für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Geräte u. Systeme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Betriebstechnik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Automatisierungstechnik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Mechatronik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D95745F-4ABB-134A-ADD6-A353BB588416}"/>
              </a:ext>
            </a:extLst>
          </p:cNvPr>
          <p:cNvSpPr txBox="1"/>
          <p:nvPr/>
        </p:nvSpPr>
        <p:spPr>
          <a:xfrm>
            <a:off x="6460303" y="4687541"/>
            <a:ext cx="135980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Fachlagerist*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Kautschuktechnologie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B196201-F460-59A7-1FDA-6170FBA50FF9}"/>
              </a:ext>
            </a:extLst>
          </p:cNvPr>
          <p:cNvSpPr txBox="1"/>
          <p:nvPr/>
        </p:nvSpPr>
        <p:spPr>
          <a:xfrm>
            <a:off x="4080550" y="3820111"/>
            <a:ext cx="842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Fachinformatik</a:t>
            </a:r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DAC0F08-B900-7188-34CC-B2718E8582A5}"/>
              </a:ext>
            </a:extLst>
          </p:cNvPr>
          <p:cNvSpPr txBox="1"/>
          <p:nvPr/>
        </p:nvSpPr>
        <p:spPr>
          <a:xfrm>
            <a:off x="7600487" y="2887096"/>
            <a:ext cx="61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techni-sche Produkt-designer*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101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Stapel, Frederic</cp:lastModifiedBy>
  <cp:revision>1</cp:revision>
  <dcterms:created xsi:type="dcterms:W3CDTF">2024-01-22T07:50:12Z</dcterms:created>
  <dcterms:modified xsi:type="dcterms:W3CDTF">2024-02-13T10:05:55Z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