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9" r:id="rId7"/>
    <p:sldId id="274" r:id="rId8"/>
    <p:sldId id="275" r:id="rId9"/>
    <p:sldId id="263" r:id="rId10"/>
    <p:sldId id="265" r:id="rId11"/>
    <p:sldId id="260" r:id="rId12"/>
    <p:sldId id="264" r:id="rId13"/>
    <p:sldId id="266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695"/>
    <a:srgbClr val="00A1E5"/>
    <a:srgbClr val="EB4B30"/>
    <a:srgbClr val="FFF696"/>
    <a:srgbClr val="E4F0D5"/>
    <a:srgbClr val="FFFFFF"/>
    <a:srgbClr val="DEDFE1"/>
    <a:srgbClr val="7EC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FF0F-B081-4A9D-BD68-D3EBAC727EF5}" v="204" dt="2024-02-07T12:45:42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2" autoAdjust="0"/>
  </p:normalViewPr>
  <p:slideViewPr>
    <p:cSldViewPr snapToGrid="0">
      <p:cViewPr varScale="1">
        <p:scale>
          <a:sx n="104" d="100"/>
          <a:sy n="104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el, Frederic" userId="1abc07cd-784c-4ede-87bc-7246762e1d08" providerId="ADAL" clId="{96D7FF0F-B081-4A9D-BD68-D3EBAC727EF5}"/>
    <pc:docChg chg="undo redo custSel addSld delSld modSld sldOrd">
      <pc:chgData name="Stapel, Frederic" userId="1abc07cd-784c-4ede-87bc-7246762e1d08" providerId="ADAL" clId="{96D7FF0F-B081-4A9D-BD68-D3EBAC727EF5}" dt="2024-02-07T12:46:01.414" v="3886" actId="1076"/>
      <pc:docMkLst>
        <pc:docMk/>
      </pc:docMkLst>
      <pc:sldChg chg="modSp new mod">
        <pc:chgData name="Stapel, Frederic" userId="1abc07cd-784c-4ede-87bc-7246762e1d08" providerId="ADAL" clId="{96D7FF0F-B081-4A9D-BD68-D3EBAC727EF5}" dt="2024-01-22T07:50:31.275" v="43" actId="20577"/>
        <pc:sldMkLst>
          <pc:docMk/>
          <pc:sldMk cId="1259715903" sldId="256"/>
        </pc:sldMkLst>
        <pc:spChg chg="mod">
          <ac:chgData name="Stapel, Frederic" userId="1abc07cd-784c-4ede-87bc-7246762e1d08" providerId="ADAL" clId="{96D7FF0F-B081-4A9D-BD68-D3EBAC727EF5}" dt="2024-01-22T07:50:31.275" v="43" actId="20577"/>
          <ac:spMkLst>
            <pc:docMk/>
            <pc:sldMk cId="1259715903" sldId="256"/>
            <ac:spMk id="2" creationId="{1878D997-1783-34AB-2B12-61F5A367ADA9}"/>
          </ac:spMkLst>
        </pc:spChg>
      </pc:sldChg>
      <pc:sldChg chg="modSp new mod">
        <pc:chgData name="Stapel, Frederic" userId="1abc07cd-784c-4ede-87bc-7246762e1d08" providerId="ADAL" clId="{96D7FF0F-B081-4A9D-BD68-D3EBAC727EF5}" dt="2024-01-22T07:53:52.645" v="535" actId="20577"/>
        <pc:sldMkLst>
          <pc:docMk/>
          <pc:sldMk cId="1056847088" sldId="257"/>
        </pc:sldMkLst>
        <pc:spChg chg="mod">
          <ac:chgData name="Stapel, Frederic" userId="1abc07cd-784c-4ede-87bc-7246762e1d08" providerId="ADAL" clId="{96D7FF0F-B081-4A9D-BD68-D3EBAC727EF5}" dt="2024-01-22T07:51:04.787" v="90" actId="20577"/>
          <ac:spMkLst>
            <pc:docMk/>
            <pc:sldMk cId="1056847088" sldId="257"/>
            <ac:spMk id="2" creationId="{BC62CD75-FC8A-254B-20EA-EAB2B907E95D}"/>
          </ac:spMkLst>
        </pc:spChg>
        <pc:spChg chg="mod">
          <ac:chgData name="Stapel, Frederic" userId="1abc07cd-784c-4ede-87bc-7246762e1d08" providerId="ADAL" clId="{96D7FF0F-B081-4A9D-BD68-D3EBAC727EF5}" dt="2024-01-22T07:53:52.645" v="535" actId="20577"/>
          <ac:spMkLst>
            <pc:docMk/>
            <pc:sldMk cId="1056847088" sldId="257"/>
            <ac:spMk id="3" creationId="{48172C8E-3790-30F8-3DA9-352AA9945680}"/>
          </ac:spMkLst>
        </pc:spChg>
      </pc:sldChg>
      <pc:sldChg chg="modSp new mod">
        <pc:chgData name="Stapel, Frederic" userId="1abc07cd-784c-4ede-87bc-7246762e1d08" providerId="ADAL" clId="{96D7FF0F-B081-4A9D-BD68-D3EBAC727EF5}" dt="2024-01-22T08:10:03.560" v="728" actId="20577"/>
        <pc:sldMkLst>
          <pc:docMk/>
          <pc:sldMk cId="926321119" sldId="258"/>
        </pc:sldMkLst>
        <pc:spChg chg="mod">
          <ac:chgData name="Stapel, Frederic" userId="1abc07cd-784c-4ede-87bc-7246762e1d08" providerId="ADAL" clId="{96D7FF0F-B081-4A9D-BD68-D3EBAC727EF5}" dt="2024-01-22T07:54:11.009" v="551" actId="20577"/>
          <ac:spMkLst>
            <pc:docMk/>
            <pc:sldMk cId="926321119" sldId="258"/>
            <ac:spMk id="2" creationId="{D617F77B-142C-EE9C-B1E7-9CB912AD9D2D}"/>
          </ac:spMkLst>
        </pc:spChg>
        <pc:spChg chg="mod">
          <ac:chgData name="Stapel, Frederic" userId="1abc07cd-784c-4ede-87bc-7246762e1d08" providerId="ADAL" clId="{96D7FF0F-B081-4A9D-BD68-D3EBAC727EF5}" dt="2024-01-22T08:10:03.560" v="728" actId="20577"/>
          <ac:spMkLst>
            <pc:docMk/>
            <pc:sldMk cId="926321119" sldId="258"/>
            <ac:spMk id="3" creationId="{76BF4098-6397-E733-BE4D-029D51C01F44}"/>
          </ac:spMkLst>
        </pc:spChg>
      </pc:sldChg>
      <pc:sldChg chg="addSp delSp modSp new mod ord">
        <pc:chgData name="Stapel, Frederic" userId="1abc07cd-784c-4ede-87bc-7246762e1d08" providerId="ADAL" clId="{96D7FF0F-B081-4A9D-BD68-D3EBAC727EF5}" dt="2024-01-22T12:39:52.814" v="1800" actId="20577"/>
        <pc:sldMkLst>
          <pc:docMk/>
          <pc:sldMk cId="2805550147" sldId="259"/>
        </pc:sldMkLst>
        <pc:spChg chg="mod">
          <ac:chgData name="Stapel, Frederic" userId="1abc07cd-784c-4ede-87bc-7246762e1d08" providerId="ADAL" clId="{96D7FF0F-B081-4A9D-BD68-D3EBAC727EF5}" dt="2024-01-22T12:39:48.339" v="1791" actId="1076"/>
          <ac:spMkLst>
            <pc:docMk/>
            <pc:sldMk cId="2805550147" sldId="259"/>
            <ac:spMk id="2" creationId="{1DD580A7-D7E5-1707-4BCB-9D126A951871}"/>
          </ac:spMkLst>
        </pc:spChg>
        <pc:spChg chg="mod">
          <ac:chgData name="Stapel, Frederic" userId="1abc07cd-784c-4ede-87bc-7246762e1d08" providerId="ADAL" clId="{96D7FF0F-B081-4A9D-BD68-D3EBAC727EF5}" dt="2024-01-22T12:39:52.814" v="1800" actId="20577"/>
          <ac:spMkLst>
            <pc:docMk/>
            <pc:sldMk cId="2805550147" sldId="259"/>
            <ac:spMk id="3" creationId="{318D699B-152B-E4E3-CC1B-E7BBC3B59977}"/>
          </ac:spMkLst>
        </pc:spChg>
        <pc:picChg chg="add del mod">
          <ac:chgData name="Stapel, Frederic" userId="1abc07cd-784c-4ede-87bc-7246762e1d08" providerId="ADAL" clId="{96D7FF0F-B081-4A9D-BD68-D3EBAC727EF5}" dt="2024-01-22T08:12:33.208" v="736" actId="21"/>
          <ac:picMkLst>
            <pc:docMk/>
            <pc:sldMk cId="2805550147" sldId="259"/>
            <ac:picMk id="1026" creationId="{89BB87CC-1BFB-119E-BCB6-FE2CB1BEB1E8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1-22T13:17:58.382" v="1823" actId="732"/>
        <pc:sldMkLst>
          <pc:docMk/>
          <pc:sldMk cId="3960187653" sldId="260"/>
        </pc:sldMkLst>
        <pc:spChg chg="mod">
          <ac:chgData name="Stapel, Frederic" userId="1abc07cd-784c-4ede-87bc-7246762e1d08" providerId="ADAL" clId="{96D7FF0F-B081-4A9D-BD68-D3EBAC727EF5}" dt="2024-01-22T10:12:53.643" v="1500" actId="14100"/>
          <ac:spMkLst>
            <pc:docMk/>
            <pc:sldMk cId="3960187653" sldId="260"/>
            <ac:spMk id="2" creationId="{1CEBD5F3-AE37-F4E2-2388-DDB0674E59F4}"/>
          </ac:spMkLst>
        </pc:spChg>
        <pc:spChg chg="del mod">
          <ac:chgData name="Stapel, Frederic" userId="1abc07cd-784c-4ede-87bc-7246762e1d08" providerId="ADAL" clId="{96D7FF0F-B081-4A9D-BD68-D3EBAC727EF5}" dt="2024-01-22T09:48:05.475" v="1052"/>
          <ac:spMkLst>
            <pc:docMk/>
            <pc:sldMk cId="3960187653" sldId="260"/>
            <ac:spMk id="3" creationId="{57FF3FDC-091C-F7B8-B2B8-02C1C87FA1ED}"/>
          </ac:spMkLst>
        </pc:spChg>
        <pc:spChg chg="add mod ord">
          <ac:chgData name="Stapel, Frederic" userId="1abc07cd-784c-4ede-87bc-7246762e1d08" providerId="ADAL" clId="{96D7FF0F-B081-4A9D-BD68-D3EBAC727EF5}" dt="2024-01-22T13:17:35.319" v="1820" actId="167"/>
          <ac:spMkLst>
            <pc:docMk/>
            <pc:sldMk cId="3960187653" sldId="260"/>
            <ac:spMk id="4" creationId="{DA57C265-7F9C-4E7F-4939-E6C64524C54F}"/>
          </ac:spMkLst>
        </pc:spChg>
        <pc:spChg chg="add mod">
          <ac:chgData name="Stapel, Frederic" userId="1abc07cd-784c-4ede-87bc-7246762e1d08" providerId="ADAL" clId="{96D7FF0F-B081-4A9D-BD68-D3EBAC727EF5}" dt="2024-01-22T09:58:20.457" v="1071" actId="208"/>
          <ac:spMkLst>
            <pc:docMk/>
            <pc:sldMk cId="3960187653" sldId="260"/>
            <ac:spMk id="11" creationId="{9D91F178-9325-8703-EB65-8D60088338D3}"/>
          </ac:spMkLst>
        </pc:spChg>
        <pc:picChg chg="add del mod modCrop">
          <ac:chgData name="Stapel, Frederic" userId="1abc07cd-784c-4ede-87bc-7246762e1d08" providerId="ADAL" clId="{96D7FF0F-B081-4A9D-BD68-D3EBAC727EF5}" dt="2024-01-22T13:17:16.046" v="1816" actId="478"/>
          <ac:picMkLst>
            <pc:docMk/>
            <pc:sldMk cId="3960187653" sldId="260"/>
            <ac:picMk id="6" creationId="{D4408CB8-36B2-C477-4D54-7C13477F7853}"/>
          </ac:picMkLst>
        </pc:picChg>
        <pc:picChg chg="add mod ord">
          <ac:chgData name="Stapel, Frederic" userId="1abc07cd-784c-4ede-87bc-7246762e1d08" providerId="ADAL" clId="{96D7FF0F-B081-4A9D-BD68-D3EBAC727EF5}" dt="2024-01-22T10:43:14.056" v="1782"/>
          <ac:picMkLst>
            <pc:docMk/>
            <pc:sldMk cId="3960187653" sldId="260"/>
            <ac:picMk id="8" creationId="{EF715E90-E8B5-3CB2-9FBD-1DAA4729DF9B}"/>
          </ac:picMkLst>
        </pc:picChg>
        <pc:picChg chg="add mod ord">
          <ac:chgData name="Stapel, Frederic" userId="1abc07cd-784c-4ede-87bc-7246762e1d08" providerId="ADAL" clId="{96D7FF0F-B081-4A9D-BD68-D3EBAC727EF5}" dt="2024-01-22T10:15:30.805" v="1523" actId="207"/>
          <ac:picMkLst>
            <pc:docMk/>
            <pc:sldMk cId="3960187653" sldId="260"/>
            <ac:picMk id="10" creationId="{5E44EC0B-35D0-8883-D6D4-7729E1015BF1}"/>
          </ac:picMkLst>
        </pc:picChg>
        <pc:picChg chg="add mod ord modCrop">
          <ac:chgData name="Stapel, Frederic" userId="1abc07cd-784c-4ede-87bc-7246762e1d08" providerId="ADAL" clId="{96D7FF0F-B081-4A9D-BD68-D3EBAC727EF5}" dt="2024-01-22T13:17:58.382" v="1823" actId="732"/>
          <ac:picMkLst>
            <pc:docMk/>
            <pc:sldMk cId="3960187653" sldId="260"/>
            <ac:picMk id="13" creationId="{D429D657-08C4-219B-D370-AFCEA396A38E}"/>
          </ac:picMkLst>
        </pc:picChg>
        <pc:picChg chg="add mod">
          <ac:chgData name="Stapel, Frederic" userId="1abc07cd-784c-4ede-87bc-7246762e1d08" providerId="ADAL" clId="{96D7FF0F-B081-4A9D-BD68-D3EBAC727EF5}" dt="2024-01-22T13:17:45.254" v="1822" actId="171"/>
          <ac:picMkLst>
            <pc:docMk/>
            <pc:sldMk cId="3960187653" sldId="260"/>
            <ac:picMk id="1026" creationId="{89BB87CC-1BFB-119E-BCB6-FE2CB1BEB1E8}"/>
          </ac:picMkLst>
        </pc:picChg>
      </pc:sldChg>
      <pc:sldChg chg="modSp add mod ord modShow">
        <pc:chgData name="Stapel, Frederic" userId="1abc07cd-784c-4ede-87bc-7246762e1d08" providerId="ADAL" clId="{96D7FF0F-B081-4A9D-BD68-D3EBAC727EF5}" dt="2024-01-22T12:36:49.451" v="1790" actId="729"/>
        <pc:sldMkLst>
          <pc:docMk/>
          <pc:sldMk cId="3485681939" sldId="261"/>
        </pc:sldMkLst>
        <pc:spChg chg="mod">
          <ac:chgData name="Stapel, Frederic" userId="1abc07cd-784c-4ede-87bc-7246762e1d08" providerId="ADAL" clId="{96D7FF0F-B081-4A9D-BD68-D3EBAC727EF5}" dt="2024-01-22T10:13:04.378" v="1502" actId="14100"/>
          <ac:spMkLst>
            <pc:docMk/>
            <pc:sldMk cId="3485681939" sldId="261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2:36:40.629" v="1789" actId="20577"/>
          <ac:spMkLst>
            <pc:docMk/>
            <pc:sldMk cId="3485681939" sldId="261"/>
            <ac:spMk id="3" creationId="{57FF3FDC-091C-F7B8-B2B8-02C1C87FA1ED}"/>
          </ac:spMkLst>
        </pc:spChg>
      </pc:sldChg>
      <pc:sldChg chg="addSp delSp modSp new mod">
        <pc:chgData name="Stapel, Frederic" userId="1abc07cd-784c-4ede-87bc-7246762e1d08" providerId="ADAL" clId="{96D7FF0F-B081-4A9D-BD68-D3EBAC727EF5}" dt="2024-01-22T09:36:14.108" v="1026" actId="478"/>
        <pc:sldMkLst>
          <pc:docMk/>
          <pc:sldMk cId="3375661274" sldId="262"/>
        </pc:sldMkLst>
        <pc:spChg chg="del">
          <ac:chgData name="Stapel, Frederic" userId="1abc07cd-784c-4ede-87bc-7246762e1d08" providerId="ADAL" clId="{96D7FF0F-B081-4A9D-BD68-D3EBAC727EF5}" dt="2024-01-22T09:36:14.108" v="1026" actId="478"/>
          <ac:spMkLst>
            <pc:docMk/>
            <pc:sldMk cId="3375661274" sldId="262"/>
            <ac:spMk id="2" creationId="{4019958C-DBB2-4239-E1A8-CA12AB286212}"/>
          </ac:spMkLst>
        </pc:spChg>
        <pc:spChg chg="del">
          <ac:chgData name="Stapel, Frederic" userId="1abc07cd-784c-4ede-87bc-7246762e1d08" providerId="ADAL" clId="{96D7FF0F-B081-4A9D-BD68-D3EBAC727EF5}" dt="2024-01-22T09:36:13.270" v="1025" actId="478"/>
          <ac:spMkLst>
            <pc:docMk/>
            <pc:sldMk cId="3375661274" sldId="262"/>
            <ac:spMk id="3" creationId="{054A39AF-2CC6-AD49-D311-A35FFA134E2B}"/>
          </ac:spMkLst>
        </pc:spChg>
        <pc:graphicFrameChg chg="add del mod">
          <ac:chgData name="Stapel, Frederic" userId="1abc07cd-784c-4ede-87bc-7246762e1d08" providerId="ADAL" clId="{96D7FF0F-B081-4A9D-BD68-D3EBAC727EF5}" dt="2024-01-22T08:51:22.085" v="753" actId="478"/>
          <ac:graphicFrameMkLst>
            <pc:docMk/>
            <pc:sldMk cId="3375661274" sldId="262"/>
            <ac:graphicFrameMk id="4" creationId="{2DDBFC14-E3F5-D0FE-3149-3C809BCE5A00}"/>
          </ac:graphicFrameMkLst>
        </pc:graphicFrameChg>
        <pc:picChg chg="add">
          <ac:chgData name="Stapel, Frederic" userId="1abc07cd-784c-4ede-87bc-7246762e1d08" providerId="ADAL" clId="{96D7FF0F-B081-4A9D-BD68-D3EBAC727EF5}" dt="2024-01-22T08:52:06.459" v="754" actId="22"/>
          <ac:picMkLst>
            <pc:docMk/>
            <pc:sldMk cId="3375661274" sldId="262"/>
            <ac:picMk id="6" creationId="{06728D4B-44DD-11F5-6373-563148716605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2-07T11:48:50.642" v="3503" actId="1076"/>
        <pc:sldMkLst>
          <pc:docMk/>
          <pc:sldMk cId="1713496642" sldId="263"/>
        </pc:sldMkLst>
        <pc:spChg chg="add mod">
          <ac:chgData name="Stapel, Frederic" userId="1abc07cd-784c-4ede-87bc-7246762e1d08" providerId="ADAL" clId="{96D7FF0F-B081-4A9D-BD68-D3EBAC727EF5}" dt="2024-02-07T11:48:50.642" v="3503" actId="1076"/>
          <ac:spMkLst>
            <pc:docMk/>
            <pc:sldMk cId="1713496642" sldId="263"/>
            <ac:spMk id="2" creationId="{4CC0B4F3-8A27-3162-2B38-768FA3F38507}"/>
          </ac:spMkLst>
        </pc:spChg>
        <pc:spChg chg="del">
          <ac:chgData name="Stapel, Frederic" userId="1abc07cd-784c-4ede-87bc-7246762e1d08" providerId="ADAL" clId="{96D7FF0F-B081-4A9D-BD68-D3EBAC727EF5}" dt="2024-01-22T09:23:03.905" v="765" actId="478"/>
          <ac:spMkLst>
            <pc:docMk/>
            <pc:sldMk cId="1713496642" sldId="263"/>
            <ac:spMk id="2" creationId="{7FEC15A8-DB18-A604-3790-D79A6BED1706}"/>
          </ac:spMkLst>
        </pc:spChg>
        <pc:spChg chg="del">
          <ac:chgData name="Stapel, Frederic" userId="1abc07cd-784c-4ede-87bc-7246762e1d08" providerId="ADAL" clId="{96D7FF0F-B081-4A9D-BD68-D3EBAC727EF5}" dt="2024-01-22T09:23:04.776" v="766" actId="478"/>
          <ac:spMkLst>
            <pc:docMk/>
            <pc:sldMk cId="1713496642" sldId="263"/>
            <ac:spMk id="3" creationId="{85603311-8C9F-9C34-9A9E-4A775E7E5D6F}"/>
          </ac:spMkLst>
        </pc:spChg>
        <pc:spChg chg="add mod">
          <ac:chgData name="Stapel, Frederic" userId="1abc07cd-784c-4ede-87bc-7246762e1d08" providerId="ADAL" clId="{96D7FF0F-B081-4A9D-BD68-D3EBAC727EF5}" dt="2024-01-22T09:24:29.394" v="801" actId="1076"/>
          <ac:spMkLst>
            <pc:docMk/>
            <pc:sldMk cId="1713496642" sldId="263"/>
            <ac:spMk id="8" creationId="{DAC624CE-6C2C-A78C-FD54-AE2FD8AE8BA5}"/>
          </ac:spMkLst>
        </pc:spChg>
        <pc:spChg chg="add mod">
          <ac:chgData name="Stapel, Frederic" userId="1abc07cd-784c-4ede-87bc-7246762e1d08" providerId="ADAL" clId="{96D7FF0F-B081-4A9D-BD68-D3EBAC727EF5}" dt="2024-01-22T09:24:07.754" v="800" actId="20577"/>
          <ac:spMkLst>
            <pc:docMk/>
            <pc:sldMk cId="1713496642" sldId="263"/>
            <ac:spMk id="9" creationId="{AE390B63-E0F2-CD46-8C2D-98A66BF9E732}"/>
          </ac:spMkLst>
        </pc:spChg>
        <pc:spChg chg="add mod">
          <ac:chgData name="Stapel, Frederic" userId="1abc07cd-784c-4ede-87bc-7246762e1d08" providerId="ADAL" clId="{96D7FF0F-B081-4A9D-BD68-D3EBAC727EF5}" dt="2024-01-22T09:24:02.457" v="795" actId="20577"/>
          <ac:spMkLst>
            <pc:docMk/>
            <pc:sldMk cId="1713496642" sldId="263"/>
            <ac:spMk id="10" creationId="{FF134EFA-5DDB-FA40-CADC-67E4E44CDD71}"/>
          </ac:spMkLst>
        </pc:spChg>
        <pc:spChg chg="add mod">
          <ac:chgData name="Stapel, Frederic" userId="1abc07cd-784c-4ede-87bc-7246762e1d08" providerId="ADAL" clId="{96D7FF0F-B081-4A9D-BD68-D3EBAC727EF5}" dt="2024-01-22T09:24:37.106" v="809" actId="1076"/>
          <ac:spMkLst>
            <pc:docMk/>
            <pc:sldMk cId="1713496642" sldId="263"/>
            <ac:spMk id="11" creationId="{02006AD3-2AC9-4A0F-120E-26F6B95B2763}"/>
          </ac:spMkLst>
        </pc:spChg>
        <pc:spChg chg="add mod">
          <ac:chgData name="Stapel, Frederic" userId="1abc07cd-784c-4ede-87bc-7246762e1d08" providerId="ADAL" clId="{96D7FF0F-B081-4A9D-BD68-D3EBAC727EF5}" dt="2024-01-22T09:24:57.954" v="825" actId="1076"/>
          <ac:spMkLst>
            <pc:docMk/>
            <pc:sldMk cId="1713496642" sldId="263"/>
            <ac:spMk id="12" creationId="{03C86A33-F9CE-EB6D-539B-6B5BD37B53BB}"/>
          </ac:spMkLst>
        </pc:spChg>
        <pc:spChg chg="add mod">
          <ac:chgData name="Stapel, Frederic" userId="1abc07cd-784c-4ede-87bc-7246762e1d08" providerId="ADAL" clId="{96D7FF0F-B081-4A9D-BD68-D3EBAC727EF5}" dt="2024-01-22T09:25:30.625" v="839" actId="1076"/>
          <ac:spMkLst>
            <pc:docMk/>
            <pc:sldMk cId="1713496642" sldId="263"/>
            <ac:spMk id="13" creationId="{6FC093B6-C27B-E841-8591-2BE287C5F771}"/>
          </ac:spMkLst>
        </pc:spChg>
        <pc:spChg chg="add mod">
          <ac:chgData name="Stapel, Frederic" userId="1abc07cd-784c-4ede-87bc-7246762e1d08" providerId="ADAL" clId="{96D7FF0F-B081-4A9D-BD68-D3EBAC727EF5}" dt="2024-01-22T09:32:56.342" v="999" actId="1076"/>
          <ac:spMkLst>
            <pc:docMk/>
            <pc:sldMk cId="1713496642" sldId="263"/>
            <ac:spMk id="14" creationId="{B879F3FF-05BF-D457-F374-B1217EED65D3}"/>
          </ac:spMkLst>
        </pc:spChg>
        <pc:spChg chg="add mod">
          <ac:chgData name="Stapel, Frederic" userId="1abc07cd-784c-4ede-87bc-7246762e1d08" providerId="ADAL" clId="{96D7FF0F-B081-4A9D-BD68-D3EBAC727EF5}" dt="2024-01-22T09:32:50.746" v="994" actId="1076"/>
          <ac:spMkLst>
            <pc:docMk/>
            <pc:sldMk cId="1713496642" sldId="263"/>
            <ac:spMk id="15" creationId="{DDA6F84A-60F5-A24F-633F-152BC97A2AE4}"/>
          </ac:spMkLst>
        </pc:spChg>
        <pc:spChg chg="add mod">
          <ac:chgData name="Stapel, Frederic" userId="1abc07cd-784c-4ede-87bc-7246762e1d08" providerId="ADAL" clId="{96D7FF0F-B081-4A9D-BD68-D3EBAC727EF5}" dt="2024-01-22T09:34:02.142" v="1002" actId="1076"/>
          <ac:spMkLst>
            <pc:docMk/>
            <pc:sldMk cId="1713496642" sldId="263"/>
            <ac:spMk id="16" creationId="{593B25F9-374E-5AC4-E752-A74E9890451A}"/>
          </ac:spMkLst>
        </pc:spChg>
        <pc:spChg chg="add mod">
          <ac:chgData name="Stapel, Frederic" userId="1abc07cd-784c-4ede-87bc-7246762e1d08" providerId="ADAL" clId="{96D7FF0F-B081-4A9D-BD68-D3EBAC727EF5}" dt="2024-01-22T09:29:31.305" v="941" actId="1076"/>
          <ac:spMkLst>
            <pc:docMk/>
            <pc:sldMk cId="1713496642" sldId="263"/>
            <ac:spMk id="17" creationId="{1489C8E4-8F87-3F46-4EBB-1B8A6B80BF9D}"/>
          </ac:spMkLst>
        </pc:spChg>
        <pc:spChg chg="add mod">
          <ac:chgData name="Stapel, Frederic" userId="1abc07cd-784c-4ede-87bc-7246762e1d08" providerId="ADAL" clId="{96D7FF0F-B081-4A9D-BD68-D3EBAC727EF5}" dt="2024-01-22T12:43:12.474" v="1802" actId="20577"/>
          <ac:spMkLst>
            <pc:docMk/>
            <pc:sldMk cId="1713496642" sldId="263"/>
            <ac:spMk id="18" creationId="{74ACF402-8780-C64D-557B-20BF07F73F34}"/>
          </ac:spMkLst>
        </pc:spChg>
        <pc:spChg chg="add del mod">
          <ac:chgData name="Stapel, Frederic" userId="1abc07cd-784c-4ede-87bc-7246762e1d08" providerId="ADAL" clId="{96D7FF0F-B081-4A9D-BD68-D3EBAC727EF5}" dt="2024-01-22T10:28:32.793" v="1532" actId="478"/>
          <ac:spMkLst>
            <pc:docMk/>
            <pc:sldMk cId="1713496642" sldId="263"/>
            <ac:spMk id="29" creationId="{8EF6735A-7469-A4A5-D296-919696B1B8F5}"/>
          </ac:spMkLst>
        </pc:spChg>
        <pc:spChg chg="add del mod">
          <ac:chgData name="Stapel, Frederic" userId="1abc07cd-784c-4ede-87bc-7246762e1d08" providerId="ADAL" clId="{96D7FF0F-B081-4A9D-BD68-D3EBAC727EF5}" dt="2024-01-22T13:20:18.101" v="1824" actId="478"/>
          <ac:spMkLst>
            <pc:docMk/>
            <pc:sldMk cId="1713496642" sldId="263"/>
            <ac:spMk id="30" creationId="{3D0E676D-7995-D40D-8555-73E09C2B9A8E}"/>
          </ac:spMkLst>
        </pc:sp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2" creationId="{B2699C14-E322-9533-AE68-586A085A0873}"/>
          </ac:picMkLst>
        </pc:pic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3" creationId="{85C0500A-C2B5-BA0E-0EB1-CCF4CD7D90B5}"/>
          </ac:picMkLst>
        </pc:picChg>
        <pc:picChg chg="add mod modCrop">
          <ac:chgData name="Stapel, Frederic" userId="1abc07cd-784c-4ede-87bc-7246762e1d08" providerId="ADAL" clId="{96D7FF0F-B081-4A9D-BD68-D3EBAC727EF5}" dt="2024-02-07T08:48:10.030" v="2121" actId="1076"/>
          <ac:picMkLst>
            <pc:docMk/>
            <pc:sldMk cId="1713496642" sldId="263"/>
            <ac:picMk id="5" creationId="{21AC0868-9FCC-5BDA-D328-2EDF9F4E47D9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0" creationId="{7872F2F1-CAAC-2771-5058-9A2F117C9013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2" creationId="{56702813-6D08-A382-853F-18EDE75C1509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3" creationId="{2E878AC6-07D9-ECB5-7B06-963559DF0303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4" creationId="{C63FF635-0581-38ED-08D5-F476D321D80D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5" creationId="{1D840902-6131-D410-3459-2DA8999495AC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6" creationId="{BC7CE99A-1E2F-6BD8-7CDD-81B0158CA255}"/>
          </ac:picMkLst>
        </pc:picChg>
        <pc:picChg chg="add mod">
          <ac:chgData name="Stapel, Frederic" userId="1abc07cd-784c-4ede-87bc-7246762e1d08" providerId="ADAL" clId="{96D7FF0F-B081-4A9D-BD68-D3EBAC727EF5}" dt="2024-01-22T09:39:45.952" v="1034" actId="1076"/>
          <ac:picMkLst>
            <pc:docMk/>
            <pc:sldMk cId="1713496642" sldId="263"/>
            <ac:picMk id="28" creationId="{69FE9388-2E34-363D-E35D-4308EC834BEA}"/>
          </ac:picMkLst>
        </pc:picChg>
        <pc:cxnChg chg="add mod">
          <ac:chgData name="Stapel, Frederic" userId="1abc07cd-784c-4ede-87bc-7246762e1d08" providerId="ADAL" clId="{96D7FF0F-B081-4A9D-BD68-D3EBAC727EF5}" dt="2024-01-22T09:22:53.538" v="764" actId="208"/>
          <ac:cxnSpMkLst>
            <pc:docMk/>
            <pc:sldMk cId="1713496642" sldId="263"/>
            <ac:cxnSpMk id="7" creationId="{CD99A870-22E1-5555-CEE1-990A749BAF6C}"/>
          </ac:cxnSpMkLst>
        </pc:cxnChg>
      </pc:sldChg>
      <pc:sldChg chg="addSp delSp modSp add del mod">
        <pc:chgData name="Stapel, Frederic" userId="1abc07cd-784c-4ede-87bc-7246762e1d08" providerId="ADAL" clId="{96D7FF0F-B081-4A9D-BD68-D3EBAC727EF5}" dt="2024-01-22T09:46:35.121" v="1051" actId="2696"/>
        <pc:sldMkLst>
          <pc:docMk/>
          <pc:sldMk cId="1098108866" sldId="264"/>
        </pc:sldMkLst>
        <pc:spChg chg="add del mod">
          <ac:chgData name="Stapel, Frederic" userId="1abc07cd-784c-4ede-87bc-7246762e1d08" providerId="ADAL" clId="{96D7FF0F-B081-4A9D-BD68-D3EBAC727EF5}" dt="2024-01-22T09:43:50.241" v="1050" actId="478"/>
          <ac:spMkLst>
            <pc:docMk/>
            <pc:sldMk cId="1098108866" sldId="264"/>
            <ac:spMk id="2" creationId="{F45030CF-9E49-57EB-4234-A1A253CB78AF}"/>
          </ac:spMkLst>
        </pc:spChg>
      </pc:sldChg>
      <pc:sldChg chg="addSp delSp modSp add mod">
        <pc:chgData name="Stapel, Frederic" userId="1abc07cd-784c-4ede-87bc-7246762e1d08" providerId="ADAL" clId="{96D7FF0F-B081-4A9D-BD68-D3EBAC727EF5}" dt="2024-01-22T10:42:45.436" v="1779"/>
        <pc:sldMkLst>
          <pc:docMk/>
          <pc:sldMk cId="1225391915" sldId="264"/>
        </pc:sldMkLst>
        <pc:spChg chg="mod">
          <ac:chgData name="Stapel, Frederic" userId="1abc07cd-784c-4ede-87bc-7246762e1d08" providerId="ADAL" clId="{96D7FF0F-B081-4A9D-BD68-D3EBAC727EF5}" dt="2024-01-22T10:12:58.203" v="1501" actId="14100"/>
          <ac:spMkLst>
            <pc:docMk/>
            <pc:sldMk cId="1225391915" sldId="264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0:19:51.106" v="1524" actId="20577"/>
          <ac:spMkLst>
            <pc:docMk/>
            <pc:sldMk cId="1225391915" sldId="264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03:11.838" v="1080" actId="478"/>
          <ac:spMkLst>
            <pc:docMk/>
            <pc:sldMk cId="1225391915" sldId="264"/>
            <ac:spMk id="5" creationId="{B2381123-0752-9786-4ECB-9796E718803F}"/>
          </ac:spMkLst>
        </pc:spChg>
        <pc:spChg chg="mod">
          <ac:chgData name="Stapel, Frederic" userId="1abc07cd-784c-4ede-87bc-7246762e1d08" providerId="ADAL" clId="{96D7FF0F-B081-4A9D-BD68-D3EBAC727EF5}" dt="2024-01-22T10:07:49.052" v="1394" actId="14100"/>
          <ac:spMkLst>
            <pc:docMk/>
            <pc:sldMk cId="1225391915" sldId="264"/>
            <ac:spMk id="11" creationId="{9D91F178-9325-8703-EB65-8D60088338D3}"/>
          </ac:spMkLst>
        </pc:spChg>
        <pc:spChg chg="add del mod">
          <ac:chgData name="Stapel, Frederic" userId="1abc07cd-784c-4ede-87bc-7246762e1d08" providerId="ADAL" clId="{96D7FF0F-B081-4A9D-BD68-D3EBAC727EF5}" dt="2024-01-22T10:14:21.327" v="1510"/>
          <ac:spMkLst>
            <pc:docMk/>
            <pc:sldMk cId="1225391915" sldId="264"/>
            <ac:spMk id="13" creationId="{2B1D57EE-92BC-0446-42D0-494E16F53E42}"/>
          </ac:spMkLst>
        </pc:spChg>
        <pc:picChg chg="del">
          <ac:chgData name="Stapel, Frederic" userId="1abc07cd-784c-4ede-87bc-7246762e1d08" providerId="ADAL" clId="{96D7FF0F-B081-4A9D-BD68-D3EBAC727EF5}" dt="2024-01-22T10:04:26.670" v="1089" actId="478"/>
          <ac:picMkLst>
            <pc:docMk/>
            <pc:sldMk cId="1225391915" sldId="264"/>
            <ac:picMk id="6" creationId="{D4408CB8-36B2-C477-4D54-7C13477F7853}"/>
          </ac:picMkLst>
        </pc:picChg>
        <pc:picChg chg="del">
          <ac:chgData name="Stapel, Frederic" userId="1abc07cd-784c-4ede-87bc-7246762e1d08" providerId="ADAL" clId="{96D7FF0F-B081-4A9D-BD68-D3EBAC727EF5}" dt="2024-01-22T10:03:08.562" v="1079" actId="478"/>
          <ac:picMkLst>
            <pc:docMk/>
            <pc:sldMk cId="1225391915" sldId="264"/>
            <ac:picMk id="8" creationId="{EF715E90-E8B5-3CB2-9FBD-1DAA4729DF9B}"/>
          </ac:picMkLst>
        </pc:picChg>
        <pc:picChg chg="add del mod">
          <ac:chgData name="Stapel, Frederic" userId="1abc07cd-784c-4ede-87bc-7246762e1d08" providerId="ADAL" clId="{96D7FF0F-B081-4A9D-BD68-D3EBAC727EF5}" dt="2024-01-22T10:14:01.900" v="1504" actId="478"/>
          <ac:picMkLst>
            <pc:docMk/>
            <pc:sldMk cId="1225391915" sldId="264"/>
            <ac:picMk id="9" creationId="{506052AA-75CF-6C8A-A0A2-FDDE70D1E2C8}"/>
          </ac:picMkLst>
        </pc:picChg>
        <pc:picChg chg="del mod">
          <ac:chgData name="Stapel, Frederic" userId="1abc07cd-784c-4ede-87bc-7246762e1d08" providerId="ADAL" clId="{96D7FF0F-B081-4A9D-BD68-D3EBAC727EF5}" dt="2024-01-22T10:03:21.462" v="1082" actId="478"/>
          <ac:picMkLst>
            <pc:docMk/>
            <pc:sldMk cId="1225391915" sldId="264"/>
            <ac:picMk id="10" creationId="{5E44EC0B-35D0-8883-D6D4-7729E1015BF1}"/>
          </ac:picMkLst>
        </pc:picChg>
        <pc:picChg chg="add mod">
          <ac:chgData name="Stapel, Frederic" userId="1abc07cd-784c-4ede-87bc-7246762e1d08" providerId="ADAL" clId="{96D7FF0F-B081-4A9D-BD68-D3EBAC727EF5}" dt="2024-01-22T10:42:45.436" v="1779"/>
          <ac:picMkLst>
            <pc:docMk/>
            <pc:sldMk cId="1225391915" sldId="264"/>
            <ac:picMk id="12" creationId="{20BAD3F9-4B8B-FAEF-B7CD-86966E363AF6}"/>
          </ac:picMkLst>
        </pc:picChg>
        <pc:picChg chg="add mod">
          <ac:chgData name="Stapel, Frederic" userId="1abc07cd-784c-4ede-87bc-7246762e1d08" providerId="ADAL" clId="{96D7FF0F-B081-4A9D-BD68-D3EBAC727EF5}" dt="2024-01-22T10:15:07.434" v="1521"/>
          <ac:picMkLst>
            <pc:docMk/>
            <pc:sldMk cId="1225391915" sldId="264"/>
            <ac:picMk id="15" creationId="{78A5AAA5-507F-5B3F-9CFA-290D6FD73404}"/>
          </ac:picMkLst>
        </pc:picChg>
      </pc:sldChg>
      <pc:sldChg chg="modSp new mod">
        <pc:chgData name="Stapel, Frederic" userId="1abc07cd-784c-4ede-87bc-7246762e1d08" providerId="ADAL" clId="{96D7FF0F-B081-4A9D-BD68-D3EBAC727EF5}" dt="2024-01-22T13:36:06.040" v="2117" actId="114"/>
        <pc:sldMkLst>
          <pc:docMk/>
          <pc:sldMk cId="385142847" sldId="265"/>
        </pc:sldMkLst>
        <pc:spChg chg="mod">
          <ac:chgData name="Stapel, Frederic" userId="1abc07cd-784c-4ede-87bc-7246762e1d08" providerId="ADAL" clId="{96D7FF0F-B081-4A9D-BD68-D3EBAC727EF5}" dt="2024-01-22T10:09:04.277" v="1407" actId="20577"/>
          <ac:spMkLst>
            <pc:docMk/>
            <pc:sldMk cId="385142847" sldId="265"/>
            <ac:spMk id="2" creationId="{9FFC62D5-A96A-5570-D17C-5E8D1803AE30}"/>
          </ac:spMkLst>
        </pc:spChg>
        <pc:spChg chg="mod">
          <ac:chgData name="Stapel, Frederic" userId="1abc07cd-784c-4ede-87bc-7246762e1d08" providerId="ADAL" clId="{96D7FF0F-B081-4A9D-BD68-D3EBAC727EF5}" dt="2024-01-22T13:36:06.040" v="2117" actId="114"/>
          <ac:spMkLst>
            <pc:docMk/>
            <pc:sldMk cId="385142847" sldId="265"/>
            <ac:spMk id="3" creationId="{E9E6775A-1FE4-158A-7EB0-0179ED1C9384}"/>
          </ac:spMkLst>
        </pc:spChg>
      </pc:sldChg>
      <pc:sldChg chg="addSp delSp modSp add mod ord">
        <pc:chgData name="Stapel, Frederic" userId="1abc07cd-784c-4ede-87bc-7246762e1d08" providerId="ADAL" clId="{96D7FF0F-B081-4A9D-BD68-D3EBAC727EF5}" dt="2024-01-22T10:42:53.542" v="1780"/>
        <pc:sldMkLst>
          <pc:docMk/>
          <pc:sldMk cId="2777110948" sldId="266"/>
        </pc:sldMkLst>
        <pc:picChg chg="add mod ord modCrop">
          <ac:chgData name="Stapel, Frederic" userId="1abc07cd-784c-4ede-87bc-7246762e1d08" providerId="ADAL" clId="{96D7FF0F-B081-4A9D-BD68-D3EBAC727EF5}" dt="2024-01-22T10:29:24.023" v="1544" actId="171"/>
          <ac:picMkLst>
            <pc:docMk/>
            <pc:sldMk cId="2777110948" sldId="266"/>
            <ac:picMk id="5" creationId="{BC3A663C-E1EA-4ABE-8973-E7A37D056F33}"/>
          </ac:picMkLst>
        </pc:picChg>
        <pc:picChg chg="del">
          <ac:chgData name="Stapel, Frederic" userId="1abc07cd-784c-4ede-87bc-7246762e1d08" providerId="ADAL" clId="{96D7FF0F-B081-4A9D-BD68-D3EBAC727EF5}" dt="2024-01-22T10:28:37.649" v="1533" actId="478"/>
          <ac:picMkLst>
            <pc:docMk/>
            <pc:sldMk cId="2777110948" sldId="266"/>
            <ac:picMk id="6" creationId="{D4408CB8-36B2-C477-4D54-7C13477F7853}"/>
          </ac:picMkLst>
        </pc:picChg>
        <pc:picChg chg="mod">
          <ac:chgData name="Stapel, Frederic" userId="1abc07cd-784c-4ede-87bc-7246762e1d08" providerId="ADAL" clId="{96D7FF0F-B081-4A9D-BD68-D3EBAC727EF5}" dt="2024-01-22T10:42:53.542" v="1780"/>
          <ac:picMkLst>
            <pc:docMk/>
            <pc:sldMk cId="2777110948" sldId="266"/>
            <ac:picMk id="8" creationId="{EF715E90-E8B5-3CB2-9FBD-1DAA4729DF9B}"/>
          </ac:picMkLst>
        </pc:picChg>
        <pc:picChg chg="mod">
          <ac:chgData name="Stapel, Frederic" userId="1abc07cd-784c-4ede-87bc-7246762e1d08" providerId="ADAL" clId="{96D7FF0F-B081-4A9D-BD68-D3EBAC727EF5}" dt="2024-01-22T10:30:54.450" v="1549"/>
          <ac:picMkLst>
            <pc:docMk/>
            <pc:sldMk cId="2777110948" sldId="266"/>
            <ac:picMk id="10" creationId="{5E44EC0B-35D0-8883-D6D4-7729E1015BF1}"/>
          </ac:picMkLst>
        </pc:picChg>
      </pc:sldChg>
      <pc:sldChg chg="modSp add ord">
        <pc:chgData name="Stapel, Frederic" userId="1abc07cd-784c-4ede-87bc-7246762e1d08" providerId="ADAL" clId="{96D7FF0F-B081-4A9D-BD68-D3EBAC727EF5}" dt="2024-01-22T10:43:01.863" v="1781"/>
        <pc:sldMkLst>
          <pc:docMk/>
          <pc:sldMk cId="3920583071" sldId="267"/>
        </pc:sldMkLst>
        <pc:picChg chg="mod">
          <ac:chgData name="Stapel, Frederic" userId="1abc07cd-784c-4ede-87bc-7246762e1d08" providerId="ADAL" clId="{96D7FF0F-B081-4A9D-BD68-D3EBAC727EF5}" dt="2024-01-22T10:43:01.863" v="1781"/>
          <ac:picMkLst>
            <pc:docMk/>
            <pc:sldMk cId="3920583071" sldId="267"/>
            <ac:picMk id="12" creationId="{20BAD3F9-4B8B-FAEF-B7CD-86966E363AF6}"/>
          </ac:picMkLst>
        </pc:picChg>
        <pc:picChg chg="mod">
          <ac:chgData name="Stapel, Frederic" userId="1abc07cd-784c-4ede-87bc-7246762e1d08" providerId="ADAL" clId="{96D7FF0F-B081-4A9D-BD68-D3EBAC727EF5}" dt="2024-01-22T10:31:18.380" v="1550"/>
          <ac:picMkLst>
            <pc:docMk/>
            <pc:sldMk cId="3920583071" sldId="267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1-22T13:31:04.434" v="2011" actId="1076"/>
        <pc:sldMkLst>
          <pc:docMk/>
          <pc:sldMk cId="182810392" sldId="268"/>
        </pc:sldMkLst>
        <pc:spChg chg="del mod">
          <ac:chgData name="Stapel, Frederic" userId="1abc07cd-784c-4ede-87bc-7246762e1d08" providerId="ADAL" clId="{96D7FF0F-B081-4A9D-BD68-D3EBAC727EF5}" dt="2024-01-22T10:40:54.648" v="1761" actId="478"/>
          <ac:spMkLst>
            <pc:docMk/>
            <pc:sldMk cId="182810392" sldId="268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40:58.519" v="1764" actId="478"/>
          <ac:spMkLst>
            <pc:docMk/>
            <pc:sldMk cId="182810392" sldId="268"/>
            <ac:spMk id="5" creationId="{036B66FB-CEE4-3718-C29E-D9F29B6F878D}"/>
          </ac:spMkLst>
        </pc:spChg>
        <pc:spChg chg="add mod">
          <ac:chgData name="Stapel, Frederic" userId="1abc07cd-784c-4ede-87bc-7246762e1d08" providerId="ADAL" clId="{96D7FF0F-B081-4A9D-BD68-D3EBAC727EF5}" dt="2024-01-22T10:41:49.264" v="1775" actId="207"/>
          <ac:spMkLst>
            <pc:docMk/>
            <pc:sldMk cId="182810392" sldId="268"/>
            <ac:spMk id="8" creationId="{8D8ED156-8013-09E1-9BFB-04BEA32063C0}"/>
          </ac:spMkLst>
        </pc:spChg>
        <pc:spChg chg="add mod">
          <ac:chgData name="Stapel, Frederic" userId="1abc07cd-784c-4ede-87bc-7246762e1d08" providerId="ADAL" clId="{96D7FF0F-B081-4A9D-BD68-D3EBAC727EF5}" dt="2024-01-22T13:31:04.434" v="2011" actId="1076"/>
          <ac:spMkLst>
            <pc:docMk/>
            <pc:sldMk cId="182810392" sldId="268"/>
            <ac:spMk id="9" creationId="{289D5D2C-B384-B145-6D17-709ED25C289B}"/>
          </ac:spMkLst>
        </pc:spChg>
        <pc:spChg chg="del">
          <ac:chgData name="Stapel, Frederic" userId="1abc07cd-784c-4ede-87bc-7246762e1d08" providerId="ADAL" clId="{96D7FF0F-B081-4A9D-BD68-D3EBAC727EF5}" dt="2024-01-22T10:40:53.585" v="1760" actId="478"/>
          <ac:spMkLst>
            <pc:docMk/>
            <pc:sldMk cId="182810392" sldId="268"/>
            <ac:spMk id="11" creationId="{9D91F178-9325-8703-EB65-8D60088338D3}"/>
          </ac:spMkLst>
        </pc:spChg>
        <pc:picChg chg="add mod ord modCrop">
          <ac:chgData name="Stapel, Frederic" userId="1abc07cd-784c-4ede-87bc-7246762e1d08" providerId="ADAL" clId="{96D7FF0F-B081-4A9D-BD68-D3EBAC727EF5}" dt="2024-01-22T10:41:58.993" v="1778" actId="1076"/>
          <ac:picMkLst>
            <pc:docMk/>
            <pc:sldMk cId="182810392" sldId="268"/>
            <ac:picMk id="7" creationId="{A6FF8868-38DA-2F53-21F6-7CB687D8E00E}"/>
          </ac:picMkLst>
        </pc:picChg>
        <pc:picChg chg="del">
          <ac:chgData name="Stapel, Frederic" userId="1abc07cd-784c-4ede-87bc-7246762e1d08" providerId="ADAL" clId="{96D7FF0F-B081-4A9D-BD68-D3EBAC727EF5}" dt="2024-01-22T10:40:55.527" v="1762" actId="478"/>
          <ac:picMkLst>
            <pc:docMk/>
            <pc:sldMk cId="182810392" sldId="268"/>
            <ac:picMk id="12" creationId="{20BAD3F9-4B8B-FAEF-B7CD-86966E363AF6}"/>
          </ac:picMkLst>
        </pc:picChg>
        <pc:picChg chg="del">
          <ac:chgData name="Stapel, Frederic" userId="1abc07cd-784c-4ede-87bc-7246762e1d08" providerId="ADAL" clId="{96D7FF0F-B081-4A9D-BD68-D3EBAC727EF5}" dt="2024-01-22T10:40:56.725" v="1763" actId="478"/>
          <ac:picMkLst>
            <pc:docMk/>
            <pc:sldMk cId="182810392" sldId="268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2-07T09:29:56.595" v="2468" actId="14100"/>
        <pc:sldMkLst>
          <pc:docMk/>
          <pc:sldMk cId="1179069388" sldId="269"/>
        </pc:sldMkLst>
        <pc:picChg chg="mod">
          <ac:chgData name="Stapel, Frederic" userId="1abc07cd-784c-4ede-87bc-7246762e1d08" providerId="ADAL" clId="{96D7FF0F-B081-4A9D-BD68-D3EBAC727EF5}" dt="2024-02-07T09:29:30.853" v="2459" actId="1076"/>
          <ac:picMkLst>
            <pc:docMk/>
            <pc:sldMk cId="1179069388" sldId="269"/>
            <ac:picMk id="6" creationId="{D5BC3BC5-9A14-CDA5-3C5A-65DCA4E22C08}"/>
          </ac:picMkLst>
        </pc:pic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3" creationId="{CC7BCB90-D5A6-AEDF-7884-3078F11B395B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5" creationId="{0B3F89EE-EA00-11D4-1FD7-418227C2AC6A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8" creationId="{27B33DD2-F00D-AE38-49D2-0031F247A6A9}"/>
          </ac:cxnSpMkLst>
        </pc:cxnChg>
        <pc:cxnChg chg="add mod">
          <ac:chgData name="Stapel, Frederic" userId="1abc07cd-784c-4ede-87bc-7246762e1d08" providerId="ADAL" clId="{96D7FF0F-B081-4A9D-BD68-D3EBAC727EF5}" dt="2024-02-07T08:50:56.022" v="2136" actId="14100"/>
          <ac:cxnSpMkLst>
            <pc:docMk/>
            <pc:sldMk cId="1179069388" sldId="269"/>
            <ac:cxnSpMk id="11" creationId="{9C87296D-5368-22E1-666E-BBC1618BBFC9}"/>
          </ac:cxnSpMkLst>
        </pc:cxnChg>
        <pc:cxnChg chg="add mod">
          <ac:chgData name="Stapel, Frederic" userId="1abc07cd-784c-4ede-87bc-7246762e1d08" providerId="ADAL" clId="{96D7FF0F-B081-4A9D-BD68-D3EBAC727EF5}" dt="2024-02-07T08:51:02.697" v="2139" actId="14100"/>
          <ac:cxnSpMkLst>
            <pc:docMk/>
            <pc:sldMk cId="1179069388" sldId="269"/>
            <ac:cxnSpMk id="13" creationId="{8AC56774-534B-CEF6-258B-9225EC527818}"/>
          </ac:cxnSpMkLst>
        </pc:cxnChg>
        <pc:cxnChg chg="add mod">
          <ac:chgData name="Stapel, Frederic" userId="1abc07cd-784c-4ede-87bc-7246762e1d08" providerId="ADAL" clId="{96D7FF0F-B081-4A9D-BD68-D3EBAC727EF5}" dt="2024-02-07T08:51:08.513" v="2142" actId="14100"/>
          <ac:cxnSpMkLst>
            <pc:docMk/>
            <pc:sldMk cId="1179069388" sldId="269"/>
            <ac:cxnSpMk id="16" creationId="{0C483E36-9561-2592-7C13-C608AC34D269}"/>
          </ac:cxnSpMkLst>
        </pc:cxnChg>
        <pc:cxnChg chg="add mod">
          <ac:chgData name="Stapel, Frederic" userId="1abc07cd-784c-4ede-87bc-7246762e1d08" providerId="ADAL" clId="{96D7FF0F-B081-4A9D-BD68-D3EBAC727EF5}" dt="2024-02-07T08:51:25.154" v="2145" actId="14100"/>
          <ac:cxnSpMkLst>
            <pc:docMk/>
            <pc:sldMk cId="1179069388" sldId="269"/>
            <ac:cxnSpMk id="19" creationId="{A0BABDFD-D7C3-5AAD-8AE5-DC5060784663}"/>
          </ac:cxnSpMkLst>
        </pc:cxnChg>
        <pc:cxnChg chg="add mod">
          <ac:chgData name="Stapel, Frederic" userId="1abc07cd-784c-4ede-87bc-7246762e1d08" providerId="ADAL" clId="{96D7FF0F-B081-4A9D-BD68-D3EBAC727EF5}" dt="2024-02-07T08:51:37.955" v="2150" actId="14100"/>
          <ac:cxnSpMkLst>
            <pc:docMk/>
            <pc:sldMk cId="1179069388" sldId="269"/>
            <ac:cxnSpMk id="21" creationId="{C9EF8CC3-ECB5-1A27-86D2-82C6154BA1ED}"/>
          </ac:cxnSpMkLst>
        </pc:cxnChg>
        <pc:cxnChg chg="add mod">
          <ac:chgData name="Stapel, Frederic" userId="1abc07cd-784c-4ede-87bc-7246762e1d08" providerId="ADAL" clId="{96D7FF0F-B081-4A9D-BD68-D3EBAC727EF5}" dt="2024-02-07T08:51:51.155" v="2154" actId="14100"/>
          <ac:cxnSpMkLst>
            <pc:docMk/>
            <pc:sldMk cId="1179069388" sldId="269"/>
            <ac:cxnSpMk id="26" creationId="{69D0339A-F11F-12C6-0F3F-72C8CF7B78C7}"/>
          </ac:cxnSpMkLst>
        </pc:cxnChg>
        <pc:cxnChg chg="add mod">
          <ac:chgData name="Stapel, Frederic" userId="1abc07cd-784c-4ede-87bc-7246762e1d08" providerId="ADAL" clId="{96D7FF0F-B081-4A9D-BD68-D3EBAC727EF5}" dt="2024-02-07T08:52:08.291" v="2157" actId="14100"/>
          <ac:cxnSpMkLst>
            <pc:docMk/>
            <pc:sldMk cId="1179069388" sldId="269"/>
            <ac:cxnSpMk id="29" creationId="{A688104E-AEA1-7806-688D-CFAB5D8FD106}"/>
          </ac:cxnSpMkLst>
        </pc:cxnChg>
        <pc:cxnChg chg="add mod">
          <ac:chgData name="Stapel, Frederic" userId="1abc07cd-784c-4ede-87bc-7246762e1d08" providerId="ADAL" clId="{96D7FF0F-B081-4A9D-BD68-D3EBAC727EF5}" dt="2024-02-07T08:52:12.387" v="2160" actId="14100"/>
          <ac:cxnSpMkLst>
            <pc:docMk/>
            <pc:sldMk cId="1179069388" sldId="269"/>
            <ac:cxnSpMk id="31" creationId="{6EBD3694-F884-6909-C6D9-91FAA8EED8FD}"/>
          </ac:cxnSpMkLst>
        </pc:cxnChg>
        <pc:cxnChg chg="add mod">
          <ac:chgData name="Stapel, Frederic" userId="1abc07cd-784c-4ede-87bc-7246762e1d08" providerId="ADAL" clId="{96D7FF0F-B081-4A9D-BD68-D3EBAC727EF5}" dt="2024-02-07T09:28:09.275" v="2446" actId="14100"/>
          <ac:cxnSpMkLst>
            <pc:docMk/>
            <pc:sldMk cId="1179069388" sldId="269"/>
            <ac:cxnSpMk id="34" creationId="{79599D72-31AF-305D-DD63-495367A0CF56}"/>
          </ac:cxnSpMkLst>
        </pc:cxnChg>
        <pc:cxnChg chg="add mod">
          <ac:chgData name="Stapel, Frederic" userId="1abc07cd-784c-4ede-87bc-7246762e1d08" providerId="ADAL" clId="{96D7FF0F-B081-4A9D-BD68-D3EBAC727EF5}" dt="2024-02-07T09:28:43.146" v="2452" actId="14100"/>
          <ac:cxnSpMkLst>
            <pc:docMk/>
            <pc:sldMk cId="1179069388" sldId="269"/>
            <ac:cxnSpMk id="36" creationId="{257FB9A7-861C-A034-B9DC-30E576DD7019}"/>
          </ac:cxnSpMkLst>
        </pc:cxnChg>
        <pc:cxnChg chg="add mod">
          <ac:chgData name="Stapel, Frederic" userId="1abc07cd-784c-4ede-87bc-7246762e1d08" providerId="ADAL" clId="{96D7FF0F-B081-4A9D-BD68-D3EBAC727EF5}" dt="2024-02-07T09:28:30.226" v="2449" actId="14100"/>
          <ac:cxnSpMkLst>
            <pc:docMk/>
            <pc:sldMk cId="1179069388" sldId="269"/>
            <ac:cxnSpMk id="39" creationId="{455BC133-FEAC-F7FD-506F-FB69FB9B3908}"/>
          </ac:cxnSpMkLst>
        </pc:cxnChg>
        <pc:cxnChg chg="add mod">
          <ac:chgData name="Stapel, Frederic" userId="1abc07cd-784c-4ede-87bc-7246762e1d08" providerId="ADAL" clId="{96D7FF0F-B081-4A9D-BD68-D3EBAC727EF5}" dt="2024-02-07T09:24:12.590" v="2434" actId="14100"/>
          <ac:cxnSpMkLst>
            <pc:docMk/>
            <pc:sldMk cId="1179069388" sldId="269"/>
            <ac:cxnSpMk id="42" creationId="{F72845EB-89C7-8D02-C1F8-BC079EE499EC}"/>
          </ac:cxnSpMkLst>
        </pc:cxnChg>
        <pc:cxnChg chg="add mod">
          <ac:chgData name="Stapel, Frederic" userId="1abc07cd-784c-4ede-87bc-7246762e1d08" providerId="ADAL" clId="{96D7FF0F-B081-4A9D-BD68-D3EBAC727EF5}" dt="2024-02-07T08:53:14.109" v="2177" actId="14100"/>
          <ac:cxnSpMkLst>
            <pc:docMk/>
            <pc:sldMk cId="1179069388" sldId="269"/>
            <ac:cxnSpMk id="45" creationId="{FB19C2D8-16E7-83E2-E580-BB83400F75B9}"/>
          </ac:cxnSpMkLst>
        </pc:cxnChg>
        <pc:cxnChg chg="add mod">
          <ac:chgData name="Stapel, Frederic" userId="1abc07cd-784c-4ede-87bc-7246762e1d08" providerId="ADAL" clId="{96D7FF0F-B081-4A9D-BD68-D3EBAC727EF5}" dt="2024-02-07T08:53:27.805" v="2180" actId="14100"/>
          <ac:cxnSpMkLst>
            <pc:docMk/>
            <pc:sldMk cId="1179069388" sldId="269"/>
            <ac:cxnSpMk id="48" creationId="{35BCB8B1-3711-4166-D3E5-9570FDB34473}"/>
          </ac:cxnSpMkLst>
        </pc:cxnChg>
        <pc:cxnChg chg="add mod">
          <ac:chgData name="Stapel, Frederic" userId="1abc07cd-784c-4ede-87bc-7246762e1d08" providerId="ADAL" clId="{96D7FF0F-B081-4A9D-BD68-D3EBAC727EF5}" dt="2024-02-07T08:54:03.438" v="2190" actId="14100"/>
          <ac:cxnSpMkLst>
            <pc:docMk/>
            <pc:sldMk cId="1179069388" sldId="269"/>
            <ac:cxnSpMk id="51" creationId="{BBB69ADF-C071-2353-852C-F1B44209329E}"/>
          </ac:cxnSpMkLst>
        </pc:cxnChg>
        <pc:cxnChg chg="add del mod">
          <ac:chgData name="Stapel, Frederic" userId="1abc07cd-784c-4ede-87bc-7246762e1d08" providerId="ADAL" clId="{96D7FF0F-B081-4A9D-BD68-D3EBAC727EF5}" dt="2024-02-07T08:53:50.192" v="2186" actId="478"/>
          <ac:cxnSpMkLst>
            <pc:docMk/>
            <pc:sldMk cId="1179069388" sldId="269"/>
            <ac:cxnSpMk id="53" creationId="{50996D06-6BBB-9DC7-9EAB-9CF8313019C0}"/>
          </ac:cxnSpMkLst>
        </pc:cxnChg>
        <pc:cxnChg chg="add mod">
          <ac:chgData name="Stapel, Frederic" userId="1abc07cd-784c-4ede-87bc-7246762e1d08" providerId="ADAL" clId="{96D7FF0F-B081-4A9D-BD68-D3EBAC727EF5}" dt="2024-02-07T08:54:00.262" v="2189" actId="1076"/>
          <ac:cxnSpMkLst>
            <pc:docMk/>
            <pc:sldMk cId="1179069388" sldId="269"/>
            <ac:cxnSpMk id="55" creationId="{D9CEB0A9-C225-AF00-37D7-770FBD654129}"/>
          </ac:cxnSpMkLst>
        </pc:cxnChg>
        <pc:cxnChg chg="add mod">
          <ac:chgData name="Stapel, Frederic" userId="1abc07cd-784c-4ede-87bc-7246762e1d08" providerId="ADAL" clId="{96D7FF0F-B081-4A9D-BD68-D3EBAC727EF5}" dt="2024-02-07T08:54:11.567" v="2193" actId="14100"/>
          <ac:cxnSpMkLst>
            <pc:docMk/>
            <pc:sldMk cId="1179069388" sldId="269"/>
            <ac:cxnSpMk id="57" creationId="{376E8D25-BA7C-D870-6B92-91848F291135}"/>
          </ac:cxnSpMkLst>
        </pc:cxnChg>
        <pc:cxnChg chg="add mod">
          <ac:chgData name="Stapel, Frederic" userId="1abc07cd-784c-4ede-87bc-7246762e1d08" providerId="ADAL" clId="{96D7FF0F-B081-4A9D-BD68-D3EBAC727EF5}" dt="2024-02-07T08:54:23.055" v="2196" actId="14100"/>
          <ac:cxnSpMkLst>
            <pc:docMk/>
            <pc:sldMk cId="1179069388" sldId="269"/>
            <ac:cxnSpMk id="60" creationId="{C76AE37E-6794-FDEA-7AD1-EDC2A9F4B07B}"/>
          </ac:cxnSpMkLst>
        </pc:cxnChg>
        <pc:cxnChg chg="add mod">
          <ac:chgData name="Stapel, Frederic" userId="1abc07cd-784c-4ede-87bc-7246762e1d08" providerId="ADAL" clId="{96D7FF0F-B081-4A9D-BD68-D3EBAC727EF5}" dt="2024-02-07T08:54:35.335" v="2199" actId="14100"/>
          <ac:cxnSpMkLst>
            <pc:docMk/>
            <pc:sldMk cId="1179069388" sldId="269"/>
            <ac:cxnSpMk id="63" creationId="{5D519849-6CDE-C42C-64A3-6D739821571F}"/>
          </ac:cxnSpMkLst>
        </pc:cxnChg>
        <pc:cxnChg chg="add mod">
          <ac:chgData name="Stapel, Frederic" userId="1abc07cd-784c-4ede-87bc-7246762e1d08" providerId="ADAL" clId="{96D7FF0F-B081-4A9D-BD68-D3EBAC727EF5}" dt="2024-02-07T08:54:44.535" v="2203" actId="14100"/>
          <ac:cxnSpMkLst>
            <pc:docMk/>
            <pc:sldMk cId="1179069388" sldId="269"/>
            <ac:cxnSpMk id="66" creationId="{7D0D68CC-3EB9-0026-2DC3-4813345BEB00}"/>
          </ac:cxnSpMkLst>
        </pc:cxnChg>
        <pc:cxnChg chg="add mod">
          <ac:chgData name="Stapel, Frederic" userId="1abc07cd-784c-4ede-87bc-7246762e1d08" providerId="ADAL" clId="{96D7FF0F-B081-4A9D-BD68-D3EBAC727EF5}" dt="2024-02-07T08:54:50.103" v="2206" actId="14100"/>
          <ac:cxnSpMkLst>
            <pc:docMk/>
            <pc:sldMk cId="1179069388" sldId="269"/>
            <ac:cxnSpMk id="70" creationId="{16518AD3-E324-2B3C-D3BF-9A24BEF4DD96}"/>
          </ac:cxnSpMkLst>
        </pc:cxnChg>
        <pc:cxnChg chg="add mod">
          <ac:chgData name="Stapel, Frederic" userId="1abc07cd-784c-4ede-87bc-7246762e1d08" providerId="ADAL" clId="{96D7FF0F-B081-4A9D-BD68-D3EBAC727EF5}" dt="2024-02-07T09:22:07.686" v="2415" actId="1076"/>
          <ac:cxnSpMkLst>
            <pc:docMk/>
            <pc:sldMk cId="1179069388" sldId="269"/>
            <ac:cxnSpMk id="73" creationId="{D38DD006-FFBB-3EC1-E576-670368373142}"/>
          </ac:cxnSpMkLst>
        </pc:cxnChg>
        <pc:cxnChg chg="add mod">
          <ac:chgData name="Stapel, Frederic" userId="1abc07cd-784c-4ede-87bc-7246762e1d08" providerId="ADAL" clId="{96D7FF0F-B081-4A9D-BD68-D3EBAC727EF5}" dt="2024-02-07T08:55:04.319" v="2212" actId="14100"/>
          <ac:cxnSpMkLst>
            <pc:docMk/>
            <pc:sldMk cId="1179069388" sldId="269"/>
            <ac:cxnSpMk id="76" creationId="{A8E05628-FBBE-C744-35BE-E08062E95188}"/>
          </ac:cxnSpMkLst>
        </pc:cxnChg>
        <pc:cxnChg chg="add mod">
          <ac:chgData name="Stapel, Frederic" userId="1abc07cd-784c-4ede-87bc-7246762e1d08" providerId="ADAL" clId="{96D7FF0F-B081-4A9D-BD68-D3EBAC727EF5}" dt="2024-02-07T08:55:16.415" v="2216" actId="14100"/>
          <ac:cxnSpMkLst>
            <pc:docMk/>
            <pc:sldMk cId="1179069388" sldId="269"/>
            <ac:cxnSpMk id="79" creationId="{DB55E0BE-8C4E-2376-464B-A0DC2F59F341}"/>
          </ac:cxnSpMkLst>
        </pc:cxnChg>
        <pc:cxnChg chg="add mod">
          <ac:chgData name="Stapel, Frederic" userId="1abc07cd-784c-4ede-87bc-7246762e1d08" providerId="ADAL" clId="{96D7FF0F-B081-4A9D-BD68-D3EBAC727EF5}" dt="2024-02-07T08:55:30.751" v="2220" actId="1076"/>
          <ac:cxnSpMkLst>
            <pc:docMk/>
            <pc:sldMk cId="1179069388" sldId="269"/>
            <ac:cxnSpMk id="82" creationId="{17DDA5C0-DB54-D40A-3352-915F67CCC585}"/>
          </ac:cxnSpMkLst>
        </pc:cxnChg>
        <pc:cxnChg chg="add mod">
          <ac:chgData name="Stapel, Frederic" userId="1abc07cd-784c-4ede-87bc-7246762e1d08" providerId="ADAL" clId="{96D7FF0F-B081-4A9D-BD68-D3EBAC727EF5}" dt="2024-02-07T08:55:37.480" v="2223" actId="14100"/>
          <ac:cxnSpMkLst>
            <pc:docMk/>
            <pc:sldMk cId="1179069388" sldId="269"/>
            <ac:cxnSpMk id="85" creationId="{FCAB774D-4175-A94B-60B8-E58A5951DEA1}"/>
          </ac:cxnSpMkLst>
        </pc:cxnChg>
        <pc:cxnChg chg="add mod">
          <ac:chgData name="Stapel, Frederic" userId="1abc07cd-784c-4ede-87bc-7246762e1d08" providerId="ADAL" clId="{96D7FF0F-B081-4A9D-BD68-D3EBAC727EF5}" dt="2024-02-07T08:55:45.320" v="2226" actId="14100"/>
          <ac:cxnSpMkLst>
            <pc:docMk/>
            <pc:sldMk cId="1179069388" sldId="269"/>
            <ac:cxnSpMk id="88" creationId="{F045A197-239C-7111-465B-BE6831E1C39E}"/>
          </ac:cxnSpMkLst>
        </pc:cxnChg>
        <pc:cxnChg chg="add mod">
          <ac:chgData name="Stapel, Frederic" userId="1abc07cd-784c-4ede-87bc-7246762e1d08" providerId="ADAL" clId="{96D7FF0F-B081-4A9D-BD68-D3EBAC727EF5}" dt="2024-02-07T08:56:08.560" v="2229" actId="14100"/>
          <ac:cxnSpMkLst>
            <pc:docMk/>
            <pc:sldMk cId="1179069388" sldId="269"/>
            <ac:cxnSpMk id="91" creationId="{8F351E76-358D-B7DC-3F7C-9FF4FD5B776C}"/>
          </ac:cxnSpMkLst>
        </pc:cxnChg>
        <pc:cxnChg chg="add mod">
          <ac:chgData name="Stapel, Frederic" userId="1abc07cd-784c-4ede-87bc-7246762e1d08" providerId="ADAL" clId="{96D7FF0F-B081-4A9D-BD68-D3EBAC727EF5}" dt="2024-02-07T08:56:15.647" v="2232" actId="14100"/>
          <ac:cxnSpMkLst>
            <pc:docMk/>
            <pc:sldMk cId="1179069388" sldId="269"/>
            <ac:cxnSpMk id="93" creationId="{21EC330F-86DC-B350-925B-26FDB3F57AC5}"/>
          </ac:cxnSpMkLst>
        </pc:cxnChg>
        <pc:cxnChg chg="add mod">
          <ac:chgData name="Stapel, Frederic" userId="1abc07cd-784c-4ede-87bc-7246762e1d08" providerId="ADAL" clId="{96D7FF0F-B081-4A9D-BD68-D3EBAC727EF5}" dt="2024-02-07T09:29:56.595" v="2468" actId="14100"/>
          <ac:cxnSpMkLst>
            <pc:docMk/>
            <pc:sldMk cId="1179069388" sldId="269"/>
            <ac:cxnSpMk id="96" creationId="{11FE9D83-965E-5E64-70D7-C8B8A175ED61}"/>
          </ac:cxnSpMkLst>
        </pc:cxnChg>
        <pc:cxnChg chg="add mod">
          <ac:chgData name="Stapel, Frederic" userId="1abc07cd-784c-4ede-87bc-7246762e1d08" providerId="ADAL" clId="{96D7FF0F-B081-4A9D-BD68-D3EBAC727EF5}" dt="2024-02-07T08:56:25.457" v="2238" actId="14100"/>
          <ac:cxnSpMkLst>
            <pc:docMk/>
            <pc:sldMk cId="1179069388" sldId="269"/>
            <ac:cxnSpMk id="99" creationId="{A0663660-4D82-5DED-618E-73DDEE8E17A2}"/>
          </ac:cxnSpMkLst>
        </pc:cxnChg>
        <pc:cxnChg chg="add mod">
          <ac:chgData name="Stapel, Frederic" userId="1abc07cd-784c-4ede-87bc-7246762e1d08" providerId="ADAL" clId="{96D7FF0F-B081-4A9D-BD68-D3EBAC727EF5}" dt="2024-02-07T08:56:54.177" v="2241" actId="14100"/>
          <ac:cxnSpMkLst>
            <pc:docMk/>
            <pc:sldMk cId="1179069388" sldId="269"/>
            <ac:cxnSpMk id="102" creationId="{CBCC3011-5C7C-6BF7-3D80-26404F276F76}"/>
          </ac:cxnSpMkLst>
        </pc:cxnChg>
        <pc:cxnChg chg="add del mod">
          <ac:chgData name="Stapel, Frederic" userId="1abc07cd-784c-4ede-87bc-7246762e1d08" providerId="ADAL" clId="{96D7FF0F-B081-4A9D-BD68-D3EBAC727EF5}" dt="2024-02-07T08:57:03.072" v="2244" actId="478"/>
          <ac:cxnSpMkLst>
            <pc:docMk/>
            <pc:sldMk cId="1179069388" sldId="269"/>
            <ac:cxnSpMk id="104" creationId="{8F7B2B88-3061-246E-7EFE-02C529BFFC5A}"/>
          </ac:cxnSpMkLst>
        </pc:cxnChg>
        <pc:cxnChg chg="add mod">
          <ac:chgData name="Stapel, Frederic" userId="1abc07cd-784c-4ede-87bc-7246762e1d08" providerId="ADAL" clId="{96D7FF0F-B081-4A9D-BD68-D3EBAC727EF5}" dt="2024-02-07T09:13:13.718" v="2376" actId="14100"/>
          <ac:cxnSpMkLst>
            <pc:docMk/>
            <pc:sldMk cId="1179069388" sldId="269"/>
            <ac:cxnSpMk id="105" creationId="{708E4FD1-75A5-79C6-9D51-5A0E89DC500F}"/>
          </ac:cxnSpMkLst>
        </pc:cxnChg>
        <pc:cxnChg chg="add mod">
          <ac:chgData name="Stapel, Frederic" userId="1abc07cd-784c-4ede-87bc-7246762e1d08" providerId="ADAL" clId="{96D7FF0F-B081-4A9D-BD68-D3EBAC727EF5}" dt="2024-02-07T08:57:14.920" v="2250" actId="14100"/>
          <ac:cxnSpMkLst>
            <pc:docMk/>
            <pc:sldMk cId="1179069388" sldId="269"/>
            <ac:cxnSpMk id="106" creationId="{92391949-19AD-EDE6-BBD7-E25BF2DD3039}"/>
          </ac:cxnSpMkLst>
        </pc:cxnChg>
        <pc:cxnChg chg="add mod">
          <ac:chgData name="Stapel, Frederic" userId="1abc07cd-784c-4ede-87bc-7246762e1d08" providerId="ADAL" clId="{96D7FF0F-B081-4A9D-BD68-D3EBAC727EF5}" dt="2024-02-07T08:57:36.249" v="2255" actId="14100"/>
          <ac:cxnSpMkLst>
            <pc:docMk/>
            <pc:sldMk cId="1179069388" sldId="269"/>
            <ac:cxnSpMk id="109" creationId="{1264FCDB-219E-0C3C-DDE8-05395BF40039}"/>
          </ac:cxnSpMkLst>
        </pc:cxnChg>
        <pc:cxnChg chg="add mod">
          <ac:chgData name="Stapel, Frederic" userId="1abc07cd-784c-4ede-87bc-7246762e1d08" providerId="ADAL" clId="{96D7FF0F-B081-4A9D-BD68-D3EBAC727EF5}" dt="2024-02-07T08:57:46.240" v="2259" actId="14100"/>
          <ac:cxnSpMkLst>
            <pc:docMk/>
            <pc:sldMk cId="1179069388" sldId="269"/>
            <ac:cxnSpMk id="111" creationId="{85B8A072-41BE-714F-4CF0-65B62BA9A997}"/>
          </ac:cxnSpMkLst>
        </pc:cxnChg>
        <pc:cxnChg chg="add mod">
          <ac:chgData name="Stapel, Frederic" userId="1abc07cd-784c-4ede-87bc-7246762e1d08" providerId="ADAL" clId="{96D7FF0F-B081-4A9D-BD68-D3EBAC727EF5}" dt="2024-02-07T08:58:02.062" v="2262" actId="14100"/>
          <ac:cxnSpMkLst>
            <pc:docMk/>
            <pc:sldMk cId="1179069388" sldId="269"/>
            <ac:cxnSpMk id="114" creationId="{066CD28F-331B-CE47-76E5-DD12C3F2457A}"/>
          </ac:cxnSpMkLst>
        </pc:cxnChg>
        <pc:cxnChg chg="add mod">
          <ac:chgData name="Stapel, Frederic" userId="1abc07cd-784c-4ede-87bc-7246762e1d08" providerId="ADAL" clId="{96D7FF0F-B081-4A9D-BD68-D3EBAC727EF5}" dt="2024-02-07T09:24:09.949" v="2433" actId="14100"/>
          <ac:cxnSpMkLst>
            <pc:docMk/>
            <pc:sldMk cId="1179069388" sldId="269"/>
            <ac:cxnSpMk id="116" creationId="{FB1209B6-1D5B-FED8-D700-E3D8594A8FBA}"/>
          </ac:cxnSpMkLst>
        </pc:cxnChg>
        <pc:cxnChg chg="add mod">
          <ac:chgData name="Stapel, Frederic" userId="1abc07cd-784c-4ede-87bc-7246762e1d08" providerId="ADAL" clId="{96D7FF0F-B081-4A9D-BD68-D3EBAC727EF5}" dt="2024-02-07T08:58:20.265" v="2268" actId="14100"/>
          <ac:cxnSpMkLst>
            <pc:docMk/>
            <pc:sldMk cId="1179069388" sldId="269"/>
            <ac:cxnSpMk id="118" creationId="{2CEEECA5-2982-77F8-4375-EB8735E6D553}"/>
          </ac:cxnSpMkLst>
        </pc:cxnChg>
        <pc:cxnChg chg="add mod">
          <ac:chgData name="Stapel, Frederic" userId="1abc07cd-784c-4ede-87bc-7246762e1d08" providerId="ADAL" clId="{96D7FF0F-B081-4A9D-BD68-D3EBAC727EF5}" dt="2024-02-07T09:24:05.238" v="2432" actId="14100"/>
          <ac:cxnSpMkLst>
            <pc:docMk/>
            <pc:sldMk cId="1179069388" sldId="269"/>
            <ac:cxnSpMk id="121" creationId="{FD31681B-7851-5C75-07C3-A03DBD4AFB76}"/>
          </ac:cxnSpMkLst>
        </pc:cxnChg>
        <pc:cxnChg chg="add mod">
          <ac:chgData name="Stapel, Frederic" userId="1abc07cd-784c-4ede-87bc-7246762e1d08" providerId="ADAL" clId="{96D7FF0F-B081-4A9D-BD68-D3EBAC727EF5}" dt="2024-02-07T08:58:58.896" v="2278" actId="14100"/>
          <ac:cxnSpMkLst>
            <pc:docMk/>
            <pc:sldMk cId="1179069388" sldId="269"/>
            <ac:cxnSpMk id="125" creationId="{6E7F0284-5EFF-8843-0D24-34CAD0E7051F}"/>
          </ac:cxnSpMkLst>
        </pc:cxnChg>
        <pc:cxnChg chg="add mod">
          <ac:chgData name="Stapel, Frederic" userId="1abc07cd-784c-4ede-87bc-7246762e1d08" providerId="ADAL" clId="{96D7FF0F-B081-4A9D-BD68-D3EBAC727EF5}" dt="2024-02-07T08:59:39.569" v="2285" actId="1076"/>
          <ac:cxnSpMkLst>
            <pc:docMk/>
            <pc:sldMk cId="1179069388" sldId="269"/>
            <ac:cxnSpMk id="130" creationId="{A57DC487-1E76-1D23-44A7-C9F798A1239B}"/>
          </ac:cxnSpMkLst>
        </pc:cxnChg>
        <pc:cxnChg chg="add mod">
          <ac:chgData name="Stapel, Frederic" userId="1abc07cd-784c-4ede-87bc-7246762e1d08" providerId="ADAL" clId="{96D7FF0F-B081-4A9D-BD68-D3EBAC727EF5}" dt="2024-02-07T08:59:44.346" v="2287" actId="1076"/>
          <ac:cxnSpMkLst>
            <pc:docMk/>
            <pc:sldMk cId="1179069388" sldId="269"/>
            <ac:cxnSpMk id="132" creationId="{0C54ACF7-56DE-D1D2-697F-8087DC1E96B6}"/>
          </ac:cxnSpMkLst>
        </pc:cxnChg>
        <pc:cxnChg chg="add mod">
          <ac:chgData name="Stapel, Frederic" userId="1abc07cd-784c-4ede-87bc-7246762e1d08" providerId="ADAL" clId="{96D7FF0F-B081-4A9D-BD68-D3EBAC727EF5}" dt="2024-02-07T08:59:50.250" v="2289" actId="1076"/>
          <ac:cxnSpMkLst>
            <pc:docMk/>
            <pc:sldMk cId="1179069388" sldId="269"/>
            <ac:cxnSpMk id="133" creationId="{AD438E0B-9736-D5E7-CE9B-ACF23CFC6239}"/>
          </ac:cxnSpMkLst>
        </pc:cxnChg>
        <pc:cxnChg chg="add mod">
          <ac:chgData name="Stapel, Frederic" userId="1abc07cd-784c-4ede-87bc-7246762e1d08" providerId="ADAL" clId="{96D7FF0F-B081-4A9D-BD68-D3EBAC727EF5}" dt="2024-02-07T08:59:53.593" v="2291" actId="1076"/>
          <ac:cxnSpMkLst>
            <pc:docMk/>
            <pc:sldMk cId="1179069388" sldId="269"/>
            <ac:cxnSpMk id="134" creationId="{9DF73C6C-F307-E8A1-4E49-5E0D59DE5957}"/>
          </ac:cxnSpMkLst>
        </pc:cxnChg>
        <pc:cxnChg chg="add mod">
          <ac:chgData name="Stapel, Frederic" userId="1abc07cd-784c-4ede-87bc-7246762e1d08" providerId="ADAL" clId="{96D7FF0F-B081-4A9D-BD68-D3EBAC727EF5}" dt="2024-02-07T09:21:32.807" v="2413" actId="14100"/>
          <ac:cxnSpMkLst>
            <pc:docMk/>
            <pc:sldMk cId="1179069388" sldId="269"/>
            <ac:cxnSpMk id="135" creationId="{E0C9B091-5DB8-29E1-4703-437455AEB25F}"/>
          </ac:cxnSpMkLst>
        </pc:cxnChg>
        <pc:cxnChg chg="add mod">
          <ac:chgData name="Stapel, Frederic" userId="1abc07cd-784c-4ede-87bc-7246762e1d08" providerId="ADAL" clId="{96D7FF0F-B081-4A9D-BD68-D3EBAC727EF5}" dt="2024-02-07T09:00:17.105" v="2298" actId="14100"/>
          <ac:cxnSpMkLst>
            <pc:docMk/>
            <pc:sldMk cId="1179069388" sldId="269"/>
            <ac:cxnSpMk id="138" creationId="{D2B8C695-2585-109E-6FF7-FAB968EAEDBD}"/>
          </ac:cxnSpMkLst>
        </pc:cxnChg>
        <pc:cxnChg chg="add mod">
          <ac:chgData name="Stapel, Frederic" userId="1abc07cd-784c-4ede-87bc-7246762e1d08" providerId="ADAL" clId="{96D7FF0F-B081-4A9D-BD68-D3EBAC727EF5}" dt="2024-02-07T09:21:28.263" v="2411" actId="14100"/>
          <ac:cxnSpMkLst>
            <pc:docMk/>
            <pc:sldMk cId="1179069388" sldId="269"/>
            <ac:cxnSpMk id="140" creationId="{874381E1-EDE5-519D-C3DA-D0CD9B029A4B}"/>
          </ac:cxnSpMkLst>
        </pc:cxnChg>
        <pc:cxnChg chg="add mod">
          <ac:chgData name="Stapel, Frederic" userId="1abc07cd-784c-4ede-87bc-7246762e1d08" providerId="ADAL" clId="{96D7FF0F-B081-4A9D-BD68-D3EBAC727EF5}" dt="2024-02-07T09:01:09.761" v="2306" actId="14100"/>
          <ac:cxnSpMkLst>
            <pc:docMk/>
            <pc:sldMk cId="1179069388" sldId="269"/>
            <ac:cxnSpMk id="144" creationId="{84FAFE30-D401-61F7-1F6E-26484A9DD7EF}"/>
          </ac:cxnSpMkLst>
        </pc:cxnChg>
        <pc:cxnChg chg="add mod">
          <ac:chgData name="Stapel, Frederic" userId="1abc07cd-784c-4ede-87bc-7246762e1d08" providerId="ADAL" clId="{96D7FF0F-B081-4A9D-BD68-D3EBAC727EF5}" dt="2024-02-07T09:01:14.529" v="2308" actId="1076"/>
          <ac:cxnSpMkLst>
            <pc:docMk/>
            <pc:sldMk cId="1179069388" sldId="269"/>
            <ac:cxnSpMk id="147" creationId="{BA0C604B-7648-D806-1BD2-AB3002B8FC98}"/>
          </ac:cxnSpMkLst>
        </pc:cxnChg>
        <pc:cxnChg chg="add mod">
          <ac:chgData name="Stapel, Frederic" userId="1abc07cd-784c-4ede-87bc-7246762e1d08" providerId="ADAL" clId="{96D7FF0F-B081-4A9D-BD68-D3EBAC727EF5}" dt="2024-02-07T09:01:17.689" v="2310" actId="1076"/>
          <ac:cxnSpMkLst>
            <pc:docMk/>
            <pc:sldMk cId="1179069388" sldId="269"/>
            <ac:cxnSpMk id="148" creationId="{1F8644A4-C383-69C1-4D1E-5DCABF09C8F6}"/>
          </ac:cxnSpMkLst>
        </pc:cxnChg>
        <pc:cxnChg chg="add mod">
          <ac:chgData name="Stapel, Frederic" userId="1abc07cd-784c-4ede-87bc-7246762e1d08" providerId="ADAL" clId="{96D7FF0F-B081-4A9D-BD68-D3EBAC727EF5}" dt="2024-02-07T09:01:27.729" v="2312" actId="1076"/>
          <ac:cxnSpMkLst>
            <pc:docMk/>
            <pc:sldMk cId="1179069388" sldId="269"/>
            <ac:cxnSpMk id="149" creationId="{F4679027-E777-356F-6003-BAAF398BD732}"/>
          </ac:cxnSpMkLst>
        </pc:cxnChg>
        <pc:cxnChg chg="add mod">
          <ac:chgData name="Stapel, Frederic" userId="1abc07cd-784c-4ede-87bc-7246762e1d08" providerId="ADAL" clId="{96D7FF0F-B081-4A9D-BD68-D3EBAC727EF5}" dt="2024-02-07T09:01:48.825" v="2316" actId="14100"/>
          <ac:cxnSpMkLst>
            <pc:docMk/>
            <pc:sldMk cId="1179069388" sldId="269"/>
            <ac:cxnSpMk id="150" creationId="{2BE2B486-1830-A753-4027-E9CC8AD90AB4}"/>
          </ac:cxnSpMkLst>
        </pc:cxnChg>
        <pc:cxnChg chg="add mod">
          <ac:chgData name="Stapel, Frederic" userId="1abc07cd-784c-4ede-87bc-7246762e1d08" providerId="ADAL" clId="{96D7FF0F-B081-4A9D-BD68-D3EBAC727EF5}" dt="2024-02-07T09:02:04.153" v="2319" actId="14100"/>
          <ac:cxnSpMkLst>
            <pc:docMk/>
            <pc:sldMk cId="1179069388" sldId="269"/>
            <ac:cxnSpMk id="153" creationId="{CF958DCA-41C2-39BD-717C-2746E17FA46E}"/>
          </ac:cxnSpMkLst>
        </pc:cxnChg>
        <pc:cxnChg chg="add mod">
          <ac:chgData name="Stapel, Frederic" userId="1abc07cd-784c-4ede-87bc-7246762e1d08" providerId="ADAL" clId="{96D7FF0F-B081-4A9D-BD68-D3EBAC727EF5}" dt="2024-02-07T09:02:14.210" v="2321" actId="1076"/>
          <ac:cxnSpMkLst>
            <pc:docMk/>
            <pc:sldMk cId="1179069388" sldId="269"/>
            <ac:cxnSpMk id="155" creationId="{78E305B9-BBCB-6749-FE35-657BDA78D184}"/>
          </ac:cxnSpMkLst>
        </pc:cxnChg>
        <pc:cxnChg chg="add mod">
          <ac:chgData name="Stapel, Frederic" userId="1abc07cd-784c-4ede-87bc-7246762e1d08" providerId="ADAL" clId="{96D7FF0F-B081-4A9D-BD68-D3EBAC727EF5}" dt="2024-02-07T09:21:06.079" v="2409" actId="14100"/>
          <ac:cxnSpMkLst>
            <pc:docMk/>
            <pc:sldMk cId="1179069388" sldId="269"/>
            <ac:cxnSpMk id="156" creationId="{30671E57-6748-CD5D-3145-EE70A2729D9D}"/>
          </ac:cxnSpMkLst>
        </pc:cxnChg>
        <pc:cxnChg chg="add mod">
          <ac:chgData name="Stapel, Frederic" userId="1abc07cd-784c-4ede-87bc-7246762e1d08" providerId="ADAL" clId="{96D7FF0F-B081-4A9D-BD68-D3EBAC727EF5}" dt="2024-02-07T09:21:11.814" v="2410" actId="14100"/>
          <ac:cxnSpMkLst>
            <pc:docMk/>
            <pc:sldMk cId="1179069388" sldId="269"/>
            <ac:cxnSpMk id="159" creationId="{78963E62-E442-3D8B-E476-BAAD3FAC7929}"/>
          </ac:cxnSpMkLst>
        </pc:cxnChg>
        <pc:cxnChg chg="add mod">
          <ac:chgData name="Stapel, Frederic" userId="1abc07cd-784c-4ede-87bc-7246762e1d08" providerId="ADAL" clId="{96D7FF0F-B081-4A9D-BD68-D3EBAC727EF5}" dt="2024-02-07T09:02:46.704" v="2331" actId="14100"/>
          <ac:cxnSpMkLst>
            <pc:docMk/>
            <pc:sldMk cId="1179069388" sldId="269"/>
            <ac:cxnSpMk id="162" creationId="{D2C9F507-C41F-4545-0D7B-79B823832B07}"/>
          </ac:cxnSpMkLst>
        </pc:cxnChg>
        <pc:cxnChg chg="add mod">
          <ac:chgData name="Stapel, Frederic" userId="1abc07cd-784c-4ede-87bc-7246762e1d08" providerId="ADAL" clId="{96D7FF0F-B081-4A9D-BD68-D3EBAC727EF5}" dt="2024-02-07T09:03:10.921" v="2335" actId="14100"/>
          <ac:cxnSpMkLst>
            <pc:docMk/>
            <pc:sldMk cId="1179069388" sldId="269"/>
            <ac:cxnSpMk id="166" creationId="{FDC980E9-DAF2-434E-FC84-1A9D0DB8694F}"/>
          </ac:cxnSpMkLst>
        </pc:cxnChg>
        <pc:cxnChg chg="add mod">
          <ac:chgData name="Stapel, Frederic" userId="1abc07cd-784c-4ede-87bc-7246762e1d08" providerId="ADAL" clId="{96D7FF0F-B081-4A9D-BD68-D3EBAC727EF5}" dt="2024-02-07T09:03:20.042" v="2337" actId="1076"/>
          <ac:cxnSpMkLst>
            <pc:docMk/>
            <pc:sldMk cId="1179069388" sldId="269"/>
            <ac:cxnSpMk id="169" creationId="{4B1F5864-C92F-228D-B0C2-BF2696839554}"/>
          </ac:cxnSpMkLst>
        </pc:cxnChg>
        <pc:cxnChg chg="add mod">
          <ac:chgData name="Stapel, Frederic" userId="1abc07cd-784c-4ede-87bc-7246762e1d08" providerId="ADAL" clId="{96D7FF0F-B081-4A9D-BD68-D3EBAC727EF5}" dt="2024-02-07T09:03:33.657" v="2340" actId="14100"/>
          <ac:cxnSpMkLst>
            <pc:docMk/>
            <pc:sldMk cId="1179069388" sldId="269"/>
            <ac:cxnSpMk id="170" creationId="{BD8AE64D-8CDD-88B6-3995-4831230FFEA0}"/>
          </ac:cxnSpMkLst>
        </pc:cxnChg>
        <pc:cxnChg chg="add mod">
          <ac:chgData name="Stapel, Frederic" userId="1abc07cd-784c-4ede-87bc-7246762e1d08" providerId="ADAL" clId="{96D7FF0F-B081-4A9D-BD68-D3EBAC727EF5}" dt="2024-02-07T09:19:22.823" v="2408" actId="14100"/>
          <ac:cxnSpMkLst>
            <pc:docMk/>
            <pc:sldMk cId="1179069388" sldId="269"/>
            <ac:cxnSpMk id="173" creationId="{E325DBBB-D38E-021D-B243-0A2C1B406406}"/>
          </ac:cxnSpMkLst>
        </pc:cxnChg>
        <pc:cxnChg chg="add mod">
          <ac:chgData name="Stapel, Frederic" userId="1abc07cd-784c-4ede-87bc-7246762e1d08" providerId="ADAL" clId="{96D7FF0F-B081-4A9D-BD68-D3EBAC727EF5}" dt="2024-02-07T09:03:54.104" v="2346" actId="14100"/>
          <ac:cxnSpMkLst>
            <pc:docMk/>
            <pc:sldMk cId="1179069388" sldId="269"/>
            <ac:cxnSpMk id="175" creationId="{8FED5A4D-D5CE-3231-8479-063D003669B5}"/>
          </ac:cxnSpMkLst>
        </pc:cxnChg>
        <pc:cxnChg chg="add mod">
          <ac:chgData name="Stapel, Frederic" userId="1abc07cd-784c-4ede-87bc-7246762e1d08" providerId="ADAL" clId="{96D7FF0F-B081-4A9D-BD68-D3EBAC727EF5}" dt="2024-02-07T09:12:24.832" v="2368" actId="14100"/>
          <ac:cxnSpMkLst>
            <pc:docMk/>
            <pc:sldMk cId="1179069388" sldId="269"/>
            <ac:cxnSpMk id="178" creationId="{2136C845-5792-6CCC-8D1C-A89DAA6F4667}"/>
          </ac:cxnSpMkLst>
        </pc:cxnChg>
        <pc:cxnChg chg="add mod">
          <ac:chgData name="Stapel, Frederic" userId="1abc07cd-784c-4ede-87bc-7246762e1d08" providerId="ADAL" clId="{96D7FF0F-B081-4A9D-BD68-D3EBAC727EF5}" dt="2024-02-07T09:08:18.993" v="2355" actId="14100"/>
          <ac:cxnSpMkLst>
            <pc:docMk/>
            <pc:sldMk cId="1179069388" sldId="269"/>
            <ac:cxnSpMk id="179" creationId="{7675270C-BAAF-F7C6-C3D8-6C3DBA3A0977}"/>
          </ac:cxnSpMkLst>
        </pc:cxnChg>
        <pc:cxnChg chg="add mod">
          <ac:chgData name="Stapel, Frederic" userId="1abc07cd-784c-4ede-87bc-7246762e1d08" providerId="ADAL" clId="{96D7FF0F-B081-4A9D-BD68-D3EBAC727EF5}" dt="2024-02-07T09:11:42.630" v="2359" actId="14100"/>
          <ac:cxnSpMkLst>
            <pc:docMk/>
            <pc:sldMk cId="1179069388" sldId="269"/>
            <ac:cxnSpMk id="185" creationId="{121192B8-C804-EF84-849A-E7BA2DC91050}"/>
          </ac:cxnSpMkLst>
        </pc:cxnChg>
        <pc:cxnChg chg="add mod">
          <ac:chgData name="Stapel, Frederic" userId="1abc07cd-784c-4ede-87bc-7246762e1d08" providerId="ADAL" clId="{96D7FF0F-B081-4A9D-BD68-D3EBAC727EF5}" dt="2024-02-07T09:21:51.574" v="2414" actId="14100"/>
          <ac:cxnSpMkLst>
            <pc:docMk/>
            <pc:sldMk cId="1179069388" sldId="269"/>
            <ac:cxnSpMk id="187" creationId="{234A4401-8E7F-C26C-F073-A3A328C8525F}"/>
          </ac:cxnSpMkLst>
        </pc:cxnChg>
        <pc:cxnChg chg="add del mod">
          <ac:chgData name="Stapel, Frederic" userId="1abc07cd-784c-4ede-87bc-7246762e1d08" providerId="ADAL" clId="{96D7FF0F-B081-4A9D-BD68-D3EBAC727EF5}" dt="2024-02-07T09:12:15.551" v="2367" actId="478"/>
          <ac:cxnSpMkLst>
            <pc:docMk/>
            <pc:sldMk cId="1179069388" sldId="269"/>
            <ac:cxnSpMk id="189" creationId="{55E79485-055C-2484-587A-0F02B20BFFD0}"/>
          </ac:cxnSpMkLst>
        </pc:cxnChg>
        <pc:cxnChg chg="add mod">
          <ac:chgData name="Stapel, Frederic" userId="1abc07cd-784c-4ede-87bc-7246762e1d08" providerId="ADAL" clId="{96D7FF0F-B081-4A9D-BD68-D3EBAC727EF5}" dt="2024-02-07T09:12:39.519" v="2371" actId="14100"/>
          <ac:cxnSpMkLst>
            <pc:docMk/>
            <pc:sldMk cId="1179069388" sldId="269"/>
            <ac:cxnSpMk id="193" creationId="{98AA1761-C62F-9164-5FB7-B1CC094F4F8C}"/>
          </ac:cxnSpMkLst>
        </pc:cxnChg>
        <pc:cxnChg chg="add mod">
          <ac:chgData name="Stapel, Frederic" userId="1abc07cd-784c-4ede-87bc-7246762e1d08" providerId="ADAL" clId="{96D7FF0F-B081-4A9D-BD68-D3EBAC727EF5}" dt="2024-02-07T09:12:56.788" v="2375" actId="14100"/>
          <ac:cxnSpMkLst>
            <pc:docMk/>
            <pc:sldMk cId="1179069388" sldId="269"/>
            <ac:cxnSpMk id="195" creationId="{E47C0D55-1E8C-1C0B-6438-DE914415D364}"/>
          </ac:cxnSpMkLst>
        </pc:cxnChg>
        <pc:cxnChg chg="add mod">
          <ac:chgData name="Stapel, Frederic" userId="1abc07cd-784c-4ede-87bc-7246762e1d08" providerId="ADAL" clId="{96D7FF0F-B081-4A9D-BD68-D3EBAC727EF5}" dt="2024-02-07T09:15:56.024" v="2381" actId="1076"/>
          <ac:cxnSpMkLst>
            <pc:docMk/>
            <pc:sldMk cId="1179069388" sldId="269"/>
            <ac:cxnSpMk id="200" creationId="{7E91281A-92B4-AF5F-5079-4BE57952E9FA}"/>
          </ac:cxnSpMkLst>
        </pc:cxnChg>
        <pc:cxnChg chg="add mod">
          <ac:chgData name="Stapel, Frederic" userId="1abc07cd-784c-4ede-87bc-7246762e1d08" providerId="ADAL" clId="{96D7FF0F-B081-4A9D-BD68-D3EBAC727EF5}" dt="2024-02-07T09:16:17.536" v="2383" actId="1076"/>
          <ac:cxnSpMkLst>
            <pc:docMk/>
            <pc:sldMk cId="1179069388" sldId="269"/>
            <ac:cxnSpMk id="201" creationId="{E2EA91F5-FCB2-05FB-6BAF-BE22C62F6C57}"/>
          </ac:cxnSpMkLst>
        </pc:cxnChg>
        <pc:cxnChg chg="add mod">
          <ac:chgData name="Stapel, Frederic" userId="1abc07cd-784c-4ede-87bc-7246762e1d08" providerId="ADAL" clId="{96D7FF0F-B081-4A9D-BD68-D3EBAC727EF5}" dt="2024-02-07T09:16:24.864" v="2385" actId="1076"/>
          <ac:cxnSpMkLst>
            <pc:docMk/>
            <pc:sldMk cId="1179069388" sldId="269"/>
            <ac:cxnSpMk id="202" creationId="{92D5DD54-ECD8-2F50-F08C-B24B07034C2B}"/>
          </ac:cxnSpMkLst>
        </pc:cxnChg>
        <pc:cxnChg chg="add mod">
          <ac:chgData name="Stapel, Frederic" userId="1abc07cd-784c-4ede-87bc-7246762e1d08" providerId="ADAL" clId="{96D7FF0F-B081-4A9D-BD68-D3EBAC727EF5}" dt="2024-02-07T09:16:31.047" v="2387" actId="1076"/>
          <ac:cxnSpMkLst>
            <pc:docMk/>
            <pc:sldMk cId="1179069388" sldId="269"/>
            <ac:cxnSpMk id="203" creationId="{88E6600B-1E20-D3C6-AEC4-CCF38FCC9434}"/>
          </ac:cxnSpMkLst>
        </pc:cxnChg>
        <pc:cxnChg chg="add mod">
          <ac:chgData name="Stapel, Frederic" userId="1abc07cd-784c-4ede-87bc-7246762e1d08" providerId="ADAL" clId="{96D7FF0F-B081-4A9D-BD68-D3EBAC727EF5}" dt="2024-02-07T09:18:01.256" v="2393" actId="14100"/>
          <ac:cxnSpMkLst>
            <pc:docMk/>
            <pc:sldMk cId="1179069388" sldId="269"/>
            <ac:cxnSpMk id="204" creationId="{1C241244-8177-28A3-3A1C-BFD329D61170}"/>
          </ac:cxnSpMkLst>
        </pc:cxnChg>
        <pc:cxnChg chg="add mod">
          <ac:chgData name="Stapel, Frederic" userId="1abc07cd-784c-4ede-87bc-7246762e1d08" providerId="ADAL" clId="{96D7FF0F-B081-4A9D-BD68-D3EBAC727EF5}" dt="2024-02-07T09:18:29.047" v="2396" actId="14100"/>
          <ac:cxnSpMkLst>
            <pc:docMk/>
            <pc:sldMk cId="1179069388" sldId="269"/>
            <ac:cxnSpMk id="207" creationId="{84994752-CFAA-2513-AB89-F8C9BB764E09}"/>
          </ac:cxnSpMkLst>
        </pc:cxnChg>
        <pc:cxnChg chg="add mod">
          <ac:chgData name="Stapel, Frederic" userId="1abc07cd-784c-4ede-87bc-7246762e1d08" providerId="ADAL" clId="{96D7FF0F-B081-4A9D-BD68-D3EBAC727EF5}" dt="2024-02-07T09:28:34.603" v="2450" actId="14100"/>
          <ac:cxnSpMkLst>
            <pc:docMk/>
            <pc:sldMk cId="1179069388" sldId="269"/>
            <ac:cxnSpMk id="210" creationId="{EAB422EF-3BE0-2624-36BA-8F800F2C79A8}"/>
          </ac:cxnSpMkLst>
        </pc:cxnChg>
        <pc:cxnChg chg="add mod">
          <ac:chgData name="Stapel, Frederic" userId="1abc07cd-784c-4ede-87bc-7246762e1d08" providerId="ADAL" clId="{96D7FF0F-B081-4A9D-BD68-D3EBAC727EF5}" dt="2024-02-07T09:18:59.343" v="2401" actId="14100"/>
          <ac:cxnSpMkLst>
            <pc:docMk/>
            <pc:sldMk cId="1179069388" sldId="269"/>
            <ac:cxnSpMk id="211" creationId="{33EB4C14-1B59-A242-1150-6D9B57B2E984}"/>
          </ac:cxnSpMkLst>
        </pc:cxnChg>
        <pc:cxnChg chg="add mod">
          <ac:chgData name="Stapel, Frederic" userId="1abc07cd-784c-4ede-87bc-7246762e1d08" providerId="ADAL" clId="{96D7FF0F-B081-4A9D-BD68-D3EBAC727EF5}" dt="2024-02-07T09:26:57.129" v="2440" actId="14100"/>
          <ac:cxnSpMkLst>
            <pc:docMk/>
            <pc:sldMk cId="1179069388" sldId="269"/>
            <ac:cxnSpMk id="213" creationId="{86B2EBAA-EDDB-B5F8-BEEA-7B67925FF2C4}"/>
          </ac:cxnSpMkLst>
        </pc:cxnChg>
        <pc:cxnChg chg="add mod">
          <ac:chgData name="Stapel, Frederic" userId="1abc07cd-784c-4ede-87bc-7246762e1d08" providerId="ADAL" clId="{96D7FF0F-B081-4A9D-BD68-D3EBAC727EF5}" dt="2024-02-07T09:26:50.360" v="2438" actId="14100"/>
          <ac:cxnSpMkLst>
            <pc:docMk/>
            <pc:sldMk cId="1179069388" sldId="269"/>
            <ac:cxnSpMk id="214" creationId="{FC14D5F9-1BAD-6C99-0536-62E8A0D4D50A}"/>
          </ac:cxnSpMkLst>
        </pc:cxnChg>
        <pc:cxnChg chg="add del mod">
          <ac:chgData name="Stapel, Frederic" userId="1abc07cd-784c-4ede-87bc-7246762e1d08" providerId="ADAL" clId="{96D7FF0F-B081-4A9D-BD68-D3EBAC727EF5}" dt="2024-02-07T09:23:51.326" v="2429" actId="478"/>
          <ac:cxnSpMkLst>
            <pc:docMk/>
            <pc:sldMk cId="1179069388" sldId="269"/>
            <ac:cxnSpMk id="230" creationId="{AB7BFD7E-76A8-4251-1992-FD6B3CB4C551}"/>
          </ac:cxnSpMkLst>
        </pc:cxnChg>
        <pc:cxnChg chg="add mod">
          <ac:chgData name="Stapel, Frederic" userId="1abc07cd-784c-4ede-87bc-7246762e1d08" providerId="ADAL" clId="{96D7FF0F-B081-4A9D-BD68-D3EBAC727EF5}" dt="2024-02-07T09:28:05.498" v="2445" actId="14100"/>
          <ac:cxnSpMkLst>
            <pc:docMk/>
            <pc:sldMk cId="1179069388" sldId="269"/>
            <ac:cxnSpMk id="246" creationId="{F64866A5-614F-4A4A-AC80-7F3C5122AA03}"/>
          </ac:cxnSpMkLst>
        </pc:cxnChg>
        <pc:cxnChg chg="add mod">
          <ac:chgData name="Stapel, Frederic" userId="1abc07cd-784c-4ede-87bc-7246762e1d08" providerId="ADAL" clId="{96D7FF0F-B081-4A9D-BD68-D3EBAC727EF5}" dt="2024-02-07T09:29:26.107" v="2455" actId="14100"/>
          <ac:cxnSpMkLst>
            <pc:docMk/>
            <pc:sldMk cId="1179069388" sldId="269"/>
            <ac:cxnSpMk id="256" creationId="{907782F8-9930-E6A1-3F43-48A0E8E0080C}"/>
          </ac:cxnSpMkLst>
        </pc:cxnChg>
        <pc:cxnChg chg="add mod">
          <ac:chgData name="Stapel, Frederic" userId="1abc07cd-784c-4ede-87bc-7246762e1d08" providerId="ADAL" clId="{96D7FF0F-B081-4A9D-BD68-D3EBAC727EF5}" dt="2024-02-07T09:29:35.243" v="2460" actId="14100"/>
          <ac:cxnSpMkLst>
            <pc:docMk/>
            <pc:sldMk cId="1179069388" sldId="269"/>
            <ac:cxnSpMk id="259" creationId="{692E33A6-A032-3E3E-24CA-6D93C983970C}"/>
          </ac:cxnSpMkLst>
        </pc:cxnChg>
        <pc:cxnChg chg="add mod">
          <ac:chgData name="Stapel, Frederic" userId="1abc07cd-784c-4ede-87bc-7246762e1d08" providerId="ADAL" clId="{96D7FF0F-B081-4A9D-BD68-D3EBAC727EF5}" dt="2024-02-07T09:29:46.115" v="2464" actId="14100"/>
          <ac:cxnSpMkLst>
            <pc:docMk/>
            <pc:sldMk cId="1179069388" sldId="269"/>
            <ac:cxnSpMk id="261" creationId="{C54263B6-96BE-DB6B-8C76-24C1568FC708}"/>
          </ac:cxnSpMkLst>
        </pc:cxnChg>
        <pc:cxnChg chg="add del mod">
          <ac:chgData name="Stapel, Frederic" userId="1abc07cd-784c-4ede-87bc-7246762e1d08" providerId="ADAL" clId="{96D7FF0F-B081-4A9D-BD68-D3EBAC727EF5}" dt="2024-02-07T09:29:50.524" v="2467" actId="478"/>
          <ac:cxnSpMkLst>
            <pc:docMk/>
            <pc:sldMk cId="1179069388" sldId="269"/>
            <ac:cxnSpMk id="264" creationId="{3751C4BD-4A40-6734-4D40-960244B05373}"/>
          </ac:cxnSpMkLst>
        </pc:cxnChg>
      </pc:sldChg>
      <pc:sldChg chg="new del">
        <pc:chgData name="Stapel, Frederic" userId="1abc07cd-784c-4ede-87bc-7246762e1d08" providerId="ADAL" clId="{96D7FF0F-B081-4A9D-BD68-D3EBAC727EF5}" dt="2024-02-05T13:21:45.895" v="2119" actId="2696"/>
        <pc:sldMkLst>
          <pc:docMk/>
          <pc:sldMk cId="3472788817" sldId="269"/>
        </pc:sldMkLst>
      </pc:sldChg>
      <pc:sldChg chg="delSp add del mod">
        <pc:chgData name="Stapel, Frederic" userId="1abc07cd-784c-4ede-87bc-7246762e1d08" providerId="ADAL" clId="{96D7FF0F-B081-4A9D-BD68-D3EBAC727EF5}" dt="2024-02-07T09:14:45.079" v="2378" actId="47"/>
        <pc:sldMkLst>
          <pc:docMk/>
          <pc:sldMk cId="2503780846" sldId="270"/>
        </pc:sldMkLst>
        <pc:picChg chg="del">
          <ac:chgData name="Stapel, Frederic" userId="1abc07cd-784c-4ede-87bc-7246762e1d08" providerId="ADAL" clId="{96D7FF0F-B081-4A9D-BD68-D3EBAC727EF5}" dt="2024-02-07T09:04:09.257" v="2348" actId="478"/>
          <ac:picMkLst>
            <pc:docMk/>
            <pc:sldMk cId="2503780846" sldId="270"/>
            <ac:picMk id="6" creationId="{465809F5-AF04-CFD3-0027-5826D0DCF2D2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17:23.902" v="2389" actId="47"/>
        <pc:sldMkLst>
          <pc:docMk/>
          <pc:sldMk cId="418673176" sldId="271"/>
        </pc:sldMkLst>
        <pc:picChg chg="del">
          <ac:chgData name="Stapel, Frederic" userId="1abc07cd-784c-4ede-87bc-7246762e1d08" providerId="ADAL" clId="{96D7FF0F-B081-4A9D-BD68-D3EBAC727EF5}" dt="2024-02-07T09:14:47.567" v="2379" actId="478"/>
          <ac:picMkLst>
            <pc:docMk/>
            <pc:sldMk cId="418673176" sldId="271"/>
            <ac:picMk id="6" creationId="{CE42D921-BAA6-81D5-FBCA-52BFCCFA19C8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24:27.700" v="2436" actId="47"/>
        <pc:sldMkLst>
          <pc:docMk/>
          <pc:sldMk cId="4285277115" sldId="272"/>
        </pc:sldMkLst>
        <pc:picChg chg="del">
          <ac:chgData name="Stapel, Frederic" userId="1abc07cd-784c-4ede-87bc-7246762e1d08" providerId="ADAL" clId="{96D7FF0F-B081-4A9D-BD68-D3EBAC727EF5}" dt="2024-02-07T09:17:26.392" v="2390" actId="478"/>
          <ac:picMkLst>
            <pc:docMk/>
            <pc:sldMk cId="4285277115" sldId="272"/>
            <ac:picMk id="6" creationId="{EE528B0E-7E2F-FB21-1A08-45C8EEC1D251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30:07.374" v="2470" actId="47"/>
        <pc:sldMkLst>
          <pc:docMk/>
          <pc:sldMk cId="1233882992" sldId="273"/>
        </pc:sldMkLst>
        <pc:picChg chg="del">
          <ac:chgData name="Stapel, Frederic" userId="1abc07cd-784c-4ede-87bc-7246762e1d08" providerId="ADAL" clId="{96D7FF0F-B081-4A9D-BD68-D3EBAC727EF5}" dt="2024-02-07T09:24:29.694" v="2437" actId="478"/>
          <ac:picMkLst>
            <pc:docMk/>
            <pc:sldMk cId="1233882992" sldId="273"/>
            <ac:picMk id="6" creationId="{8C4C723F-6D0F-3201-41C4-938C3EEF5202}"/>
          </ac:picMkLst>
        </pc:picChg>
      </pc:sldChg>
      <pc:sldChg chg="addSp delSp modSp add mod modNotesTx">
        <pc:chgData name="Stapel, Frederic" userId="1abc07cd-784c-4ede-87bc-7246762e1d08" providerId="ADAL" clId="{96D7FF0F-B081-4A9D-BD68-D3EBAC727EF5}" dt="2024-02-07T12:46:01.414" v="3886" actId="1076"/>
        <pc:sldMkLst>
          <pc:docMk/>
          <pc:sldMk cId="459294818" sldId="274"/>
        </pc:sldMkLst>
        <pc:spChg chg="add del mod">
          <ac:chgData name="Stapel, Frederic" userId="1abc07cd-784c-4ede-87bc-7246762e1d08" providerId="ADAL" clId="{96D7FF0F-B081-4A9D-BD68-D3EBAC727EF5}" dt="2024-02-07T09:54:07.739" v="2587" actId="478"/>
          <ac:spMkLst>
            <pc:docMk/>
            <pc:sldMk cId="459294818" sldId="274"/>
            <ac:spMk id="6" creationId="{18CF9B01-BEE6-68F4-E019-97EFB0BBC02C}"/>
          </ac:spMkLst>
        </pc:spChg>
        <pc:spChg chg="add mod">
          <ac:chgData name="Stapel, Frederic" userId="1abc07cd-784c-4ede-87bc-7246762e1d08" providerId="ADAL" clId="{96D7FF0F-B081-4A9D-BD68-D3EBAC727EF5}" dt="2024-02-07T09:54:00.281" v="2584" actId="207"/>
          <ac:spMkLst>
            <pc:docMk/>
            <pc:sldMk cId="459294818" sldId="274"/>
            <ac:spMk id="9" creationId="{86F5D439-5E8D-B40F-E0E1-60D360F9E979}"/>
          </ac:spMkLst>
        </pc:spChg>
        <pc:spChg chg="add del mod">
          <ac:chgData name="Stapel, Frederic" userId="1abc07cd-784c-4ede-87bc-7246762e1d08" providerId="ADAL" clId="{96D7FF0F-B081-4A9D-BD68-D3EBAC727EF5}" dt="2024-02-07T09:45:25.543" v="2499" actId="478"/>
          <ac:spMkLst>
            <pc:docMk/>
            <pc:sldMk cId="459294818" sldId="274"/>
            <ac:spMk id="10" creationId="{511E7E57-E187-9E8B-2B97-6730F18CDAF0}"/>
          </ac:spMkLst>
        </pc:spChg>
        <pc:spChg chg="add del mod">
          <ac:chgData name="Stapel, Frederic" userId="1abc07cd-784c-4ede-87bc-7246762e1d08" providerId="ADAL" clId="{96D7FF0F-B081-4A9D-BD68-D3EBAC727EF5}" dt="2024-02-07T09:45:25.959" v="2500" actId="478"/>
          <ac:spMkLst>
            <pc:docMk/>
            <pc:sldMk cId="459294818" sldId="274"/>
            <ac:spMk id="12" creationId="{FEFD911D-FC89-8F0A-00D7-66F5EB12DB2E}"/>
          </ac:spMkLst>
        </pc:spChg>
        <pc:spChg chg="add mod">
          <ac:chgData name="Stapel, Frederic" userId="1abc07cd-784c-4ede-87bc-7246762e1d08" providerId="ADAL" clId="{96D7FF0F-B081-4A9D-BD68-D3EBAC727EF5}" dt="2024-02-07T09:55:28.835" v="2600" actId="207"/>
          <ac:spMkLst>
            <pc:docMk/>
            <pc:sldMk cId="459294818" sldId="274"/>
            <ac:spMk id="14" creationId="{75E8F74F-67E5-C56F-F16C-32DB9C06657D}"/>
          </ac:spMkLst>
        </pc:spChg>
        <pc:spChg chg="add mod">
          <ac:chgData name="Stapel, Frederic" userId="1abc07cd-784c-4ede-87bc-7246762e1d08" providerId="ADAL" clId="{96D7FF0F-B081-4A9D-BD68-D3EBAC727EF5}" dt="2024-02-07T09:56:40.096" v="2662" actId="207"/>
          <ac:spMkLst>
            <pc:docMk/>
            <pc:sldMk cId="459294818" sldId="274"/>
            <ac:spMk id="15" creationId="{710EEAAF-6ABF-3A01-8744-603AC773E7FD}"/>
          </ac:spMkLst>
        </pc:spChg>
        <pc:spChg chg="add mod">
          <ac:chgData name="Stapel, Frederic" userId="1abc07cd-784c-4ede-87bc-7246762e1d08" providerId="ADAL" clId="{96D7FF0F-B081-4A9D-BD68-D3EBAC727EF5}" dt="2024-02-07T09:55:44.289" v="2601" actId="207"/>
          <ac:spMkLst>
            <pc:docMk/>
            <pc:sldMk cId="459294818" sldId="274"/>
            <ac:spMk id="17" creationId="{844F48B2-7C44-F5AD-F638-8305EBE2F8F0}"/>
          </ac:spMkLst>
        </pc:spChg>
        <pc:spChg chg="add mod">
          <ac:chgData name="Stapel, Frederic" userId="1abc07cd-784c-4ede-87bc-7246762e1d08" providerId="ADAL" clId="{96D7FF0F-B081-4A9D-BD68-D3EBAC727EF5}" dt="2024-02-07T09:46:06.264" v="2540" actId="1076"/>
          <ac:spMkLst>
            <pc:docMk/>
            <pc:sldMk cId="459294818" sldId="274"/>
            <ac:spMk id="18" creationId="{6EF70863-51E7-7891-16E8-46465A3E0892}"/>
          </ac:spMkLst>
        </pc:spChg>
        <pc:spChg chg="add mod">
          <ac:chgData name="Stapel, Frederic" userId="1abc07cd-784c-4ede-87bc-7246762e1d08" providerId="ADAL" clId="{96D7FF0F-B081-4A9D-BD68-D3EBAC727EF5}" dt="2024-02-07T09:46:03.317" v="2539"/>
          <ac:spMkLst>
            <pc:docMk/>
            <pc:sldMk cId="459294818" sldId="274"/>
            <ac:spMk id="20" creationId="{E54ECDF6-20CF-3F42-38EC-DEAE1417DC9F}"/>
          </ac:spMkLst>
        </pc:spChg>
        <pc:spChg chg="add mod">
          <ac:chgData name="Stapel, Frederic" userId="1abc07cd-784c-4ede-87bc-7246762e1d08" providerId="ADAL" clId="{96D7FF0F-B081-4A9D-BD68-D3EBAC727EF5}" dt="2024-02-07T09:58:46.568" v="2691" actId="6549"/>
          <ac:spMkLst>
            <pc:docMk/>
            <pc:sldMk cId="459294818" sldId="274"/>
            <ac:spMk id="22" creationId="{EE5BA2D6-23DD-98D7-867E-5C55BBA98B91}"/>
          </ac:spMkLst>
        </pc:spChg>
        <pc:spChg chg="add mod">
          <ac:chgData name="Stapel, Frederic" userId="1abc07cd-784c-4ede-87bc-7246762e1d08" providerId="ADAL" clId="{96D7FF0F-B081-4A9D-BD68-D3EBAC727EF5}" dt="2024-02-07T09:56:26.547" v="2639" actId="6549"/>
          <ac:spMkLst>
            <pc:docMk/>
            <pc:sldMk cId="459294818" sldId="274"/>
            <ac:spMk id="23" creationId="{C8971B6E-8982-1880-B59C-A26D06ABC934}"/>
          </ac:spMkLst>
        </pc:spChg>
        <pc:spChg chg="add mod">
          <ac:chgData name="Stapel, Frederic" userId="1abc07cd-784c-4ede-87bc-7246762e1d08" providerId="ADAL" clId="{96D7FF0F-B081-4A9D-BD68-D3EBAC727EF5}" dt="2024-02-07T09:51:52.153" v="2583" actId="20577"/>
          <ac:spMkLst>
            <pc:docMk/>
            <pc:sldMk cId="459294818" sldId="274"/>
            <ac:spMk id="24" creationId="{B761472A-B800-8BD6-CC81-B260A93E8A27}"/>
          </ac:spMkLst>
        </pc:spChg>
        <pc:spChg chg="add mod">
          <ac:chgData name="Stapel, Frederic" userId="1abc07cd-784c-4ede-87bc-7246762e1d08" providerId="ADAL" clId="{96D7FF0F-B081-4A9D-BD68-D3EBAC727EF5}" dt="2024-02-07T10:40:31.016" v="3425" actId="1076"/>
          <ac:spMkLst>
            <pc:docMk/>
            <pc:sldMk cId="459294818" sldId="274"/>
            <ac:spMk id="25" creationId="{06809277-E78C-1A87-6B9E-8FEF3C7E7776}"/>
          </ac:spMkLst>
        </pc:spChg>
        <pc:spChg chg="add mod">
          <ac:chgData name="Stapel, Frederic" userId="1abc07cd-784c-4ede-87bc-7246762e1d08" providerId="ADAL" clId="{96D7FF0F-B081-4A9D-BD68-D3EBAC727EF5}" dt="2024-02-07T09:56:00.963" v="2604" actId="1076"/>
          <ac:spMkLst>
            <pc:docMk/>
            <pc:sldMk cId="459294818" sldId="274"/>
            <ac:spMk id="27" creationId="{7CD48416-27F1-7506-8E5B-6D10378B9C52}"/>
          </ac:spMkLst>
        </pc:spChg>
        <pc:spChg chg="add mod">
          <ac:chgData name="Stapel, Frederic" userId="1abc07cd-784c-4ede-87bc-7246762e1d08" providerId="ADAL" clId="{96D7FF0F-B081-4A9D-BD68-D3EBAC727EF5}" dt="2024-02-07T09:56:35.281" v="2661" actId="20577"/>
          <ac:spMkLst>
            <pc:docMk/>
            <pc:sldMk cId="459294818" sldId="274"/>
            <ac:spMk id="28" creationId="{81F81C4B-3249-CBA5-8AFD-BD09A334D657}"/>
          </ac:spMkLst>
        </pc:spChg>
        <pc:spChg chg="add mod">
          <ac:chgData name="Stapel, Frederic" userId="1abc07cd-784c-4ede-87bc-7246762e1d08" providerId="ADAL" clId="{96D7FF0F-B081-4A9D-BD68-D3EBAC727EF5}" dt="2024-02-07T09:57:18.856" v="2667" actId="207"/>
          <ac:spMkLst>
            <pc:docMk/>
            <pc:sldMk cId="459294818" sldId="274"/>
            <ac:spMk id="30" creationId="{B1D06EE3-3F4A-5742-8C45-14E0FD61F35F}"/>
          </ac:spMkLst>
        </pc:spChg>
        <pc:spChg chg="add mod">
          <ac:chgData name="Stapel, Frederic" userId="1abc07cd-784c-4ede-87bc-7246762e1d08" providerId="ADAL" clId="{96D7FF0F-B081-4A9D-BD68-D3EBAC727EF5}" dt="2024-02-07T10:00:42.268" v="2706" actId="20577"/>
          <ac:spMkLst>
            <pc:docMk/>
            <pc:sldMk cId="459294818" sldId="274"/>
            <ac:spMk id="32" creationId="{56EE6C19-186B-BF0C-C59E-A4EBFDD0CDAF}"/>
          </ac:spMkLst>
        </pc:spChg>
        <pc:spChg chg="add mod">
          <ac:chgData name="Stapel, Frederic" userId="1abc07cd-784c-4ede-87bc-7246762e1d08" providerId="ADAL" clId="{96D7FF0F-B081-4A9D-BD68-D3EBAC727EF5}" dt="2024-02-07T10:25:48.358" v="3213" actId="1076"/>
          <ac:spMkLst>
            <pc:docMk/>
            <pc:sldMk cId="459294818" sldId="274"/>
            <ac:spMk id="33" creationId="{4C3DD5C4-50FD-1063-85EB-277B41B9D21B}"/>
          </ac:spMkLst>
        </pc:spChg>
        <pc:spChg chg="add mod">
          <ac:chgData name="Stapel, Frederic" userId="1abc07cd-784c-4ede-87bc-7246762e1d08" providerId="ADAL" clId="{96D7FF0F-B081-4A9D-BD68-D3EBAC727EF5}" dt="2024-02-07T10:15:32.479" v="2898" actId="1076"/>
          <ac:spMkLst>
            <pc:docMk/>
            <pc:sldMk cId="459294818" sldId="274"/>
            <ac:spMk id="35" creationId="{85A09C2C-5A57-C894-B2E3-DDBD49899E47}"/>
          </ac:spMkLst>
        </pc:spChg>
        <pc:spChg chg="add mod">
          <ac:chgData name="Stapel, Frederic" userId="1abc07cd-784c-4ede-87bc-7246762e1d08" providerId="ADAL" clId="{96D7FF0F-B081-4A9D-BD68-D3EBAC727EF5}" dt="2024-02-07T10:14:24.510" v="2874" actId="207"/>
          <ac:spMkLst>
            <pc:docMk/>
            <pc:sldMk cId="459294818" sldId="274"/>
            <ac:spMk id="37" creationId="{F5615F85-D030-E21C-12C4-2CB92DC79D81}"/>
          </ac:spMkLst>
        </pc:spChg>
        <pc:spChg chg="add mod">
          <ac:chgData name="Stapel, Frederic" userId="1abc07cd-784c-4ede-87bc-7246762e1d08" providerId="ADAL" clId="{96D7FF0F-B081-4A9D-BD68-D3EBAC727EF5}" dt="2024-02-07T10:15:17.615" v="2896" actId="14100"/>
          <ac:spMkLst>
            <pc:docMk/>
            <pc:sldMk cId="459294818" sldId="274"/>
            <ac:spMk id="38" creationId="{79F88E2C-0694-8198-3CAF-21385E3DDC9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0" creationId="{74451B0E-4D0D-7579-00A1-C8953959F170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3" creationId="{1B09FA5A-F7DB-4131-0036-80183B2184D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4" creationId="{EC2FA0C8-F00D-B447-ABFD-A7CB45A08D4D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6" creationId="{44CB937A-41E9-A1AD-BAD8-E1C1A5590E3A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7" creationId="{99F0F0FE-59A1-2FB0-5C69-A2C7DB44C1CD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9" creationId="{B4D17CA4-AF39-C0AA-725D-B74322FC9648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0" creationId="{B6FE92C4-084D-40B7-40B1-0BDDB5C6B66F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2" creationId="{3D018EC0-D3C8-50A3-2C7B-A0361C6C3684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3" creationId="{49BEE2ED-7679-93D1-6926-FEDD1DD9E60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4" creationId="{522CDFBD-5100-FC5F-27E4-FEE918000471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6" creationId="{A88DC59B-0D25-157B-FB50-D6815E3B122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8" creationId="{FA182DDA-6C39-6FF2-5BFF-1FFA3B1C7280}"/>
          </ac:spMkLst>
        </pc:spChg>
        <pc:spChg chg="add mod">
          <ac:chgData name="Stapel, Frederic" userId="1abc07cd-784c-4ede-87bc-7246762e1d08" providerId="ADAL" clId="{96D7FF0F-B081-4A9D-BD68-D3EBAC727EF5}" dt="2024-02-07T10:22:58.521" v="2980" actId="1076"/>
          <ac:spMkLst>
            <pc:docMk/>
            <pc:sldMk cId="459294818" sldId="274"/>
            <ac:spMk id="61" creationId="{309C088E-C785-C4FA-3BF4-1434C9552439}"/>
          </ac:spMkLst>
        </pc:spChg>
        <pc:spChg chg="add mod">
          <ac:chgData name="Stapel, Frederic" userId="1abc07cd-784c-4ede-87bc-7246762e1d08" providerId="ADAL" clId="{96D7FF0F-B081-4A9D-BD68-D3EBAC727EF5}" dt="2024-02-07T10:22:34.928" v="2974" actId="1076"/>
          <ac:spMkLst>
            <pc:docMk/>
            <pc:sldMk cId="459294818" sldId="274"/>
            <ac:spMk id="62" creationId="{C5E65DAC-E2C1-D062-D371-7765BC5E1116}"/>
          </ac:spMkLst>
        </pc:spChg>
        <pc:spChg chg="add mod">
          <ac:chgData name="Stapel, Frederic" userId="1abc07cd-784c-4ede-87bc-7246762e1d08" providerId="ADAL" clId="{96D7FF0F-B081-4A9D-BD68-D3EBAC727EF5}" dt="2024-02-07T10:23:50.425" v="3038" actId="20577"/>
          <ac:spMkLst>
            <pc:docMk/>
            <pc:sldMk cId="459294818" sldId="274"/>
            <ac:spMk id="64" creationId="{796F748F-5F07-7497-08C0-6BADB8CDCB0C}"/>
          </ac:spMkLst>
        </pc:spChg>
        <pc:spChg chg="add mod">
          <ac:chgData name="Stapel, Frederic" userId="1abc07cd-784c-4ede-87bc-7246762e1d08" providerId="ADAL" clId="{96D7FF0F-B081-4A9D-BD68-D3EBAC727EF5}" dt="2024-02-07T10:24:13.680" v="3074" actId="1076"/>
          <ac:spMkLst>
            <pc:docMk/>
            <pc:sldMk cId="459294818" sldId="274"/>
            <ac:spMk id="65" creationId="{C30C816E-60D1-6745-F1D7-4C62C6620095}"/>
          </ac:spMkLst>
        </pc:spChg>
        <pc:spChg chg="add mod">
          <ac:chgData name="Stapel, Frederic" userId="1abc07cd-784c-4ede-87bc-7246762e1d08" providerId="ADAL" clId="{96D7FF0F-B081-4A9D-BD68-D3EBAC727EF5}" dt="2024-02-07T10:24:30.785" v="3098" actId="1076"/>
          <ac:spMkLst>
            <pc:docMk/>
            <pc:sldMk cId="459294818" sldId="274"/>
            <ac:spMk id="67" creationId="{F54D3290-0038-156A-BB00-68D6C4C35774}"/>
          </ac:spMkLst>
        </pc:spChg>
        <pc:spChg chg="add mod">
          <ac:chgData name="Stapel, Frederic" userId="1abc07cd-784c-4ede-87bc-7246762e1d08" providerId="ADAL" clId="{96D7FF0F-B081-4A9D-BD68-D3EBAC727EF5}" dt="2024-02-07T10:35:23.781" v="3420" actId="20577"/>
          <ac:spMkLst>
            <pc:docMk/>
            <pc:sldMk cId="459294818" sldId="274"/>
            <ac:spMk id="68" creationId="{F14EB7DC-1E87-A70C-20D1-D3FA99F2A368}"/>
          </ac:spMkLst>
        </pc:spChg>
        <pc:spChg chg="add mod">
          <ac:chgData name="Stapel, Frederic" userId="1abc07cd-784c-4ede-87bc-7246762e1d08" providerId="ADAL" clId="{96D7FF0F-B081-4A9D-BD68-D3EBAC727EF5}" dt="2024-02-07T10:32:03.692" v="3392" actId="1076"/>
          <ac:spMkLst>
            <pc:docMk/>
            <pc:sldMk cId="459294818" sldId="274"/>
            <ac:spMk id="69" creationId="{3D95745F-4ABB-134A-ADD6-A353BB588416}"/>
          </ac:spMkLst>
        </pc:spChg>
        <pc:spChg chg="add mod">
          <ac:chgData name="Stapel, Frederic" userId="1abc07cd-784c-4ede-87bc-7246762e1d08" providerId="ADAL" clId="{96D7FF0F-B081-4A9D-BD68-D3EBAC727EF5}" dt="2024-02-07T10:35:20.924" v="3418" actId="1076"/>
          <ac:spMkLst>
            <pc:docMk/>
            <pc:sldMk cId="459294818" sldId="274"/>
            <ac:spMk id="71" creationId="{4B196201-F460-59A7-1FDA-6170FBA50FF9}"/>
          </ac:spMkLst>
        </pc:spChg>
        <pc:spChg chg="add mod ord">
          <ac:chgData name="Stapel, Frederic" userId="1abc07cd-784c-4ede-87bc-7246762e1d08" providerId="ADAL" clId="{96D7FF0F-B081-4A9D-BD68-D3EBAC727EF5}" dt="2024-02-07T12:02:26.519" v="3876" actId="1076"/>
          <ac:spMkLst>
            <pc:docMk/>
            <pc:sldMk cId="459294818" sldId="274"/>
            <ac:spMk id="75" creationId="{7B556A9B-F118-FE5C-B202-0421802946D2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7" creationId="{46AD30C7-BE10-0829-AE81-0694A5D531CD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8" creationId="{CEF9CB79-F6F5-C7C0-98C5-AB1C6C458346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0" creationId="{3D81A8D1-FA77-83F5-866B-D553FC9D7ACF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1" creationId="{9AD727F0-6B76-FDB5-843A-92B4B51C8375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3" creationId="{01E56598-A1F8-FF50-2F08-9CE75F782B91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4" creationId="{6C0D44F0-F3D6-4AF1-FA1E-EDEA03CE5C4C}"/>
          </ac:spMkLst>
        </pc:spChg>
        <pc:spChg chg="add mod">
          <ac:chgData name="Stapel, Frederic" userId="1abc07cd-784c-4ede-87bc-7246762e1d08" providerId="ADAL" clId="{96D7FF0F-B081-4A9D-BD68-D3EBAC727EF5}" dt="2024-02-07T12:00:47.484" v="3869" actId="1076"/>
          <ac:spMkLst>
            <pc:docMk/>
            <pc:sldMk cId="459294818" sldId="274"/>
            <ac:spMk id="86" creationId="{BA214D04-5F29-61B2-19CF-E4D2E74BC7E3}"/>
          </ac:spMkLst>
        </pc:spChg>
        <pc:picChg chg="add del mod">
          <ac:chgData name="Stapel, Frederic" userId="1abc07cd-784c-4ede-87bc-7246762e1d08" providerId="ADAL" clId="{96D7FF0F-B081-4A9D-BD68-D3EBAC727EF5}" dt="2024-02-07T10:40:55.846" v="3429" actId="478"/>
          <ac:picMkLst>
            <pc:docMk/>
            <pc:sldMk cId="459294818" sldId="274"/>
            <ac:picMk id="2" creationId="{9AEDADE0-6B74-A53F-A598-B32736A6E09A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4" creationId="{71E42D84-667B-B53A-BB13-516B771F532E}"/>
          </ac:picMkLst>
        </pc:picChg>
        <pc:picChg chg="del">
          <ac:chgData name="Stapel, Frederic" userId="1abc07cd-784c-4ede-87bc-7246762e1d08" providerId="ADAL" clId="{96D7FF0F-B081-4A9D-BD68-D3EBAC727EF5}" dt="2024-02-07T09:30:09.619" v="2471" actId="478"/>
          <ac:picMkLst>
            <pc:docMk/>
            <pc:sldMk cId="459294818" sldId="274"/>
            <ac:picMk id="6" creationId="{558ED200-368E-CB52-9A4F-477AD168E74F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7" creationId="{32F0317B-58C8-304B-2511-A2FAAD04ABF3}"/>
          </ac:picMkLst>
        </pc:picChg>
        <pc:picChg chg="add mod">
          <ac:chgData name="Stapel, Frederic" userId="1abc07cd-784c-4ede-87bc-7246762e1d08" providerId="ADAL" clId="{96D7FF0F-B081-4A9D-BD68-D3EBAC727EF5}" dt="2024-02-07T10:41:00.088" v="3430" actId="1076"/>
          <ac:picMkLst>
            <pc:docMk/>
            <pc:sldMk cId="459294818" sldId="274"/>
            <ac:picMk id="74" creationId="{EE00CF92-7D32-03FE-33A8-E95BB060EE80}"/>
          </ac:picMkLst>
        </pc:picChg>
        <pc:picChg chg="add mod">
          <ac:chgData name="Stapel, Frederic" userId="1abc07cd-784c-4ede-87bc-7246762e1d08" providerId="ADAL" clId="{96D7FF0F-B081-4A9D-BD68-D3EBAC727EF5}" dt="2024-02-07T12:45:57.952" v="3885" actId="1076"/>
          <ac:picMkLst>
            <pc:docMk/>
            <pc:sldMk cId="459294818" sldId="274"/>
            <ac:picMk id="89" creationId="{6ED0CFFA-8608-229E-E6B5-850EEA52A8D6}"/>
          </ac:picMkLst>
        </pc:picChg>
        <pc:picChg chg="add mod">
          <ac:chgData name="Stapel, Frederic" userId="1abc07cd-784c-4ede-87bc-7246762e1d08" providerId="ADAL" clId="{96D7FF0F-B081-4A9D-BD68-D3EBAC727EF5}" dt="2024-02-07T12:46:01.414" v="3886" actId="1076"/>
          <ac:picMkLst>
            <pc:docMk/>
            <pc:sldMk cId="459294818" sldId="274"/>
            <ac:picMk id="92" creationId="{1A82407E-4693-1683-A44A-3F5476D4BA9D}"/>
          </ac:picMkLst>
        </pc:picChg>
        <pc:picChg chg="add mod">
          <ac:chgData name="Stapel, Frederic" userId="1abc07cd-784c-4ede-87bc-7246762e1d08" providerId="ADAL" clId="{96D7FF0F-B081-4A9D-BD68-D3EBAC727EF5}" dt="2024-02-07T12:45:56.703" v="3884" actId="1076"/>
          <ac:picMkLst>
            <pc:docMk/>
            <pc:sldMk cId="459294818" sldId="274"/>
            <ac:picMk id="95" creationId="{2B9708F6-FE2F-6B80-B35E-B65B981B2206}"/>
          </ac:picMkLst>
        </pc:picChg>
        <pc:picChg chg="add mod">
          <ac:chgData name="Stapel, Frederic" userId="1abc07cd-784c-4ede-87bc-7246762e1d08" providerId="ADAL" clId="{96D7FF0F-B081-4A9D-BD68-D3EBAC727EF5}" dt="2024-02-07T12:45:54.360" v="3883" actId="1076"/>
          <ac:picMkLst>
            <pc:docMk/>
            <pc:sldMk cId="459294818" sldId="274"/>
            <ac:picMk id="98" creationId="{CAC8E3A7-DA80-02D5-127E-7C96C7362F83}"/>
          </ac:picMkLst>
        </pc:picChg>
        <pc:cxnChg chg="mod">
          <ac:chgData name="Stapel, Frederic" userId="1abc07cd-784c-4ede-87bc-7246762e1d08" providerId="ADAL" clId="{96D7FF0F-B081-4A9D-BD68-D3EBAC727EF5}" dt="2024-02-07T09:30:38.484" v="2474" actId="1076"/>
          <ac:cxnSpMkLst>
            <pc:docMk/>
            <pc:sldMk cId="459294818" sldId="274"/>
            <ac:cxnSpMk id="121" creationId="{5004A604-AE84-BA07-A194-C78F746F6203}"/>
          </ac:cxnSpMkLst>
        </pc:cxnChg>
        <pc:cxnChg chg="mod">
          <ac:chgData name="Stapel, Frederic" userId="1abc07cd-784c-4ede-87bc-7246762e1d08" providerId="ADAL" clId="{96D7FF0F-B081-4A9D-BD68-D3EBAC727EF5}" dt="2024-02-07T10:03:54.128" v="2737" actId="14100"/>
          <ac:cxnSpMkLst>
            <pc:docMk/>
            <pc:sldMk cId="459294818" sldId="274"/>
            <ac:cxnSpMk id="153" creationId="{C2426A85-ED45-F4E1-B2D2-BB7D72E5A42E}"/>
          </ac:cxnSpMkLst>
        </pc:cxnChg>
        <pc:cxnChg chg="mod">
          <ac:chgData name="Stapel, Frederic" userId="1abc07cd-784c-4ede-87bc-7246762e1d08" providerId="ADAL" clId="{96D7FF0F-B081-4A9D-BD68-D3EBAC727EF5}" dt="2024-02-07T10:10:55.721" v="2789" actId="14100"/>
          <ac:cxnSpMkLst>
            <pc:docMk/>
            <pc:sldMk cId="459294818" sldId="274"/>
            <ac:cxnSpMk id="256" creationId="{5C6F7848-F2B0-D18F-F83F-F97F6BB1187C}"/>
          </ac:cxnSpMkLst>
        </pc:cxnChg>
      </pc:sldChg>
      <pc:sldChg chg="addSp delSp modSp new mod">
        <pc:chgData name="Stapel, Frederic" userId="1abc07cd-784c-4ede-87bc-7246762e1d08" providerId="ADAL" clId="{96D7FF0F-B081-4A9D-BD68-D3EBAC727EF5}" dt="2024-02-07T11:53:19.005" v="3857" actId="207"/>
        <pc:sldMkLst>
          <pc:docMk/>
          <pc:sldMk cId="3512694176" sldId="275"/>
        </pc:sldMkLst>
        <pc:spChg chg="del">
          <ac:chgData name="Stapel, Frederic" userId="1abc07cd-784c-4ede-87bc-7246762e1d08" providerId="ADAL" clId="{96D7FF0F-B081-4A9D-BD68-D3EBAC727EF5}" dt="2024-02-07T11:52:06.282" v="3771" actId="478"/>
          <ac:spMkLst>
            <pc:docMk/>
            <pc:sldMk cId="3512694176" sldId="275"/>
            <ac:spMk id="2" creationId="{01BAB168-DA80-70CA-AE60-34ED65231E40}"/>
          </ac:spMkLst>
        </pc:spChg>
        <pc:spChg chg="del">
          <ac:chgData name="Stapel, Frederic" userId="1abc07cd-784c-4ede-87bc-7246762e1d08" providerId="ADAL" clId="{96D7FF0F-B081-4A9D-BD68-D3EBAC727EF5}" dt="2024-02-07T11:52:05.373" v="3770" actId="478"/>
          <ac:spMkLst>
            <pc:docMk/>
            <pc:sldMk cId="3512694176" sldId="275"/>
            <ac:spMk id="3" creationId="{8B502893-14B2-8AC0-4D35-00E7052F1F1E}"/>
          </ac:spMkLst>
        </pc:spChg>
        <pc:spChg chg="add mod">
          <ac:chgData name="Stapel, Frederic" userId="1abc07cd-784c-4ede-87bc-7246762e1d08" providerId="ADAL" clId="{96D7FF0F-B081-4A9D-BD68-D3EBAC727EF5}" dt="2024-02-07T11:52:43.851" v="3845" actId="14100"/>
          <ac:spMkLst>
            <pc:docMk/>
            <pc:sldMk cId="3512694176" sldId="275"/>
            <ac:spMk id="8" creationId="{B2DFFE9A-F374-42F2-3B16-25C05C988460}"/>
          </ac:spMkLst>
        </pc:spChg>
        <pc:spChg chg="add mod">
          <ac:chgData name="Stapel, Frederic" userId="1abc07cd-784c-4ede-87bc-7246762e1d08" providerId="ADAL" clId="{96D7FF0F-B081-4A9D-BD68-D3EBAC727EF5}" dt="2024-02-07T11:52:32.203" v="3841" actId="1076"/>
          <ac:spMkLst>
            <pc:docMk/>
            <pc:sldMk cId="3512694176" sldId="275"/>
            <ac:spMk id="9" creationId="{28883E3E-BE93-7F71-13F3-9361CF3E43B1}"/>
          </ac:spMkLst>
        </pc:spChg>
        <pc:spChg chg="add mod">
          <ac:chgData name="Stapel, Frederic" userId="1abc07cd-784c-4ede-87bc-7246762e1d08" providerId="ADAL" clId="{96D7FF0F-B081-4A9D-BD68-D3EBAC727EF5}" dt="2024-02-07T11:52:58.250" v="3850" actId="207"/>
          <ac:spMkLst>
            <pc:docMk/>
            <pc:sldMk cId="3512694176" sldId="275"/>
            <ac:spMk id="10" creationId="{C2A95266-7DC4-8F17-44CF-4C443919CD2E}"/>
          </ac:spMkLst>
        </pc:spChg>
        <pc:spChg chg="add mod">
          <ac:chgData name="Stapel, Frederic" userId="1abc07cd-784c-4ede-87bc-7246762e1d08" providerId="ADAL" clId="{96D7FF0F-B081-4A9D-BD68-D3EBAC727EF5}" dt="2024-02-07T11:53:01.622" v="3851" actId="207"/>
          <ac:spMkLst>
            <pc:docMk/>
            <pc:sldMk cId="3512694176" sldId="275"/>
            <ac:spMk id="11" creationId="{DF264A0F-58A9-3FDA-B957-515E009345DE}"/>
          </ac:spMkLst>
        </pc:spChg>
        <pc:spChg chg="add mod">
          <ac:chgData name="Stapel, Frederic" userId="1abc07cd-784c-4ede-87bc-7246762e1d08" providerId="ADAL" clId="{96D7FF0F-B081-4A9D-BD68-D3EBAC727EF5}" dt="2024-02-07T11:53:13.020" v="3856" actId="207"/>
          <ac:spMkLst>
            <pc:docMk/>
            <pc:sldMk cId="3512694176" sldId="275"/>
            <ac:spMk id="12" creationId="{8083F83A-B7C3-834B-AACA-DF51C04B7A74}"/>
          </ac:spMkLst>
        </pc:spChg>
        <pc:spChg chg="add mod">
          <ac:chgData name="Stapel, Frederic" userId="1abc07cd-784c-4ede-87bc-7246762e1d08" providerId="ADAL" clId="{96D7FF0F-B081-4A9D-BD68-D3EBAC727EF5}" dt="2024-02-07T11:53:19.005" v="3857" actId="207"/>
          <ac:spMkLst>
            <pc:docMk/>
            <pc:sldMk cId="3512694176" sldId="275"/>
            <ac:spMk id="13" creationId="{A7DD7891-1324-9114-AE88-F822CCDA440A}"/>
          </ac:spMkLst>
        </pc:spChg>
        <pc:picChg chg="add del">
          <ac:chgData name="Stapel, Frederic" userId="1abc07cd-784c-4ede-87bc-7246762e1d08" providerId="ADAL" clId="{96D7FF0F-B081-4A9D-BD68-D3EBAC727EF5}" dt="2024-02-07T09:51:10.867" v="2554" actId="478"/>
          <ac:picMkLst>
            <pc:docMk/>
            <pc:sldMk cId="3512694176" sldId="275"/>
            <ac:picMk id="5" creationId="{6CE00614-8385-C581-130C-694A40F8B0AB}"/>
          </ac:picMkLst>
        </pc:picChg>
        <pc:picChg chg="add mod">
          <ac:chgData name="Stapel, Frederic" userId="1abc07cd-784c-4ede-87bc-7246762e1d08" providerId="ADAL" clId="{96D7FF0F-B081-4A9D-BD68-D3EBAC727EF5}" dt="2024-02-07T09:51:12.385" v="2555" actId="1076"/>
          <ac:picMkLst>
            <pc:docMk/>
            <pc:sldMk cId="3512694176" sldId="275"/>
            <ac:picMk id="7" creationId="{13019D9C-CD4A-577D-2CA1-D36273450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9F-86D4-4539-9CF8-30237CED92B1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BD89-6429-4781-97D3-A88321174C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B651-8149-56E2-9737-A3EA8E8E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4D381-4019-809B-544B-82743163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55E2C-4F5F-8129-EB87-EACD1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E2D7-6F50-F713-8EC4-7CDF35C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8FA9E-BB1A-F077-B1A9-C458D1F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0B27-9BD9-7641-0E48-E343CEA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31EEC-AAE4-CB1F-307B-5FEAF043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3A00-6767-C028-1A5A-849720C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2A37-E6F6-3DFA-79A9-32C787A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9CF51-7A15-3CF0-EC01-FD293E2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FAD2E-72A9-9730-F589-4075D56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5D6B7-2987-8CDD-595F-4C780D4B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C4D4-7ECE-EAA0-B28F-73C0B66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5114-9BD5-813F-CED1-8727F5D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A065F-E551-F7FC-DD21-6C396A0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038A8-F9AC-20EB-968D-DDF1E3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09C7-A241-E43A-6857-5C44CAA1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BE832-0DF5-2613-9142-5A727F1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67B75-AC8E-29A8-AEA6-7D5C0F6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C4E4-D1CE-AEE1-22D3-CA23D2A2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7482-B2A3-A592-7562-9584898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3D0CE-88AC-4C46-F6E7-6A90DE6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888E-17A9-A659-32BC-DA3375A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EC43-33E2-D950-9E96-94583FB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D4B8-3DAD-32A9-9033-41FEFFA6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31E03-3906-1CAB-6EC4-D0D256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36FFD-8304-5124-8CFA-93508170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7BCC7-CE6C-7272-F1BE-31D02F0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E5F58-98C2-EFEA-3D98-D072875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0113D-DC38-FD65-6FC7-82C92394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95512-5F66-73BA-7D57-11C0760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52F7-2B2A-A5CC-AD76-3C76797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5037F-F385-A235-147F-B4033AF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1D5CA-1D1D-14BA-1423-89A37D91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67CC-5BC0-42FF-1CA3-72F162CF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CE6F5-D49F-8A96-C18F-00E6F6A8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97936-F0C0-B29A-3F5B-F40C9EE1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1A7536-5F24-77B3-6A21-ADE9CA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75503-B51D-01C8-4CDF-3181A89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5CF5-3E84-7F16-B61C-12EC495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5D5B-CC4A-E0A9-55A2-1ED1BFB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0B10A-9097-324B-1737-BB0B2F5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333A6-460D-0CED-9A44-6A1FE1F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AC233-C888-80F4-091B-E9A2FF55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C2C237-C9E8-1E4E-3A76-B1BE3B4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31998D-F0F9-5D3B-2427-662745B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88C-E43B-68CB-ED4B-DD538A0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1DB9F-301E-62E2-D60F-DAAFF859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A85B6-F63E-2FEC-0FE1-2A9C8F42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52569-442D-4144-8F5B-E8EE17D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A18D0-4692-1478-9CC6-C908D38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66E94-3DBC-5DAC-79CB-B63517F6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07D09-17D5-91CF-1339-8164F658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16249-B706-2097-F4D5-1926A6EC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9A31-D8D6-AD6B-6120-A5B0C827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919F0-6AB6-1D27-95E8-004607C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6FF07-265C-EBB0-9F7A-DD403AF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95C3-4B56-CCE9-FABF-C04EAF4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B1DD3-C447-3CD9-CDD5-DF78A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6A39-CF85-D7A5-B54A-F7753901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E08D-7892-CA7B-7904-C6DF9C9C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89D-718A-4B70-99B4-5B2AAB6EE550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094D-9E8E-A808-F99C-6936CEE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64AEC-4421-556D-9772-EC789B43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F7D44-7C14-09F7-B94F-8A4A479308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542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slide" Target="slide13.xml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24.sv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D997-1783-34AB-2B12-61F5A367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 und Ideen zur Website </a:t>
            </a:r>
            <a:r>
              <a:rPr lang="de-DE" dirty="0" err="1"/>
              <a:t>TdA</a:t>
            </a:r>
            <a:r>
              <a:rPr lang="de-DE" dirty="0"/>
              <a:t>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E0C91-24A8-703E-FA36-AD1BAD00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C62D5-A96A-5570-D17C-5E8D180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6775A-1FE4-158A-7EB0-0179ED1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i="1" dirty="0" err="1"/>
              <a:t>STRG+Klick</a:t>
            </a:r>
            <a:r>
              <a:rPr lang="de-DE" i="1" dirty="0"/>
              <a:t> </a:t>
            </a:r>
            <a:r>
              <a:rPr lang="de-DE" dirty="0"/>
              <a:t>zwischen den Funktionen der Website navigieren</a:t>
            </a:r>
          </a:p>
          <a:p>
            <a:r>
              <a:rPr lang="de-DE" dirty="0"/>
              <a:t>Beim </a:t>
            </a:r>
            <a:r>
              <a:rPr lang="de-DE" dirty="0" err="1"/>
              <a:t>Hovern</a:t>
            </a:r>
            <a:r>
              <a:rPr lang="de-DE" dirty="0"/>
              <a:t> über das Bild werden klickbare Elemente angezeigt</a:t>
            </a:r>
          </a:p>
          <a:p>
            <a:r>
              <a:rPr lang="de-DE" dirty="0"/>
              <a:t>Die dargestellte Karte soll sich später zoomen und verschieben lassen</a:t>
            </a:r>
          </a:p>
        </p:txBody>
      </p:sp>
    </p:spTree>
    <p:extLst>
      <p:ext uri="{BB962C8B-B14F-4D97-AF65-F5344CB8AC3E}">
        <p14:creationId xmlns:p14="http://schemas.microsoft.com/office/powerpoint/2010/main" val="38514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29D657-08C4-219B-D370-AFCEA396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5" t="2713" r="4500" b="2280"/>
          <a:stretch/>
        </p:blipFill>
        <p:spPr>
          <a:xfrm>
            <a:off x="4840124" y="1214287"/>
            <a:ext cx="2707935" cy="4629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3A663C-E1EA-4ABE-8973-E7A37D05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1369" r="4104" b="1986"/>
          <a:stretch/>
        </p:blipFill>
        <p:spPr>
          <a:xfrm>
            <a:off x="4840124" y="1200647"/>
            <a:ext cx="2704347" cy="46435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8ED156-8013-09E1-9BFB-04BEA32063C0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FF8868-38DA-2F53-21F6-7CB687D8E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" r="1476" b="-1"/>
          <a:stretch/>
        </p:blipFill>
        <p:spPr>
          <a:xfrm>
            <a:off x="4881588" y="1192696"/>
            <a:ext cx="2620516" cy="46736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89D5D2C-B384-B145-6D17-709ED25C289B}"/>
              </a:ext>
            </a:extLst>
          </p:cNvPr>
          <p:cNvSpPr txBox="1"/>
          <p:nvPr/>
        </p:nvSpPr>
        <p:spPr>
          <a:xfrm>
            <a:off x="1159681" y="2676751"/>
            <a:ext cx="27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 action="ppaction://hlinksldjump"/>
              </a:rPr>
              <a:t>Zurück zur Website</a:t>
            </a:r>
            <a:endParaRPr lang="de-DE" dirty="0"/>
          </a:p>
          <a:p>
            <a:r>
              <a:rPr lang="de-DE" dirty="0"/>
              <a:t>(Das hier Angezeigte ist die offizielle WAGO-Website)</a:t>
            </a:r>
          </a:p>
        </p:txBody>
      </p:sp>
    </p:spTree>
    <p:extLst>
      <p:ext uri="{BB962C8B-B14F-4D97-AF65-F5344CB8AC3E}">
        <p14:creationId xmlns:p14="http://schemas.microsoft.com/office/powerpoint/2010/main" val="18281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6235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F3FDC-091C-F7B8-B2B8-02C1C87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498" cy="4351338"/>
          </a:xfrm>
        </p:spPr>
        <p:txBody>
          <a:bodyPr/>
          <a:lstStyle/>
          <a:p>
            <a:r>
              <a:rPr lang="de-DE" dirty="0"/>
              <a:t>Basis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CD75-FC8A-254B-20EA-EAB2B90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72C8E-3790-30F8-3DA9-352AA994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Interessierte kommen am </a:t>
            </a:r>
            <a:r>
              <a:rPr lang="de-DE" dirty="0" err="1"/>
              <a:t>TdA</a:t>
            </a:r>
            <a:r>
              <a:rPr lang="de-DE" dirty="0"/>
              <a:t> zur WAGO, scannen einen QR-Code mit ihrem Smartphone, gelangen anschließend auf eine Website</a:t>
            </a:r>
          </a:p>
          <a:p>
            <a:r>
              <a:rPr lang="de-DE" dirty="0"/>
              <a:t>Auf der Website findet sich ein Plan (Vogelperspektive), auf dem das Ausbildungszentrum abgebildet ist und die unterschiedlichen Räume mit den darin vorgestellten Ausbildungs-/Studienberufen zu sehen sind.</a:t>
            </a:r>
          </a:p>
        </p:txBody>
      </p:sp>
    </p:spTree>
    <p:extLst>
      <p:ext uri="{BB962C8B-B14F-4D97-AF65-F5344CB8AC3E}">
        <p14:creationId xmlns:p14="http://schemas.microsoft.com/office/powerpoint/2010/main" val="10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F77B-142C-EE9C-B1E7-9CB912A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4098-6397-E733-BE4D-029D51C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mit responsive Design (Smartphone optimiert)</a:t>
            </a:r>
          </a:p>
          <a:p>
            <a:r>
              <a:rPr lang="de-DE" dirty="0"/>
              <a:t>CI-Richtlinien </a:t>
            </a:r>
          </a:p>
          <a:p>
            <a:r>
              <a:rPr lang="de-DE" dirty="0"/>
              <a:t>Host auf </a:t>
            </a:r>
            <a:r>
              <a:rPr lang="de-DE" dirty="0" err="1"/>
              <a:t>Github</a:t>
            </a:r>
            <a:r>
              <a:rPr lang="de-DE" dirty="0"/>
              <a:t>-pages</a:t>
            </a:r>
          </a:p>
          <a:p>
            <a:r>
              <a:rPr lang="de-DE" dirty="0"/>
              <a:t>Lageplan mit Ausbildung- und Studienberufen</a:t>
            </a:r>
          </a:p>
        </p:txBody>
      </p:sp>
    </p:spTree>
    <p:extLst>
      <p:ext uri="{BB962C8B-B14F-4D97-AF65-F5344CB8AC3E}">
        <p14:creationId xmlns:p14="http://schemas.microsoft.com/office/powerpoint/2010/main" val="9263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80A7-D7E5-1707-4BCB-9D126A9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396930"/>
            <a:ext cx="10515600" cy="1325563"/>
          </a:xfrm>
        </p:spPr>
        <p:txBody>
          <a:bodyPr/>
          <a:lstStyle/>
          <a:p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D699B-152B-E4E3-CC1B-E7BBC3B5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4012" cy="4351338"/>
          </a:xfrm>
        </p:spPr>
        <p:txBody>
          <a:bodyPr/>
          <a:lstStyle/>
          <a:p>
            <a:r>
              <a:rPr lang="de-DE" dirty="0"/>
              <a:t>Website mit HTML, CSS, JS, ggf. Verwendung von Frameworks, WAGO CI</a:t>
            </a:r>
          </a:p>
          <a:p>
            <a:r>
              <a:rPr lang="de-DE" dirty="0"/>
              <a:t>Deploy auf </a:t>
            </a:r>
            <a:r>
              <a:rPr lang="de-DE" dirty="0" err="1"/>
              <a:t>Github</a:t>
            </a:r>
            <a:r>
              <a:rPr lang="de-DE" dirty="0"/>
              <a:t>-Pages (Public)</a:t>
            </a:r>
          </a:p>
          <a:p>
            <a:r>
              <a:rPr lang="de-DE" dirty="0"/>
              <a:t>Internet über Mobile Daten oder </a:t>
            </a:r>
            <a:r>
              <a:rPr lang="de-DE" dirty="0" err="1"/>
              <a:t>wago.free.wifi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5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6728D4B-44DD-11F5-6373-5631487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3463-307E-BE94-F083-DECAA6E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5BC3BC5-9A14-CDA5-3C5A-65DCA4E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C7BCB90-D5A6-AEDF-7884-3078F11B395B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B3F89EE-EA00-11D4-1FD7-418227C2AC6A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B33DD2-F00D-AE38-49D2-0031F247A6A9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7296D-5368-22E1-666E-BBC1618BBFC9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56774-534B-CEF6-258B-9225EC52781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C483E36-9561-2592-7C13-C608AC34D269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BABDFD-D7C3-5AAD-8AE5-DC5060784663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9EF8CC3-ECB5-1A27-86D2-82C6154BA1ED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9D0339A-F11F-12C6-0F3F-72C8CF7B78C7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88104E-AEA1-7806-688D-CFAB5D8FD10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EBD3694-F884-6909-C6D9-91FAA8EED8FD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599D72-31AF-305D-DD63-495367A0CF56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57FB9A7-861C-A034-B9DC-30E576DD7019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55BC133-FEAC-F7FD-506F-FB69FB9B3908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2845EB-89C7-8D02-C1F8-BC079EE499EC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B19C2D8-16E7-83E2-E580-BB83400F75B9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BCB8B1-3711-4166-D3E5-9570FDB34473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BB69ADF-C071-2353-852C-F1B44209329E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9CEB0A9-C225-AF00-37D7-770FBD654129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76E8D25-BA7C-D870-6B92-91848F291135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76AE37E-6794-FDEA-7AD1-EDC2A9F4B07B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519849-6CDE-C42C-64A3-6D739821571F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D0D68CC-3EB9-0026-2DC3-4813345BEB00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518AD3-E324-2B3C-D3BF-9A24BEF4DD96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38DD006-FFBB-3EC1-E576-670368373142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8E05628-FBBE-C744-35BE-E08062E95188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B55E0BE-8C4E-2376-464B-A0DC2F59F341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7DDA5C0-DB54-D40A-3352-915F67CCC585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CAB774D-4175-A94B-60B8-E58A5951DEA1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045A197-239C-7111-465B-BE6831E1C39E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F351E76-358D-B7DC-3F7C-9FF4FD5B776C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1EC330F-86DC-B350-925B-26FDB3F57AC5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FE9D83-965E-5E64-70D7-C8B8A175ED61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0663660-4D82-5DED-618E-73DDEE8E17A2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BCC3011-5C7C-6BF7-3D80-26404F276F76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08E4FD1-75A5-79C6-9D51-5A0E89DC500F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92391949-19AD-EDE6-BBD7-E25BF2DD3039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264FCDB-219E-0C3C-DDE8-05395BF40039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5B8A072-41BE-714F-4CF0-65B62BA9A997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066CD28F-331B-CE47-76E5-DD12C3F2457A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B1209B6-1D5B-FED8-D700-E3D8594A8FBA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2CEEECA5-2982-77F8-4375-EB8735E6D553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D31681B-7851-5C75-07C3-A03DBD4AFB76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E7F0284-5EFF-8843-0D24-34CAD0E7051F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A57DC487-1E76-1D23-44A7-C9F798A1239B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C54ACF7-56DE-D1D2-697F-8087DC1E96B6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AD438E0B-9736-D5E7-CE9B-ACF23CFC6239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DF73C6C-F307-E8A1-4E49-5E0D59DE5957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0C9B091-5DB8-29E1-4703-437455AEB25F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2B8C695-2585-109E-6FF7-FAB968EAEDBD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74381E1-EDE5-519D-C3DA-D0CD9B029A4B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4FAFE30-D401-61F7-1F6E-26484A9DD7EF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0C604B-7648-D806-1BD2-AB3002B8FC98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F8644A4-C383-69C1-4D1E-5DCABF09C8F6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4679027-E777-356F-6003-BAAF398BD732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BE2B486-1830-A753-4027-E9CC8AD90AB4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F958DCA-41C2-39BD-717C-2746E17FA46E}"/>
              </a:ext>
            </a:extLst>
          </p:cNvPr>
          <p:cNvCxnSpPr>
            <a:cxnSpLocks/>
          </p:cNvCxnSpPr>
          <p:nvPr/>
        </p:nvCxnSpPr>
        <p:spPr>
          <a:xfrm flipV="1">
            <a:off x="6138407" y="1606163"/>
            <a:ext cx="1335819" cy="1060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8E305B9-BBCB-6749-FE35-657BDA78D184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30671E57-6748-CD5D-3145-EE70A2729D9D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963E62-E442-3D8B-E476-BAAD3FAC7929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2C9F507-C41F-4545-0D7B-79B823832B07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FDC980E9-DAF2-434E-FC84-1A9D0DB8694F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4B1F5864-C92F-228D-B0C2-BF2696839554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BD8AE64D-8CDD-88B6-3995-4831230FFEA0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E325DBBB-D38E-021D-B243-0A2C1B406406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FED5A4D-D5CE-3231-8479-063D003669B5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136C845-5792-6CCC-8D1C-A89DAA6F4667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7675270C-BAAF-F7C6-C3D8-6C3DBA3A0977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121192B8-C804-EF84-849A-E7BA2DC91050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234A4401-8E7F-C26C-F073-A3A328C8525F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8AA1761-C62F-9164-5FB7-B1CC094F4F8C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47C0D55-1E8C-1C0B-6438-DE914415D364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E91281A-92B4-AF5F-5079-4BE57952E9FA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2EA91F5-FCB2-05FB-6BAF-BE22C62F6C57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92D5DD54-ECD8-2F50-F08C-B24B07034C2B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8E6600B-1E20-D3C6-AEC4-CCF38FCC9434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1C241244-8177-28A3-3A1C-BFD329D61170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84994752-CFAA-2513-AB89-F8C9BB764E09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AB422EF-3BE0-2624-36BA-8F800F2C79A8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33EB4C14-1B59-A242-1150-6D9B57B2E984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86B2EBAA-EDDB-B5F8-BEEA-7B67925FF2C4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C14D5F9-1BAD-6C99-0536-62E8A0D4D50A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F64866A5-614F-4A4A-AC80-7F3C5122AA03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07782F8-9930-E6A1-3F43-48A0E8E0080C}"/>
              </a:ext>
            </a:extLst>
          </p:cNvPr>
          <p:cNvCxnSpPr>
            <a:cxnSpLocks/>
          </p:cNvCxnSpPr>
          <p:nvPr/>
        </p:nvCxnSpPr>
        <p:spPr>
          <a:xfrm>
            <a:off x="8188325" y="1074751"/>
            <a:ext cx="28575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692E33A6-A032-3E3E-24CA-6D93C983970C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C54263B6-96BE-DB6B-8C76-24C1568FC708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B940-2ABB-4F26-28EB-25A49B84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7B556A9B-F118-FE5C-B202-0421802946D2}"/>
              </a:ext>
            </a:extLst>
          </p:cNvPr>
          <p:cNvSpPr/>
          <p:nvPr/>
        </p:nvSpPr>
        <p:spPr>
          <a:xfrm>
            <a:off x="4122752" y="2113076"/>
            <a:ext cx="4029322" cy="234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6AD30C7-BE10-0829-AE81-0694A5D531CD}"/>
              </a:ext>
            </a:extLst>
          </p:cNvPr>
          <p:cNvSpPr/>
          <p:nvPr/>
        </p:nvSpPr>
        <p:spPr>
          <a:xfrm>
            <a:off x="6139683" y="4438280"/>
            <a:ext cx="1998471" cy="170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F9CB79-F6F5-C7C0-98C5-AB1C6C458346}"/>
              </a:ext>
            </a:extLst>
          </p:cNvPr>
          <p:cNvSpPr/>
          <p:nvPr/>
        </p:nvSpPr>
        <p:spPr>
          <a:xfrm>
            <a:off x="6150114" y="6118130"/>
            <a:ext cx="1313476" cy="37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D81A8D1-FA77-83F5-866B-D553FC9D7ACF}"/>
              </a:ext>
            </a:extLst>
          </p:cNvPr>
          <p:cNvSpPr/>
          <p:nvPr/>
        </p:nvSpPr>
        <p:spPr>
          <a:xfrm>
            <a:off x="5124612" y="1443988"/>
            <a:ext cx="3030746" cy="689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727F0-6B76-FDB5-843A-92B4B51C8375}"/>
              </a:ext>
            </a:extLst>
          </p:cNvPr>
          <p:cNvSpPr/>
          <p:nvPr/>
        </p:nvSpPr>
        <p:spPr>
          <a:xfrm>
            <a:off x="5831811" y="1315501"/>
            <a:ext cx="2625030" cy="75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1E56598-A1F8-FF50-2F08-9CE75F782B91}"/>
              </a:ext>
            </a:extLst>
          </p:cNvPr>
          <p:cNvSpPr/>
          <p:nvPr/>
        </p:nvSpPr>
        <p:spPr>
          <a:xfrm>
            <a:off x="6483495" y="1081840"/>
            <a:ext cx="1973346" cy="2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6C0D44F0-F3D6-4AF1-FA1E-EDEA03CE5C4C}"/>
              </a:ext>
            </a:extLst>
          </p:cNvPr>
          <p:cNvSpPr/>
          <p:nvPr/>
        </p:nvSpPr>
        <p:spPr>
          <a:xfrm>
            <a:off x="8327668" y="1455378"/>
            <a:ext cx="428306" cy="628895"/>
          </a:xfrm>
          <a:prstGeom prst="triangle">
            <a:avLst>
              <a:gd name="adj" fmla="val 30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4EFB98-8B13-3C28-1BD8-D46812DCE277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90C6F-9E53-0CA5-3DEC-806B7ACCB3E1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8EBAE04-09C4-E878-86BB-B9700EBD3FFB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63E2A3E-AA17-6F34-3256-5E2E06CCC0C8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7DC1F11-4394-8673-D22C-6D434AE9039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2E00DD-1A5D-75F1-B350-26D6046D60EB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A7BA43-3626-8687-C4F9-E693EE53CD4F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A9EDF36-AFBB-FE16-2AA1-D072B47FD865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5AF99-A2D0-CAE4-0A1C-3244D77BC1E8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A1C715-11E1-5EF6-87FC-C13D61BF4EF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1E81B-8F91-647B-AB2C-C95AFCA5F42A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945621B-7B18-4C10-6E4C-19A84EA92B8A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32E811-944E-AE03-6CA4-38B72AAF099C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27D545-3822-856C-7B26-234141017AE6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B452363-2A95-BB39-BEA0-BF3D6DA70FF2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8C83BD-35BC-5130-8A00-51B08224E40E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17932A8-EE31-D824-DA4F-D4855D932580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1C2E376-F71C-6F89-3388-944C32491CA2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16598B-A79F-9CEA-E72A-CB27790243A5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BC14618-3E2B-BD53-791D-8B69A7C53517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A8ACA4-E300-C782-DF35-80CA3AA4C729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4262411-B29F-4A1E-796B-7CFBDBEC55F6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B4FEBD-94B8-BEC1-4BE0-08EC9EB53B8D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59B5286-1F1C-BC7A-3660-FAEF7EDF7532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540FFE4-7C98-187C-DA73-16E51F80EA21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2724E00-0A2A-7CC6-9F14-00787D71630B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4EC8B37-282A-103E-25D1-A5A8779FDF8E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AF4295B-57C9-31FE-FB68-1B5FE2055739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5D1A6C1-5466-B3B4-75BB-2A6A0F898C34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9D431AA-0432-CA04-0A6D-E86B28BCEC55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02BCF09-8286-ADEC-9EEE-146D59272FC3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8ABEB77D-EAEB-3F49-71E4-F06922E45B8F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17A4EF9-90B3-4712-45A4-BDFCC36A9A3D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4455331-57F9-F594-C2C3-20862FBA8311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0E7B56EA-191B-337D-BACC-E1AD605A0101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D6661DA-4A84-64F8-7259-A101DA997183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12B7B1C5-4C6C-8D84-E7A0-EC705D9BD223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BE76B5E-B42B-497A-8BB9-B62201BF233A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EB0980A-C117-731F-914B-B3BC7663EEA5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C35F483-8D62-1A4C-2381-A8B2D2DD89B6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3024131-A1ED-0D11-1DA2-51A7696C7E58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230BA27-267E-3E5E-1924-B146A3813B97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004A604-AE84-BA07-A194-C78F746F6203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6CC76FA-3C55-855B-599A-6852701B8C34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5B1D904-DF7E-DCC4-41CC-8E1353528C5F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9DF3C-C30C-E852-D1C5-2A692D737D87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55F08750-2D40-7EDD-3A64-3DF116D43DD4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4FE7842-C8A2-9F99-51D4-B0C876A08E00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A2FE95D-BA16-90C1-0AB5-D9CEBDF5778D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CDAABED-5F09-CC6F-CAA0-7AF858DDCADB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739EE8-CCAA-8769-D54E-4AA32E4EA02E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CDCD5C9-3A39-4C8B-30CD-CD46ACA08A00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99DEBE3D-99BA-5581-C057-89FAC7005241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BE21D68-8804-873A-CED3-3C60D19D7813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DCA0824-3643-9AF6-4827-52B1E5153F2C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D2108D-D230-FACB-124B-1CCA2341D26B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2426A85-ED45-F4E1-B2D2-BB7D72E5A42E}"/>
              </a:ext>
            </a:extLst>
          </p:cNvPr>
          <p:cNvCxnSpPr>
            <a:cxnSpLocks/>
          </p:cNvCxnSpPr>
          <p:nvPr/>
        </p:nvCxnSpPr>
        <p:spPr>
          <a:xfrm>
            <a:off x="6138407" y="1616764"/>
            <a:ext cx="133581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309FE12-C0ED-D653-75F1-1AA6A815665D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0384703-AEFD-6393-FAEF-450A9CC84B79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85CE608-8D1B-2929-9745-008525127B5F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BC00F6C6-9478-494C-5730-0B02E4B5AA1C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483E5B8-26F9-9185-476D-EE722A12D466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A7A8BDAC-0B6B-E2FF-A953-B8233753BC4B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DC684A49-1552-E309-CEBC-D2336CAD21DC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42329AD3-803B-4961-E8D4-8DECDA66739D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4941851-FBFC-B0E8-6065-F277F7CFB11D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5BF5101-0E6D-4214-0761-62177592107A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301660E-B50A-88BA-A8F6-7D71CA9ADDE6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EC76EBA2-B1EA-B7D3-2C48-F34A87B8616D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3D5C062-BF2A-00AB-48C2-65C61B8BD6B2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819C49A7-FAF1-79C3-28C5-40028BBDA9AA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81A32935-6975-9067-FFB7-90B79F7436EC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53EF6CD-DBE3-3594-0EA4-37F2F4722891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99B20D5-5E4D-C315-3368-686FE337A535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E5AD982D-D8A8-6F11-4E81-51575CF520D6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7D3B692-D82D-69B8-B42C-6FD14EEBCBD2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8320753-EC15-DCC5-09B7-5C82A64B54F1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A5BC0F19-A387-FCD1-08CE-0B3891EF0E4E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7EF331E-1453-6A36-C8A9-E712775CDB6A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D60A45E1-E213-A521-86FF-CDD69AC7E737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619EACDD-D877-A92B-1028-1C6B2AB57F79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3BB372D-DFFE-EC6C-67B8-943AFC2B217D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1766EB37-1CFA-1A5C-F29A-D8892C54FDEA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C6F7848-F2B0-D18F-F83F-F97F6BB1187C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3080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D940D358-2684-8EE4-FF34-4835C293AB78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816451E9-67EA-6AE3-5EA0-CA4442A21DEF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Mann Silhouette">
            <a:extLst>
              <a:ext uri="{FF2B5EF4-FFF2-40B4-BE49-F238E27FC236}">
                <a16:creationId xmlns:a16="http://schemas.microsoft.com/office/drawing/2014/main" id="{71E42D84-667B-B53A-BB13-516B771F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883" y="1458569"/>
            <a:ext cx="275975" cy="275975"/>
          </a:xfrm>
          <a:prstGeom prst="rect">
            <a:avLst/>
          </a:prstGeom>
        </p:spPr>
      </p:pic>
      <p:pic>
        <p:nvPicPr>
          <p:cNvPr id="7" name="Grafik 6" descr="Frau Silhouette">
            <a:extLst>
              <a:ext uri="{FF2B5EF4-FFF2-40B4-BE49-F238E27FC236}">
                <a16:creationId xmlns:a16="http://schemas.microsoft.com/office/drawing/2014/main" id="{32F0317B-58C8-304B-2511-A2FAAD04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1463" y="1458570"/>
            <a:ext cx="275975" cy="2759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6F5D439-5E8D-B40F-E0E1-60D360F9E979}"/>
              </a:ext>
            </a:extLst>
          </p:cNvPr>
          <p:cNvSpPr/>
          <p:nvPr/>
        </p:nvSpPr>
        <p:spPr>
          <a:xfrm>
            <a:off x="598638" y="332961"/>
            <a:ext cx="671086" cy="2614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E8F74F-67E5-C56F-F16C-32DB9C06657D}"/>
              </a:ext>
            </a:extLst>
          </p:cNvPr>
          <p:cNvSpPr/>
          <p:nvPr/>
        </p:nvSpPr>
        <p:spPr>
          <a:xfrm>
            <a:off x="598638" y="653001"/>
            <a:ext cx="671086" cy="261400"/>
          </a:xfrm>
          <a:prstGeom prst="rect">
            <a:avLst/>
          </a:prstGeom>
          <a:solidFill>
            <a:srgbClr val="FFF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0EEAAF-6ABF-3A01-8744-603AC773E7FD}"/>
              </a:ext>
            </a:extLst>
          </p:cNvPr>
          <p:cNvSpPr/>
          <p:nvPr/>
        </p:nvSpPr>
        <p:spPr>
          <a:xfrm>
            <a:off x="598638" y="973041"/>
            <a:ext cx="671086" cy="261400"/>
          </a:xfrm>
          <a:prstGeom prst="rect">
            <a:avLst/>
          </a:prstGeom>
          <a:solidFill>
            <a:srgbClr val="EB4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4F48B2-7C44-F5AD-F638-8305EBE2F8F0}"/>
              </a:ext>
            </a:extLst>
          </p:cNvPr>
          <p:cNvSpPr/>
          <p:nvPr/>
        </p:nvSpPr>
        <p:spPr>
          <a:xfrm>
            <a:off x="598638" y="1303744"/>
            <a:ext cx="671086" cy="261400"/>
          </a:xfrm>
          <a:prstGeom prst="rect">
            <a:avLst/>
          </a:prstGeom>
          <a:solidFill>
            <a:srgbClr val="85C6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F70863-51E7-7891-16E8-46465A3E0892}"/>
              </a:ext>
            </a:extLst>
          </p:cNvPr>
          <p:cNvSpPr txBox="1"/>
          <p:nvPr/>
        </p:nvSpPr>
        <p:spPr>
          <a:xfrm>
            <a:off x="1269724" y="3097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Kein Zugang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5BA2D6-23DD-98D7-867E-5C55BBA98B91}"/>
              </a:ext>
            </a:extLst>
          </p:cNvPr>
          <p:cNvSpPr txBox="1"/>
          <p:nvPr/>
        </p:nvSpPr>
        <p:spPr>
          <a:xfrm>
            <a:off x="1269724" y="60734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Kaufmännische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971B6E-8982-1880-B59C-A26D06ABC934}"/>
              </a:ext>
            </a:extLst>
          </p:cNvPr>
          <p:cNvSpPr txBox="1"/>
          <p:nvPr/>
        </p:nvSpPr>
        <p:spPr>
          <a:xfrm>
            <a:off x="1269724" y="926664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Metaller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761472A-B800-8BD6-CC81-B260A93E8A27}"/>
              </a:ext>
            </a:extLst>
          </p:cNvPr>
          <p:cNvSpPr txBox="1"/>
          <p:nvPr/>
        </p:nvSpPr>
        <p:spPr>
          <a:xfrm>
            <a:off x="1269724" y="1261551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Studium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6809277-E78C-1A87-6B9E-8FEF3C7E7776}"/>
              </a:ext>
            </a:extLst>
          </p:cNvPr>
          <p:cNvSpPr/>
          <p:nvPr/>
        </p:nvSpPr>
        <p:spPr>
          <a:xfrm>
            <a:off x="4117588" y="2115874"/>
            <a:ext cx="676890" cy="63659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CD48416-27F1-7506-8E5B-6D10378B9C52}"/>
              </a:ext>
            </a:extLst>
          </p:cNvPr>
          <p:cNvSpPr/>
          <p:nvPr/>
        </p:nvSpPr>
        <p:spPr>
          <a:xfrm>
            <a:off x="598638" y="1634447"/>
            <a:ext cx="671086" cy="261400"/>
          </a:xfrm>
          <a:prstGeom prst="rect">
            <a:avLst/>
          </a:prstGeom>
          <a:solidFill>
            <a:srgbClr val="00A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1F81C4B-3249-CBA5-8AFD-BD09A334D657}"/>
              </a:ext>
            </a:extLst>
          </p:cNvPr>
          <p:cNvSpPr txBox="1"/>
          <p:nvPr/>
        </p:nvSpPr>
        <p:spPr>
          <a:xfrm>
            <a:off x="1290927" y="1606163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Elektroniker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D06EE3-3F4A-5742-8C45-14E0FD61F35F}"/>
              </a:ext>
            </a:extLst>
          </p:cNvPr>
          <p:cNvSpPr/>
          <p:nvPr/>
        </p:nvSpPr>
        <p:spPr>
          <a:xfrm>
            <a:off x="603442" y="1969770"/>
            <a:ext cx="671086" cy="261400"/>
          </a:xfrm>
          <a:prstGeom prst="rect">
            <a:avLst/>
          </a:prstGeom>
          <a:solidFill>
            <a:srgbClr val="E4F0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6EE6C19-186B-BF0C-C59E-A4EBFDD0CDAF}"/>
              </a:ext>
            </a:extLst>
          </p:cNvPr>
          <p:cNvSpPr txBox="1"/>
          <p:nvPr/>
        </p:nvSpPr>
        <p:spPr>
          <a:xfrm>
            <a:off x="1303681" y="1925479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Sonstiges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C3DD5C4-50FD-1063-85EB-277B41B9D21B}"/>
              </a:ext>
            </a:extLst>
          </p:cNvPr>
          <p:cNvSpPr/>
          <p:nvPr/>
        </p:nvSpPr>
        <p:spPr>
          <a:xfrm>
            <a:off x="5144496" y="3490623"/>
            <a:ext cx="1300828" cy="962699"/>
          </a:xfrm>
          <a:prstGeom prst="rect">
            <a:avLst/>
          </a:prstGeom>
          <a:solidFill>
            <a:srgbClr val="00A1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A09C2C-5A57-C894-B2E3-DDBD49899E47}"/>
              </a:ext>
            </a:extLst>
          </p:cNvPr>
          <p:cNvSpPr/>
          <p:nvPr/>
        </p:nvSpPr>
        <p:spPr>
          <a:xfrm>
            <a:off x="6469159" y="3513793"/>
            <a:ext cx="1159691" cy="961549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5615F85-D030-E21C-12C4-2CB92DC79D81}"/>
              </a:ext>
            </a:extLst>
          </p:cNvPr>
          <p:cNvSpPr/>
          <p:nvPr/>
        </p:nvSpPr>
        <p:spPr>
          <a:xfrm>
            <a:off x="6152871" y="4473913"/>
            <a:ext cx="1985289" cy="165816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88E2C-0694-8198-3CAF-21385E3DDC9C}"/>
              </a:ext>
            </a:extLst>
          </p:cNvPr>
          <p:cNvSpPr/>
          <p:nvPr/>
        </p:nvSpPr>
        <p:spPr>
          <a:xfrm>
            <a:off x="6152872" y="6130679"/>
            <a:ext cx="1312480" cy="368208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4451B0E-4D0D-7579-00A1-C8953959F170}"/>
              </a:ext>
            </a:extLst>
          </p:cNvPr>
          <p:cNvSpPr/>
          <p:nvPr/>
        </p:nvSpPr>
        <p:spPr>
          <a:xfrm>
            <a:off x="6154046" y="1622952"/>
            <a:ext cx="652270" cy="291987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B09FA5A-F7DB-4131-0036-80183B2184D2}"/>
              </a:ext>
            </a:extLst>
          </p:cNvPr>
          <p:cNvSpPr/>
          <p:nvPr/>
        </p:nvSpPr>
        <p:spPr>
          <a:xfrm>
            <a:off x="6826925" y="1626392"/>
            <a:ext cx="633387" cy="291987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2FA0C8-F00D-B447-ABFD-A7CB45A08D4D}"/>
              </a:ext>
            </a:extLst>
          </p:cNvPr>
          <p:cNvSpPr/>
          <p:nvPr/>
        </p:nvSpPr>
        <p:spPr>
          <a:xfrm>
            <a:off x="4123207" y="3144085"/>
            <a:ext cx="671086" cy="344542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4CB937A-41E9-A1AD-BAD8-E1C1A5590E3A}"/>
              </a:ext>
            </a:extLst>
          </p:cNvPr>
          <p:cNvSpPr/>
          <p:nvPr/>
        </p:nvSpPr>
        <p:spPr>
          <a:xfrm>
            <a:off x="4125310" y="3508140"/>
            <a:ext cx="671086" cy="291583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9F0F0FE-59A1-2FB0-5C69-A2C7DB44C1CD}"/>
              </a:ext>
            </a:extLst>
          </p:cNvPr>
          <p:cNvSpPr/>
          <p:nvPr/>
        </p:nvSpPr>
        <p:spPr>
          <a:xfrm>
            <a:off x="4124543" y="3820112"/>
            <a:ext cx="671086" cy="198212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D17CA4-AF39-C0AA-725D-B74322FC9648}"/>
              </a:ext>
            </a:extLst>
          </p:cNvPr>
          <p:cNvSpPr/>
          <p:nvPr/>
        </p:nvSpPr>
        <p:spPr>
          <a:xfrm>
            <a:off x="4125340" y="2771981"/>
            <a:ext cx="676413" cy="349234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6FE92C4-084D-40B7-40B1-0BDDB5C6B66F}"/>
              </a:ext>
            </a:extLst>
          </p:cNvPr>
          <p:cNvSpPr/>
          <p:nvPr/>
        </p:nvSpPr>
        <p:spPr>
          <a:xfrm>
            <a:off x="7655118" y="2104449"/>
            <a:ext cx="483038" cy="329976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018EC0-D3C8-50A3-2C7B-A0361C6C3684}"/>
              </a:ext>
            </a:extLst>
          </p:cNvPr>
          <p:cNvSpPr/>
          <p:nvPr/>
        </p:nvSpPr>
        <p:spPr>
          <a:xfrm>
            <a:off x="7655118" y="2461237"/>
            <a:ext cx="483036" cy="29885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9BEE2ED-7679-93D1-6926-FEDD1DD9E602}"/>
              </a:ext>
            </a:extLst>
          </p:cNvPr>
          <p:cNvSpPr/>
          <p:nvPr/>
        </p:nvSpPr>
        <p:spPr>
          <a:xfrm>
            <a:off x="7650640" y="2779413"/>
            <a:ext cx="487514" cy="70018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22CDFBD-5100-FC5F-27E4-FEE918000471}"/>
              </a:ext>
            </a:extLst>
          </p:cNvPr>
          <p:cNvSpPr/>
          <p:nvPr/>
        </p:nvSpPr>
        <p:spPr>
          <a:xfrm>
            <a:off x="7655118" y="3509817"/>
            <a:ext cx="483036" cy="282204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88DC59B-0D25-157B-FB50-D6815E3B122C}"/>
              </a:ext>
            </a:extLst>
          </p:cNvPr>
          <p:cNvSpPr/>
          <p:nvPr/>
        </p:nvSpPr>
        <p:spPr>
          <a:xfrm>
            <a:off x="7655118" y="3820111"/>
            <a:ext cx="483036" cy="623913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A182DDA-6C39-6FF2-5BFF-1FFA3B1C7280}"/>
              </a:ext>
            </a:extLst>
          </p:cNvPr>
          <p:cNvSpPr/>
          <p:nvPr/>
        </p:nvSpPr>
        <p:spPr>
          <a:xfrm>
            <a:off x="7641202" y="1087756"/>
            <a:ext cx="153059" cy="38114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09C088E-C785-C4FA-3BF4-1434C9552439}"/>
              </a:ext>
            </a:extLst>
          </p:cNvPr>
          <p:cNvSpPr txBox="1"/>
          <p:nvPr/>
        </p:nvSpPr>
        <p:spPr>
          <a:xfrm>
            <a:off x="6181321" y="1663341"/>
            <a:ext cx="71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Informatik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5E65DAC-E2C1-D062-D371-7765BC5E1116}"/>
              </a:ext>
            </a:extLst>
          </p:cNvPr>
          <p:cNvSpPr txBox="1"/>
          <p:nvPr/>
        </p:nvSpPr>
        <p:spPr>
          <a:xfrm>
            <a:off x="6768085" y="1663759"/>
            <a:ext cx="9016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Elektrotechnik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96F748F-5F07-7497-08C0-6BADB8CDCB0C}"/>
              </a:ext>
            </a:extLst>
          </p:cNvPr>
          <p:cNvSpPr txBox="1"/>
          <p:nvPr/>
        </p:nvSpPr>
        <p:spPr>
          <a:xfrm>
            <a:off x="4055416" y="2733986"/>
            <a:ext cx="842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Wirtschafts-ingenieure/</a:t>
            </a:r>
          </a:p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Maschinenbau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30C816E-60D1-6745-F1D7-4C62C6620095}"/>
              </a:ext>
            </a:extLst>
          </p:cNvPr>
          <p:cNvSpPr txBox="1"/>
          <p:nvPr/>
        </p:nvSpPr>
        <p:spPr>
          <a:xfrm>
            <a:off x="4086641" y="3163846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Technisches Produktdesign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F54D3290-0038-156A-BB00-68D6C4C35774}"/>
              </a:ext>
            </a:extLst>
          </p:cNvPr>
          <p:cNvSpPr txBox="1"/>
          <p:nvPr/>
        </p:nvSpPr>
        <p:spPr>
          <a:xfrm>
            <a:off x="4096248" y="3505860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Industriekauf-leute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F14EB7DC-1E87-A70C-20D1-D3FA99F2A368}"/>
              </a:ext>
            </a:extLst>
          </p:cNvPr>
          <p:cNvSpPr txBox="1"/>
          <p:nvPr/>
        </p:nvSpPr>
        <p:spPr>
          <a:xfrm>
            <a:off x="5159210" y="3526333"/>
            <a:ext cx="125442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Elektroniker für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Geräte u. Systeme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Betriebstechnik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Automatisierungstechnik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Mechatronik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D95745F-4ABB-134A-ADD6-A353BB588416}"/>
              </a:ext>
            </a:extLst>
          </p:cNvPr>
          <p:cNvSpPr txBox="1"/>
          <p:nvPr/>
        </p:nvSpPr>
        <p:spPr>
          <a:xfrm>
            <a:off x="6460303" y="4687541"/>
            <a:ext cx="135980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Werkzeugmechaniker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Industriemechaniker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Maschinen- und Anlagenführer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Fachlagerist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Kunststoff- und Kautschuktechnologie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B196201-F460-59A7-1FDA-6170FBA50FF9}"/>
              </a:ext>
            </a:extLst>
          </p:cNvPr>
          <p:cNvSpPr txBox="1"/>
          <p:nvPr/>
        </p:nvSpPr>
        <p:spPr>
          <a:xfrm>
            <a:off x="4080550" y="3820111"/>
            <a:ext cx="8428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Fachinformatik</a:t>
            </a:r>
          </a:p>
        </p:txBody>
      </p:sp>
      <p:pic>
        <p:nvPicPr>
          <p:cNvPr id="74" name="Grafik 73" descr="Kaffee Silhouette">
            <a:extLst>
              <a:ext uri="{FF2B5EF4-FFF2-40B4-BE49-F238E27FC236}">
                <a16:creationId xmlns:a16="http://schemas.microsoft.com/office/drawing/2014/main" id="{EE00CF92-7D32-03FE-33A8-E95BB060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219" y="1825980"/>
            <a:ext cx="353502" cy="353502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A214D04-5F29-61B2-19CF-E4D2E74BC7E3}"/>
              </a:ext>
            </a:extLst>
          </p:cNvPr>
          <p:cNvSpPr txBox="1"/>
          <p:nvPr/>
        </p:nvSpPr>
        <p:spPr>
          <a:xfrm>
            <a:off x="101196" y="4169797"/>
            <a:ext cx="303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HINWEIS: </a:t>
            </a:r>
          </a:p>
          <a:p>
            <a:r>
              <a:rPr lang="de-DE" dirty="0"/>
              <a:t>Auf der untersten Ebene liegt hinter den Gebäudeumrissen ein weißer Hintergrund</a:t>
            </a:r>
          </a:p>
          <a:p>
            <a:endParaRPr lang="de-DE" dirty="0"/>
          </a:p>
          <a:p>
            <a:r>
              <a:rPr lang="de-DE" dirty="0"/>
              <a:t>EXPORT: </a:t>
            </a:r>
          </a:p>
          <a:p>
            <a:r>
              <a:rPr lang="de-DE" dirty="0"/>
              <a:t>Lageplan vollständig markieren &gt; Rechtsklick &gt; als Grafik speichern &gt; SVG</a:t>
            </a:r>
          </a:p>
        </p:txBody>
      </p:sp>
      <p:pic>
        <p:nvPicPr>
          <p:cNvPr id="89" name="Grafik 88" descr="Messer und Gabel Silhouette">
            <a:extLst>
              <a:ext uri="{FF2B5EF4-FFF2-40B4-BE49-F238E27FC236}">
                <a16:creationId xmlns:a16="http://schemas.microsoft.com/office/drawing/2014/main" id="{6ED0CFFA-8608-229E-E6B5-850EEA52A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92106" y="2777156"/>
            <a:ext cx="307777" cy="307777"/>
          </a:xfrm>
          <a:prstGeom prst="rect">
            <a:avLst/>
          </a:prstGeom>
        </p:spPr>
      </p:pic>
      <p:pic>
        <p:nvPicPr>
          <p:cNvPr id="92" name="Grafik 91" descr="präsentieren Silhouette">
            <a:extLst>
              <a:ext uri="{FF2B5EF4-FFF2-40B4-BE49-F238E27FC236}">
                <a16:creationId xmlns:a16="http://schemas.microsoft.com/office/drawing/2014/main" id="{1A82407E-4693-1683-A44A-3F5476D4B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3566" y="3138000"/>
            <a:ext cx="346300" cy="346300"/>
          </a:xfrm>
          <a:prstGeom prst="rect">
            <a:avLst/>
          </a:prstGeom>
        </p:spPr>
      </p:pic>
      <p:pic>
        <p:nvPicPr>
          <p:cNvPr id="95" name="Grafik 94" descr="Ticket Silhouette">
            <a:extLst>
              <a:ext uri="{FF2B5EF4-FFF2-40B4-BE49-F238E27FC236}">
                <a16:creationId xmlns:a16="http://schemas.microsoft.com/office/drawing/2014/main" id="{2B9708F6-FE2F-6B80-B35E-B65B981B2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9879" y="3144085"/>
            <a:ext cx="408066" cy="408066"/>
          </a:xfrm>
          <a:prstGeom prst="rect">
            <a:avLst/>
          </a:prstGeom>
        </p:spPr>
      </p:pic>
      <p:pic>
        <p:nvPicPr>
          <p:cNvPr id="98" name="Grafik 97" descr="Trophäe Silhouette">
            <a:extLst>
              <a:ext uri="{FF2B5EF4-FFF2-40B4-BE49-F238E27FC236}">
                <a16:creationId xmlns:a16="http://schemas.microsoft.com/office/drawing/2014/main" id="{CAC8E3A7-DA80-02D5-127E-7C96C7362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64639" y="2745625"/>
            <a:ext cx="358005" cy="3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019D9C-CD4A-577D-2CA1-D3627345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22" y="0"/>
            <a:ext cx="5307156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DFFE9A-F374-42F2-3B16-25C05C988460}"/>
              </a:ext>
            </a:extLst>
          </p:cNvPr>
          <p:cNvSpPr/>
          <p:nvPr/>
        </p:nvSpPr>
        <p:spPr>
          <a:xfrm>
            <a:off x="632691" y="371577"/>
            <a:ext cx="1524000" cy="524349"/>
          </a:xfrm>
          <a:prstGeom prst="rect">
            <a:avLst/>
          </a:prstGeom>
          <a:solidFill>
            <a:srgbClr val="E4F0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883E3E-BE93-7F71-13F3-9361CF3E43B1}"/>
              </a:ext>
            </a:extLst>
          </p:cNvPr>
          <p:cNvSpPr txBox="1"/>
          <p:nvPr/>
        </p:nvSpPr>
        <p:spPr>
          <a:xfrm>
            <a:off x="387928" y="5061527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Farbauswahl; Auszug aus dem WAGO-Katalog für Automation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A95266-7DC4-8F17-44CF-4C443919CD2E}"/>
              </a:ext>
            </a:extLst>
          </p:cNvPr>
          <p:cNvSpPr/>
          <p:nvPr/>
        </p:nvSpPr>
        <p:spPr>
          <a:xfrm>
            <a:off x="632691" y="1041213"/>
            <a:ext cx="1524000" cy="524349"/>
          </a:xfrm>
          <a:prstGeom prst="rect">
            <a:avLst/>
          </a:prstGeom>
          <a:solidFill>
            <a:srgbClr val="FFF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64A0F-58A9-3FDA-B957-515E009345DE}"/>
              </a:ext>
            </a:extLst>
          </p:cNvPr>
          <p:cNvSpPr/>
          <p:nvPr/>
        </p:nvSpPr>
        <p:spPr>
          <a:xfrm>
            <a:off x="632691" y="1710849"/>
            <a:ext cx="1524000" cy="524349"/>
          </a:xfrm>
          <a:prstGeom prst="rect">
            <a:avLst/>
          </a:prstGeom>
          <a:solidFill>
            <a:srgbClr val="E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083F83A-B7C3-834B-AACA-DF51C04B7A74}"/>
              </a:ext>
            </a:extLst>
          </p:cNvPr>
          <p:cNvSpPr/>
          <p:nvPr/>
        </p:nvSpPr>
        <p:spPr>
          <a:xfrm>
            <a:off x="632691" y="2380485"/>
            <a:ext cx="1524000" cy="524349"/>
          </a:xfrm>
          <a:prstGeom prst="rect">
            <a:avLst/>
          </a:prstGeom>
          <a:solidFill>
            <a:srgbClr val="00A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D7891-1324-9114-AE88-F822CCDA440A}"/>
              </a:ext>
            </a:extLst>
          </p:cNvPr>
          <p:cNvSpPr/>
          <p:nvPr/>
        </p:nvSpPr>
        <p:spPr>
          <a:xfrm>
            <a:off x="632691" y="3054552"/>
            <a:ext cx="1524000" cy="524349"/>
          </a:xfrm>
          <a:prstGeom prst="rect">
            <a:avLst/>
          </a:prstGeom>
          <a:solidFill>
            <a:srgbClr val="85C6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9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AC0868-9FCC-5BDA-D328-2EDF9F4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8885" b="1112"/>
          <a:stretch/>
        </p:blipFill>
        <p:spPr>
          <a:xfrm>
            <a:off x="3419475" y="0"/>
            <a:ext cx="5076826" cy="6781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99A870-22E1-5555-CEE1-990A749BAF6C}"/>
              </a:ext>
            </a:extLst>
          </p:cNvPr>
          <p:cNvCxnSpPr/>
          <p:nvPr/>
        </p:nvCxnSpPr>
        <p:spPr>
          <a:xfrm>
            <a:off x="6711950" y="85725"/>
            <a:ext cx="53340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AC624CE-6C2C-A78C-FD54-AE2FD8AE8BA5}"/>
              </a:ext>
            </a:extLst>
          </p:cNvPr>
          <p:cNvSpPr txBox="1"/>
          <p:nvPr/>
        </p:nvSpPr>
        <p:spPr>
          <a:xfrm>
            <a:off x="8380259" y="70766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90B63-E0F2-CD46-8C2D-98A66BF9E732}"/>
              </a:ext>
            </a:extLst>
          </p:cNvPr>
          <p:cNvSpPr txBox="1"/>
          <p:nvPr/>
        </p:nvSpPr>
        <p:spPr>
          <a:xfrm>
            <a:off x="6035039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134EFA-5DDB-FA40-CADC-67E4E44CDD71}"/>
              </a:ext>
            </a:extLst>
          </p:cNvPr>
          <p:cNvSpPr txBox="1"/>
          <p:nvPr/>
        </p:nvSpPr>
        <p:spPr>
          <a:xfrm>
            <a:off x="6826193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06AD3-2AC9-4A0F-120E-26F6B95B2763}"/>
              </a:ext>
            </a:extLst>
          </p:cNvPr>
          <p:cNvSpPr txBox="1"/>
          <p:nvPr/>
        </p:nvSpPr>
        <p:spPr>
          <a:xfrm>
            <a:off x="4723985" y="121574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C86A33-F9CE-EB6D-539B-6B5BD37B53BB}"/>
              </a:ext>
            </a:extLst>
          </p:cNvPr>
          <p:cNvSpPr txBox="1"/>
          <p:nvPr/>
        </p:nvSpPr>
        <p:spPr>
          <a:xfrm>
            <a:off x="5739124" y="1301468"/>
            <a:ext cx="14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Gewinnspiel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093B6-C27B-E841-8591-2BE287C5F771}"/>
              </a:ext>
            </a:extLst>
          </p:cNvPr>
          <p:cNvSpPr txBox="1"/>
          <p:nvPr/>
        </p:nvSpPr>
        <p:spPr>
          <a:xfrm>
            <a:off x="3522842" y="2213574"/>
            <a:ext cx="10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79F3FF-05BF-D457-F374-B1217EED65D3}"/>
              </a:ext>
            </a:extLst>
          </p:cNvPr>
          <p:cNvSpPr txBox="1"/>
          <p:nvPr/>
        </p:nvSpPr>
        <p:spPr>
          <a:xfrm>
            <a:off x="3621157" y="266346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IKfm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A6F84A-60F5-A24F-633F-152BC97A2AE4}"/>
              </a:ext>
            </a:extLst>
          </p:cNvPr>
          <p:cNvSpPr txBox="1"/>
          <p:nvPr/>
        </p:nvSpPr>
        <p:spPr>
          <a:xfrm>
            <a:off x="3621157" y="3052140"/>
            <a:ext cx="191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TPD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3B25F9-374E-5AC4-E752-A74E9890451A}"/>
              </a:ext>
            </a:extLst>
          </p:cNvPr>
          <p:cNvSpPr txBox="1"/>
          <p:nvPr/>
        </p:nvSpPr>
        <p:spPr>
          <a:xfrm>
            <a:off x="4777738" y="3194480"/>
            <a:ext cx="13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Mechatronik/</a:t>
            </a:r>
          </a:p>
          <a:p>
            <a:r>
              <a:rPr lang="de-DE" sz="1600" dirty="0"/>
              <a:t>Elektroniker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89C8E4-8F87-3F46-4EBB-1B8A6B80BF9D}"/>
              </a:ext>
            </a:extLst>
          </p:cNvPr>
          <p:cNvSpPr txBox="1"/>
          <p:nvPr/>
        </p:nvSpPr>
        <p:spPr>
          <a:xfrm>
            <a:off x="3635566" y="339090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ACF402-8780-C64D-557B-20BF07F73F34}"/>
              </a:ext>
            </a:extLst>
          </p:cNvPr>
          <p:cNvSpPr txBox="1"/>
          <p:nvPr/>
        </p:nvSpPr>
        <p:spPr>
          <a:xfrm>
            <a:off x="6420676" y="4801969"/>
            <a:ext cx="14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Mechaniker/</a:t>
            </a:r>
          </a:p>
          <a:p>
            <a:r>
              <a:rPr lang="de-DE" sz="1600" dirty="0"/>
              <a:t>Anlagenführer, etc.</a:t>
            </a:r>
          </a:p>
        </p:txBody>
      </p:sp>
      <p:pic>
        <p:nvPicPr>
          <p:cNvPr id="23" name="Grafik 22" descr="Mann Silhouette">
            <a:extLst>
              <a:ext uri="{FF2B5EF4-FFF2-40B4-BE49-F238E27FC236}">
                <a16:creationId xmlns:a16="http://schemas.microsoft.com/office/drawing/2014/main" id="{2E878AC6-07D9-ECB5-7B06-963559DF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171" y="565441"/>
            <a:ext cx="341037" cy="341037"/>
          </a:xfrm>
          <a:prstGeom prst="rect">
            <a:avLst/>
          </a:prstGeom>
        </p:spPr>
      </p:pic>
      <p:pic>
        <p:nvPicPr>
          <p:cNvPr id="24" name="Grafik 23" descr="Frau Silhouette">
            <a:extLst>
              <a:ext uri="{FF2B5EF4-FFF2-40B4-BE49-F238E27FC236}">
                <a16:creationId xmlns:a16="http://schemas.microsoft.com/office/drawing/2014/main" id="{C63FF635-0581-38ED-08D5-F476D321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751" y="565442"/>
            <a:ext cx="341037" cy="341037"/>
          </a:xfrm>
          <a:prstGeom prst="rect">
            <a:avLst/>
          </a:prstGeom>
        </p:spPr>
      </p:pic>
      <p:pic>
        <p:nvPicPr>
          <p:cNvPr id="25" name="Grafik 24" descr="Mann Silhouette">
            <a:extLst>
              <a:ext uri="{FF2B5EF4-FFF2-40B4-BE49-F238E27FC236}">
                <a16:creationId xmlns:a16="http://schemas.microsoft.com/office/drawing/2014/main" id="{1D840902-6131-D410-3459-2DA89994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251" y="352558"/>
            <a:ext cx="341037" cy="341037"/>
          </a:xfrm>
          <a:prstGeom prst="rect">
            <a:avLst/>
          </a:prstGeom>
        </p:spPr>
      </p:pic>
      <p:pic>
        <p:nvPicPr>
          <p:cNvPr id="26" name="Grafik 25" descr="Frau Silhouette">
            <a:extLst>
              <a:ext uri="{FF2B5EF4-FFF2-40B4-BE49-F238E27FC236}">
                <a16:creationId xmlns:a16="http://schemas.microsoft.com/office/drawing/2014/main" id="{BC7CE99A-1E2F-6BD8-7CDD-81B0158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831" y="352559"/>
            <a:ext cx="341037" cy="341037"/>
          </a:xfrm>
          <a:prstGeom prst="rect">
            <a:avLst/>
          </a:prstGeom>
        </p:spPr>
      </p:pic>
      <p:pic>
        <p:nvPicPr>
          <p:cNvPr id="28" name="Grafik 27" descr="Messer und Gabel Silhouette">
            <a:extLst>
              <a:ext uri="{FF2B5EF4-FFF2-40B4-BE49-F238E27FC236}">
                <a16:creationId xmlns:a16="http://schemas.microsoft.com/office/drawing/2014/main" id="{69FE9388-2E34-363D-E35D-4308EC834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07" y="1515237"/>
            <a:ext cx="225401" cy="2254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C0B4F3-8A27-3162-2B38-768FA3F38507}"/>
              </a:ext>
            </a:extLst>
          </p:cNvPr>
          <p:cNvSpPr txBox="1"/>
          <p:nvPr/>
        </p:nvSpPr>
        <p:spPr>
          <a:xfrm>
            <a:off x="163718" y="196109"/>
            <a:ext cx="31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 des Lageplans</a:t>
            </a:r>
          </a:p>
        </p:txBody>
      </p:sp>
    </p:spTree>
    <p:extLst>
      <p:ext uri="{BB962C8B-B14F-4D97-AF65-F5344CB8AC3E}">
        <p14:creationId xmlns:p14="http://schemas.microsoft.com/office/powerpoint/2010/main" val="17134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Breitbild</PresentationFormat>
  <Paragraphs>99</Paragraphs>
  <Slides>16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Konzepte und Ideen zur Website TdA 2024</vt:lpstr>
      <vt:lpstr>Anwendungszweck</vt:lpstr>
      <vt:lpstr>Anforderungen</vt:lpstr>
      <vt:lpstr>Toolchain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Klickdummy</vt:lpstr>
      <vt:lpstr>Klickdummy</vt:lpstr>
      <vt:lpstr>Klickdummy</vt:lpstr>
      <vt:lpstr>Klickdummy</vt:lpstr>
      <vt:lpstr>Klickdummy</vt:lpstr>
      <vt:lpstr>Klickdummy</vt:lpstr>
      <vt:lpstr>Klickdummy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Ideen zur Website TdA 2024</dc:title>
  <dc:creator>Stapel, Frederic</dc:creator>
  <cp:lastModifiedBy>Stapel, Frederic</cp:lastModifiedBy>
  <cp:revision>1</cp:revision>
  <dcterms:created xsi:type="dcterms:W3CDTF">2024-01-22T07:50:12Z</dcterms:created>
  <dcterms:modified xsi:type="dcterms:W3CDTF">2024-02-07T12:46:10Z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2024-01-22T07:50:21Z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472c68b2-e840-4378-ae89-aa624f75c8df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</Properties>
</file>