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5" r:id="rId9"/>
    <p:sldId id="263" r:id="rId10"/>
    <p:sldId id="265" r:id="rId11"/>
    <p:sldId id="260" r:id="rId12"/>
    <p:sldId id="264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2.jpg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slide" Target="slide13.xml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2.jp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2.jpg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26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jp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rgbClr val="E4F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Mechatroniker*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154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Kautschuktechnologe*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Fachlagerist*</a:t>
            </a:r>
          </a:p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29923"/>
            <a:ext cx="1312480" cy="375314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6156483" y="1630372"/>
            <a:ext cx="643598" cy="281937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Fach-informatiker*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1" y="2771981"/>
            <a:ext cx="671260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0640" y="2779413"/>
            <a:ext cx="487514" cy="700189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Produkt-designer*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6"/>
            <a:ext cx="483036" cy="288501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29875" y="1621841"/>
            <a:ext cx="5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Ein- und Ausgang</a:t>
            </a:r>
          </a:p>
        </p:txBody>
      </p:sp>
      <p:pic>
        <p:nvPicPr>
          <p:cNvPr id="1026" name="Picture 2" descr="Lötkolben Symbol, Elektrischer Lötkolben Vektor-Kunst ...">
            <a:extLst>
              <a:ext uri="{FF2B5EF4-FFF2-40B4-BE49-F238E27FC236}">
                <a16:creationId xmlns:a16="http://schemas.microsoft.com/office/drawing/2014/main" id="{5237C555-1367-EC86-08FC-B4C13AD6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6527" r="11312" b="20801"/>
          <a:stretch/>
        </p:blipFill>
        <p:spPr bwMode="auto">
          <a:xfrm>
            <a:off x="6511934" y="2811809"/>
            <a:ext cx="220355" cy="2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032959-59A4-77A4-7963-83C21BA8A11A}"/>
              </a:ext>
            </a:extLst>
          </p:cNvPr>
          <p:cNvSpPr txBox="1"/>
          <p:nvPr/>
        </p:nvSpPr>
        <p:spPr>
          <a:xfrm>
            <a:off x="6621371" y="2921742"/>
            <a:ext cx="597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E-Technik für Groß und Klein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DA6E81-EAD8-505B-979F-E919F6C35CE5}"/>
              </a:ext>
            </a:extLst>
          </p:cNvPr>
          <p:cNvSpPr/>
          <p:nvPr/>
        </p:nvSpPr>
        <p:spPr>
          <a:xfrm>
            <a:off x="6829180" y="1629973"/>
            <a:ext cx="633424" cy="283351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Medien-gestalter*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0DC39F-B3BF-F023-7C82-EACD5FFBEC04}"/>
              </a:ext>
            </a:extLst>
          </p:cNvPr>
          <p:cNvSpPr txBox="1"/>
          <p:nvPr/>
        </p:nvSpPr>
        <p:spPr>
          <a:xfrm>
            <a:off x="5967649" y="2437708"/>
            <a:ext cx="4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Gewinn-spiel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156FA97-E23C-1699-BF35-878662AB247C}"/>
              </a:ext>
            </a:extLst>
          </p:cNvPr>
          <p:cNvSpPr/>
          <p:nvPr/>
        </p:nvSpPr>
        <p:spPr>
          <a:xfrm>
            <a:off x="4122091" y="3819121"/>
            <a:ext cx="666565" cy="19608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30F2D83-A852-833B-09C2-8A5C57507A23}"/>
              </a:ext>
            </a:extLst>
          </p:cNvPr>
          <p:cNvSpPr/>
          <p:nvPr/>
        </p:nvSpPr>
        <p:spPr>
          <a:xfrm>
            <a:off x="5963885" y="4102176"/>
            <a:ext cx="483038" cy="35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Mensch ärger dich nicht!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25B4A9-8DC0-B20E-543E-5BA05E9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127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50" y="2209189"/>
            <a:ext cx="438444" cy="1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A6737877-D058-5F1A-D049-575571DEBC8E}"/>
              </a:ext>
            </a:extLst>
          </p:cNvPr>
          <p:cNvSpPr txBox="1"/>
          <p:nvPr/>
        </p:nvSpPr>
        <p:spPr>
          <a:xfrm>
            <a:off x="6596007" y="2319432"/>
            <a:ext cx="73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Ausstellungs-fläche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Breitbild</PresentationFormat>
  <Paragraphs>102</Paragraphs>
  <Slides>16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Rehburg, Maik</cp:lastModifiedBy>
  <cp:revision>8</cp:revision>
  <dcterms:created xsi:type="dcterms:W3CDTF">2024-01-22T07:50:12Z</dcterms:created>
  <dcterms:modified xsi:type="dcterms:W3CDTF">2024-08-29T13:09:29Z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