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1" r:id="rId17"/>
    <p:sldId id="302" r:id="rId18"/>
    <p:sldId id="303" r:id="rId19"/>
    <p:sldId id="304" r:id="rId20"/>
    <p:sldId id="291" r:id="rId21"/>
    <p:sldId id="293" r:id="rId22"/>
    <p:sldId id="294" r:id="rId23"/>
    <p:sldId id="295" r:id="rId24"/>
    <p:sldId id="296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s" id="{A0934A4F-9196-4B1C-AFAC-97A55E0E2DF9}">
          <p14:sldIdLst>
            <p14:sldId id="276"/>
          </p14:sldIdLst>
        </p14:section>
        <p14:section name="Ein" id="{E3985FF7-C155-446C-99F0-96E2931A7E2E}">
          <p14:sldIdLst>
            <p14:sldId id="277"/>
          </p14:sldIdLst>
        </p14:section>
        <p14:section name="Rot 1." id="{97ABE427-54D2-43E4-A9EC-99C629B3F94A}">
          <p14:sldIdLst>
            <p14:sldId id="278"/>
            <p14:sldId id="279"/>
          </p14:sldIdLst>
        </p14:section>
        <p14:section name="Rot 2." id="{E635195C-8B37-4867-9F26-7B88F1CACC7F}">
          <p14:sldIdLst>
            <p14:sldId id="280"/>
            <p14:sldId id="281"/>
          </p14:sldIdLst>
        </p14:section>
        <p14:section name="Rot 3." id="{51D23425-2C74-43C8-ACE8-D77211ECC948}">
          <p14:sldIdLst>
            <p14:sldId id="282"/>
            <p14:sldId id="283"/>
          </p14:sldIdLst>
        </p14:section>
        <p14:section name="Rot 4." id="{EE9FE041-E6BA-4767-B245-5FB61C0D3354}">
          <p14:sldIdLst>
            <p14:sldId id="284"/>
            <p14:sldId id="285"/>
          </p14:sldIdLst>
        </p14:section>
        <p14:section name="Rot 5." id="{213AB4DB-145A-428C-B8BC-C63BB8F9D955}">
          <p14:sldIdLst>
            <p14:sldId id="286"/>
            <p14:sldId id="287"/>
          </p14:sldIdLst>
        </p14:section>
        <p14:section name="Rot 6." id="{CFCB65B1-36E1-43DC-A438-01BF19408C6C}">
          <p14:sldIdLst>
            <p14:sldId id="288"/>
            <p14:sldId id="289"/>
          </p14:sldIdLst>
        </p14:section>
        <p14:section name="Grün Normal" id="{6825CABB-34EA-45FA-B94E-D093241597DF}">
          <p14:sldIdLst>
            <p14:sldId id="290"/>
            <p14:sldId id="301"/>
            <p14:sldId id="302"/>
            <p14:sldId id="303"/>
            <p14:sldId id="304"/>
          </p14:sldIdLst>
        </p14:section>
        <p14:section name="Grün Spezial" id="{47EDBE64-B80C-4D3E-8F3D-5A5866D22CC8}">
          <p14:sldIdLst>
            <p14:sldId id="291"/>
          </p14:sldIdLst>
        </p14:section>
        <p14:section name="2. Rot 2. Normal" id="{F0F3728B-7657-4889-9FE4-09D5D396A4F1}">
          <p14:sldIdLst>
            <p14:sldId id="293"/>
            <p14:sldId id="294"/>
            <p14:sldId id="295"/>
            <p14:sldId id="296"/>
          </p14:sldIdLst>
        </p14:section>
        <p14:section name="2." id="{88036609-0683-4102-BBE0-C53BAB596301}">
          <p14:sldIdLst>
            <p14:sldId id="305"/>
            <p14:sldId id="306"/>
            <p14:sldId id="307"/>
            <p14:sldId id="308"/>
          </p14:sldIdLst>
        </p14:section>
        <p14:section name="3." id="{C0AD5ED4-148B-42E0-B8E8-23C6E92DB999}">
          <p14:sldIdLst>
            <p14:sldId id="309"/>
            <p14:sldId id="310"/>
            <p14:sldId id="311"/>
            <p14:sldId id="312"/>
          </p14:sldIdLst>
        </p14:section>
        <p14:section name="4." id="{C2BFDC6E-D553-47E6-9EA9-A0AE899E89A4}">
          <p14:sldIdLst>
            <p14:sldId id="313"/>
            <p14:sldId id="314"/>
            <p14:sldId id="315"/>
            <p14:sldId id="316"/>
          </p14:sldIdLst>
        </p14:section>
        <p14:section name="5." id="{0477063C-9563-4006-8967-F4925BDC779D}">
          <p14:sldIdLst>
            <p14:sldId id="317"/>
            <p14:sldId id="318"/>
            <p14:sldId id="319"/>
            <p14:sldId id="320"/>
          </p14:sldIdLst>
        </p14:section>
        <p14:section name="2. Rot 2. Spezial" id="{58B8E4C3-229D-4AE7-8574-FEEF25E8F119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6A6D0-1B9B-52B2-5F1B-5B0B901EC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29C18-DE68-575A-9A89-B40D5E345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059F-6C37-A195-97E4-9748D37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93C4D-C6CF-D4F7-6070-47EAED55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F0F76-654D-F41A-CC80-B13FD0DE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2864-479D-139B-E4FF-6F4E4A29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B7A759-1ADD-F77A-0E04-93BD6A57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401DF-FAF3-B8DB-DFB4-8CEDF7B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F1449-49AE-9059-77C3-6A8A849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237B44-D074-817B-BC6D-E1A34FD2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D05C3-51C8-26F2-8853-9C1E4057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0BF11-F409-A6B3-F7B8-D737764B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4A733-056E-8F02-C232-41B5B62E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9711A-2305-A291-EB96-5F0C05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67E5D-DF40-666B-E903-BC041E0D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0EF47-BCFB-A81C-629B-B2795B68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9DBE5-84ED-1153-3C29-0DFD19C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70032-19F8-2D30-A3BE-92F77DE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896E7-D42D-D55A-103E-4CAA73CF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B9F5D-C6FC-E0D4-7EA9-CCF23039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86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2079-711B-22F7-BDB5-75922561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77F45-D4BA-437F-42F4-2747E6D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AC02C-6A81-8BD1-4611-B362D391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D5C0C-0578-DB9C-F953-81120E6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BC2B5-A2EB-AB67-F0A1-DDD25CE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D3D3-B0D9-8E87-7F44-C31F3212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3279E-79C5-71A7-E220-7852C5B30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E0BFE-15B2-0D84-3BA4-3E28D34D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F23B3-A804-BF00-D93D-7D9A7FF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E24A1-C1A9-9061-EA5B-3EABC35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5B4C9-653E-EDEA-FD1D-996BC65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3985D-CFAA-0470-4D55-65719637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B36E7-366C-7559-CEDD-4004B5EC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162A4-E389-16D8-B1EF-E142C4B7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73898C-8E97-B073-651A-B4BF19069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6C59B1-A44B-DF95-DD36-4BD729383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99D563-F45F-3652-A590-113E38E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CB03A5-F7B2-119B-8BAC-DED4141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EEE82F-9869-E6BA-38B2-CD5D5AE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8884-734D-9124-282A-33BEA918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4B337-C683-019F-4188-C1F405D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5EE843-8268-144F-DE71-871363BB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3E831-E962-3E9E-E438-2EEA3EB9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0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B295C4-DC8B-0604-9B50-9058AA29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6E6914-3B19-68F6-9E2D-CC5AA8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A4327-9C17-9A67-EEBA-BF3DAC2E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3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9984-A103-52A4-7C24-65C384F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4EE0B-C2DF-3D66-77D9-AE851813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18BDD-F391-B72A-C51A-2486E2DF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65372-0D9C-7ACA-79FF-59998325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40AB4-F060-A6A3-621B-ED19F31D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C66249-DDC4-2752-8074-EC4276E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5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1142-01BA-AEAB-6A4C-03529C1A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61512-19C3-DA6F-6D41-8B9B9A59D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FFB2F5-D30A-F35F-EBAD-C7AD8EA5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C7E88-3DA7-BC94-E5BD-BF58C3E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BCE985-0763-297E-F366-02F555D4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D3066E-E26D-736B-D26D-D50D8B6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1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4481FE-0B53-47DE-1145-7F7B7C9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9FFEB-733B-0A77-F55C-EBE70A04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1E8E2-3636-E5B1-56B9-1C00332A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A5934-F796-DFEA-A9C2-C646DB0FF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5E26B-BC4C-2BF5-FCE4-A871873D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3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452293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94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36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9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8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70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5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6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0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0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71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22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8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5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3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5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70" grpId="0" animBg="1"/>
      <p:bldP spid="77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4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8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47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7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8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1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10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6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5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6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66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7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2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5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7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8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4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4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8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9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66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2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7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3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79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6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220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Epp</dc:creator>
  <cp:lastModifiedBy>Andreas Epp</cp:lastModifiedBy>
  <cp:revision>26</cp:revision>
  <dcterms:created xsi:type="dcterms:W3CDTF">2023-08-23T09:08:22Z</dcterms:created>
  <dcterms:modified xsi:type="dcterms:W3CDTF">2023-08-23T12:51:44Z</dcterms:modified>
</cp:coreProperties>
</file>