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73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00"/>
    <a:srgbClr val="C4B145"/>
    <a:srgbClr val="C49645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03034-944E-4335-9E45-EEB346EA8E4E}" v="1" dt="2023-08-22T12:51:47.823"/>
    <p1510:client id="{A316ACDB-D1A2-436B-B875-5180CD5ADBB5}" v="310" dt="2023-08-22T10:57:13.431"/>
    <p1510:client id="{D98A392A-5E52-4B16-9A88-CA718098E2C0}" v="518" dt="2023-08-22T11:11:39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Steidle" userId="S::max.steidle@wago.com::05e90cd0-f462-47d4-9d0a-54e0c3f49c74" providerId="AD" clId="Web-{A316ACDB-D1A2-436B-B875-5180CD5ADBB5}"/>
    <pc:docChg chg="addSld delSld modSld">
      <pc:chgData name="Max Steidle" userId="S::max.steidle@wago.com::05e90cd0-f462-47d4-9d0a-54e0c3f49c74" providerId="AD" clId="Web-{A316ACDB-D1A2-436B-B875-5180CD5ADBB5}" dt="2023-08-22T10:57:13.431" v="288" actId="1076"/>
      <pc:docMkLst>
        <pc:docMk/>
      </pc:docMkLst>
      <pc:sldChg chg="addSp delSp modSp add replId">
        <pc:chgData name="Max Steidle" userId="S::max.steidle@wago.com::05e90cd0-f462-47d4-9d0a-54e0c3f49c74" providerId="AD" clId="Web-{A316ACDB-D1A2-436B-B875-5180CD5ADBB5}" dt="2023-08-22T10:35:55.747" v="60" actId="20577"/>
        <pc:sldMkLst>
          <pc:docMk/>
          <pc:sldMk cId="108955148" sldId="268"/>
        </pc:sldMkLst>
        <pc:spChg chg="add mod">
          <ac:chgData name="Max Steidle" userId="S::max.steidle@wago.com::05e90cd0-f462-47d4-9d0a-54e0c3f49c74" providerId="AD" clId="Web-{A316ACDB-D1A2-436B-B875-5180CD5ADBB5}" dt="2023-08-22T10:35:55.747" v="60" actId="20577"/>
          <ac:spMkLst>
            <pc:docMk/>
            <pc:sldMk cId="108955148" sldId="268"/>
            <ac:spMk id="6" creationId="{E55B8F96-87E9-024D-A99B-23C272AD654B}"/>
          </ac:spMkLst>
        </pc:spChg>
        <pc:spChg chg="mod">
          <ac:chgData name="Max Steidle" userId="S::max.steidle@wago.com::05e90cd0-f462-47d4-9d0a-54e0c3f49c74" providerId="AD" clId="Web-{A316ACDB-D1A2-436B-B875-5180CD5ADBB5}" dt="2023-08-22T10:29:54.345" v="40"/>
          <ac:spMkLst>
            <pc:docMk/>
            <pc:sldMk cId="108955148" sldId="268"/>
            <ac:spMk id="42" creationId="{00951936-84E9-DC89-737A-DDD1D80E20D7}"/>
          </ac:spMkLst>
        </pc:spChg>
        <pc:spChg chg="mod">
          <ac:chgData name="Max Steidle" userId="S::max.steidle@wago.com::05e90cd0-f462-47d4-9d0a-54e0c3f49c74" providerId="AD" clId="Web-{A316ACDB-D1A2-436B-B875-5180CD5ADBB5}" dt="2023-08-22T10:29:41.344" v="37"/>
          <ac:spMkLst>
            <pc:docMk/>
            <pc:sldMk cId="108955148" sldId="268"/>
            <ac:spMk id="43" creationId="{587E74C3-B135-4035-ADE7-B3C1AA06E55B}"/>
          </ac:spMkLst>
        </pc:spChg>
        <pc:spChg chg="mod">
          <ac:chgData name="Max Steidle" userId="S::max.steidle@wago.com::05e90cd0-f462-47d4-9d0a-54e0c3f49c74" providerId="AD" clId="Web-{A316ACDB-D1A2-436B-B875-5180CD5ADBB5}" dt="2023-08-22T10:29:51.485" v="39"/>
          <ac:spMkLst>
            <pc:docMk/>
            <pc:sldMk cId="108955148" sldId="268"/>
            <ac:spMk id="65" creationId="{E9C40AB1-BB81-8603-51B4-5A15D1D18C9F}"/>
          </ac:spMkLst>
        </pc:spChg>
        <pc:spChg chg="mod">
          <ac:chgData name="Max Steidle" userId="S::max.steidle@wago.com::05e90cd0-f462-47d4-9d0a-54e0c3f49c74" providerId="AD" clId="Web-{A316ACDB-D1A2-436B-B875-5180CD5ADBB5}" dt="2023-08-22T10:29:48.313" v="38"/>
          <ac:spMkLst>
            <pc:docMk/>
            <pc:sldMk cId="108955148" sldId="268"/>
            <ac:spMk id="66" creationId="{45C9BD1C-2958-5DF6-3B7C-E7A1A504116C}"/>
          </ac:spMkLst>
        </pc:spChg>
        <pc:cxnChg chg="add del">
          <ac:chgData name="Max Steidle" userId="S::max.steidle@wago.com::05e90cd0-f462-47d4-9d0a-54e0c3f49c74" providerId="AD" clId="Web-{A316ACDB-D1A2-436B-B875-5180CD5ADBB5}" dt="2023-08-22T10:28:21.935" v="26"/>
          <ac:cxnSpMkLst>
            <pc:docMk/>
            <pc:sldMk cId="108955148" sldId="268"/>
            <ac:cxnSpMk id="3" creationId="{92059F19-F759-FAD5-ECDB-0EE6C7DEA969}"/>
          </ac:cxnSpMkLst>
        </pc:cxnChg>
        <pc:cxnChg chg="add del mod">
          <ac:chgData name="Max Steidle" userId="S::max.steidle@wago.com::05e90cd0-f462-47d4-9d0a-54e0c3f49c74" providerId="AD" clId="Web-{A316ACDB-D1A2-436B-B875-5180CD5ADBB5}" dt="2023-08-22T10:28:18.732" v="25"/>
          <ac:cxnSpMkLst>
            <pc:docMk/>
            <pc:sldMk cId="108955148" sldId="268"/>
            <ac:cxnSpMk id="5" creationId="{ADD426D4-BFE2-7184-31F9-0AC4DE2ED3B3}"/>
          </ac:cxnSpMkLst>
        </pc:cxnChg>
      </pc:sldChg>
      <pc:sldChg chg="addSp delSp modSp add replId">
        <pc:chgData name="Max Steidle" userId="S::max.steidle@wago.com::05e90cd0-f462-47d4-9d0a-54e0c3f49c74" providerId="AD" clId="Web-{A316ACDB-D1A2-436B-B875-5180CD5ADBB5}" dt="2023-08-22T10:42:42.120" v="72"/>
        <pc:sldMkLst>
          <pc:docMk/>
          <pc:sldMk cId="298016271" sldId="269"/>
        </pc:sldMkLst>
        <pc:spChg chg="mod">
          <ac:chgData name="Max Steidle" userId="S::max.steidle@wago.com::05e90cd0-f462-47d4-9d0a-54e0c3f49c74" providerId="AD" clId="Web-{A316ACDB-D1A2-436B-B875-5180CD5ADBB5}" dt="2023-08-22T10:33:41.274" v="43" actId="1076"/>
          <ac:spMkLst>
            <pc:docMk/>
            <pc:sldMk cId="298016271" sldId="269"/>
            <ac:spMk id="2" creationId="{017695A6-641F-16E2-02B1-2476032851AF}"/>
          </ac:spMkLst>
        </pc:spChg>
        <pc:spChg chg="add mod">
          <ac:chgData name="Max Steidle" userId="S::max.steidle@wago.com::05e90cd0-f462-47d4-9d0a-54e0c3f49c74" providerId="AD" clId="Web-{A316ACDB-D1A2-436B-B875-5180CD5ADBB5}" dt="2023-08-22T10:34:19.088" v="48"/>
          <ac:spMkLst>
            <pc:docMk/>
            <pc:sldMk cId="298016271" sldId="269"/>
            <ac:spMk id="3" creationId="{38297688-D660-C7B8-B39E-2279441842A8}"/>
          </ac:spMkLst>
        </pc:spChg>
        <pc:spChg chg="del mod">
          <ac:chgData name="Max Steidle" userId="S::max.steidle@wago.com::05e90cd0-f462-47d4-9d0a-54e0c3f49c74" providerId="AD" clId="Web-{A316ACDB-D1A2-436B-B875-5180CD5ADBB5}" dt="2023-08-22T10:33:46.165" v="45"/>
          <ac:spMkLst>
            <pc:docMk/>
            <pc:sldMk cId="298016271" sldId="269"/>
            <ac:spMk id="4" creationId="{5809528D-9A23-6ECD-2DED-210AC5876D0F}"/>
          </ac:spMkLst>
        </pc:spChg>
        <pc:spChg chg="add mod">
          <ac:chgData name="Max Steidle" userId="S::max.steidle@wago.com::05e90cd0-f462-47d4-9d0a-54e0c3f49c74" providerId="AD" clId="Web-{A316ACDB-D1A2-436B-B875-5180CD5ADBB5}" dt="2023-08-22T10:40:11.303" v="62"/>
          <ac:spMkLst>
            <pc:docMk/>
            <pc:sldMk cId="298016271" sldId="269"/>
            <ac:spMk id="5" creationId="{0D52DE14-986A-8845-CCE3-DC984033E523}"/>
          </ac:spMkLst>
        </pc:spChg>
        <pc:spChg chg="add del">
          <ac:chgData name="Max Steidle" userId="S::max.steidle@wago.com::05e90cd0-f462-47d4-9d0a-54e0c3f49c74" providerId="AD" clId="Web-{A316ACDB-D1A2-436B-B875-5180CD5ADBB5}" dt="2023-08-22T10:40:44.882" v="64"/>
          <ac:spMkLst>
            <pc:docMk/>
            <pc:sldMk cId="298016271" sldId="269"/>
            <ac:spMk id="6" creationId="{6971785E-A7BE-1A54-4B82-1709FC3A5ABE}"/>
          </ac:spMkLst>
        </pc:spChg>
        <pc:spChg chg="add mod">
          <ac:chgData name="Max Steidle" userId="S::max.steidle@wago.com::05e90cd0-f462-47d4-9d0a-54e0c3f49c74" providerId="AD" clId="Web-{A316ACDB-D1A2-436B-B875-5180CD5ADBB5}" dt="2023-08-22T10:42:42.120" v="72"/>
          <ac:spMkLst>
            <pc:docMk/>
            <pc:sldMk cId="298016271" sldId="269"/>
            <ac:spMk id="7" creationId="{01C0602F-D6DF-7712-5BB1-B5998710B076}"/>
          </ac:spMkLst>
        </pc:spChg>
      </pc:sldChg>
      <pc:sldChg chg="modSp add replId">
        <pc:chgData name="Max Steidle" userId="S::max.steidle@wago.com::05e90cd0-f462-47d4-9d0a-54e0c3f49c74" providerId="AD" clId="Web-{A316ACDB-D1A2-436B-B875-5180CD5ADBB5}" dt="2023-08-22T10:57:13.431" v="288" actId="1076"/>
        <pc:sldMkLst>
          <pc:docMk/>
          <pc:sldMk cId="3420280768" sldId="270"/>
        </pc:sldMkLst>
        <pc:spChg chg="mod">
          <ac:chgData name="Max Steidle" userId="S::max.steidle@wago.com::05e90cd0-f462-47d4-9d0a-54e0c3f49c74" providerId="AD" clId="Web-{A316ACDB-D1A2-436B-B875-5180CD5ADBB5}" dt="2023-08-22T10:57:13.415" v="285" actId="1076"/>
          <ac:spMkLst>
            <pc:docMk/>
            <pc:sldMk cId="3420280768" sldId="270"/>
            <ac:spMk id="2" creationId="{017695A6-641F-16E2-02B1-2476032851AF}"/>
          </ac:spMkLst>
        </pc:spChg>
        <pc:spChg chg="mod">
          <ac:chgData name="Max Steidle" userId="S::max.steidle@wago.com::05e90cd0-f462-47d4-9d0a-54e0c3f49c74" providerId="AD" clId="Web-{A316ACDB-D1A2-436B-B875-5180CD5ADBB5}" dt="2023-08-22T10:57:13.431" v="286" actId="1076"/>
          <ac:spMkLst>
            <pc:docMk/>
            <pc:sldMk cId="3420280768" sldId="270"/>
            <ac:spMk id="3" creationId="{38297688-D660-C7B8-B39E-2279441842A8}"/>
          </ac:spMkLst>
        </pc:spChg>
        <pc:spChg chg="mod">
          <ac:chgData name="Max Steidle" userId="S::max.steidle@wago.com::05e90cd0-f462-47d4-9d0a-54e0c3f49c74" providerId="AD" clId="Web-{A316ACDB-D1A2-436B-B875-5180CD5ADBB5}" dt="2023-08-22T10:57:13.431" v="287" actId="1076"/>
          <ac:spMkLst>
            <pc:docMk/>
            <pc:sldMk cId="3420280768" sldId="270"/>
            <ac:spMk id="5" creationId="{0D52DE14-986A-8845-CCE3-DC984033E523}"/>
          </ac:spMkLst>
        </pc:spChg>
        <pc:spChg chg="mod">
          <ac:chgData name="Max Steidle" userId="S::max.steidle@wago.com::05e90cd0-f462-47d4-9d0a-54e0c3f49c74" providerId="AD" clId="Web-{A316ACDB-D1A2-436B-B875-5180CD5ADBB5}" dt="2023-08-22T10:57:13.431" v="288" actId="1076"/>
          <ac:spMkLst>
            <pc:docMk/>
            <pc:sldMk cId="3420280768" sldId="270"/>
            <ac:spMk id="7" creationId="{01C0602F-D6DF-7712-5BB1-B5998710B076}"/>
          </ac:spMkLst>
        </pc:spChg>
      </pc:sldChg>
      <pc:sldChg chg="addSp delSp modSp add replId">
        <pc:chgData name="Max Steidle" userId="S::max.steidle@wago.com::05e90cd0-f462-47d4-9d0a-54e0c3f49c74" providerId="AD" clId="Web-{A316ACDB-D1A2-436B-B875-5180CD5ADBB5}" dt="2023-08-22T10:56:55.477" v="284" actId="1076"/>
        <pc:sldMkLst>
          <pc:docMk/>
          <pc:sldMk cId="3522765420" sldId="271"/>
        </pc:sldMkLst>
        <pc:spChg chg="add mod">
          <ac:chgData name="Max Steidle" userId="S::max.steidle@wago.com::05e90cd0-f462-47d4-9d0a-54e0c3f49c74" providerId="AD" clId="Web-{A316ACDB-D1A2-436B-B875-5180CD5ADBB5}" dt="2023-08-22T10:45:58.392" v="103"/>
          <ac:spMkLst>
            <pc:docMk/>
            <pc:sldMk cId="3522765420" sldId="271"/>
            <ac:spMk id="3" creationId="{98B73147-5395-1940-6E31-3BDD56072858}"/>
          </ac:spMkLst>
        </pc:spChg>
        <pc:spChg chg="del">
          <ac:chgData name="Max Steidle" userId="S::max.steidle@wago.com::05e90cd0-f462-47d4-9d0a-54e0c3f49c74" providerId="AD" clId="Web-{A316ACDB-D1A2-436B-B875-5180CD5ADBB5}" dt="2023-08-22T10:44:55.062" v="95"/>
          <ac:spMkLst>
            <pc:docMk/>
            <pc:sldMk cId="3522765420" sldId="271"/>
            <ac:spMk id="4" creationId="{5809528D-9A23-6ECD-2DED-210AC5876D0F}"/>
          </ac:spMkLst>
        </pc:spChg>
        <pc:spChg chg="add mod">
          <ac:chgData name="Max Steidle" userId="S::max.steidle@wago.com::05e90cd0-f462-47d4-9d0a-54e0c3f49c74" providerId="AD" clId="Web-{A316ACDB-D1A2-436B-B875-5180CD5ADBB5}" dt="2023-08-22T10:46:00.861" v="104"/>
          <ac:spMkLst>
            <pc:docMk/>
            <pc:sldMk cId="3522765420" sldId="271"/>
            <ac:spMk id="5" creationId="{9511CA7B-4FDA-489C-6FDB-3E8F7CF99B50}"/>
          </ac:spMkLst>
        </pc:spChg>
        <pc:spChg chg="add del">
          <ac:chgData name="Max Steidle" userId="S::max.steidle@wago.com::05e90cd0-f462-47d4-9d0a-54e0c3f49c74" providerId="AD" clId="Web-{A316ACDB-D1A2-436B-B875-5180CD5ADBB5}" dt="2023-08-22T10:47:38.677" v="123"/>
          <ac:spMkLst>
            <pc:docMk/>
            <pc:sldMk cId="3522765420" sldId="271"/>
            <ac:spMk id="6" creationId="{B29E8AEC-0EB3-9035-47E8-9CCBF36AD96C}"/>
          </ac:spMkLst>
        </pc:spChg>
        <pc:spChg chg="add mod">
          <ac:chgData name="Max Steidle" userId="S::max.steidle@wago.com::05e90cd0-f462-47d4-9d0a-54e0c3f49c74" providerId="AD" clId="Web-{A316ACDB-D1A2-436B-B875-5180CD5ADBB5}" dt="2023-08-22T10:48:35.335" v="133"/>
          <ac:spMkLst>
            <pc:docMk/>
            <pc:sldMk cId="3522765420" sldId="271"/>
            <ac:spMk id="7" creationId="{02138977-BBC1-6B94-5977-A240C4923E3C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47:21.989" v="118"/>
          <ac:spMkLst>
            <pc:docMk/>
            <pc:sldMk cId="3522765420" sldId="271"/>
            <ac:spMk id="8" creationId="{9698A3D1-B5E9-4607-D367-126E7967DB6D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47:26.505" v="119"/>
          <ac:spMkLst>
            <pc:docMk/>
            <pc:sldMk cId="3522765420" sldId="271"/>
            <ac:spMk id="9" creationId="{85991C78-A6CD-06C7-2D45-6C4D7663AC20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47:28.552" v="120"/>
          <ac:spMkLst>
            <pc:docMk/>
            <pc:sldMk cId="3522765420" sldId="271"/>
            <ac:spMk id="10" creationId="{2F9BA551-E2D5-FD99-EE62-CBA2230A6C75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47:31.224" v="121"/>
          <ac:spMkLst>
            <pc:docMk/>
            <pc:sldMk cId="3522765420" sldId="271"/>
            <ac:spMk id="11" creationId="{892B2FA7-EF98-3252-709F-273EA2D4A5E7}"/>
          </ac:spMkLst>
        </pc:spChg>
        <pc:spChg chg="add mod">
          <ac:chgData name="Max Steidle" userId="S::max.steidle@wago.com::05e90cd0-f462-47d4-9d0a-54e0c3f49c74" providerId="AD" clId="Web-{A316ACDB-D1A2-436B-B875-5180CD5ADBB5}" dt="2023-08-22T10:48:37.773" v="134"/>
          <ac:spMkLst>
            <pc:docMk/>
            <pc:sldMk cId="3522765420" sldId="271"/>
            <ac:spMk id="12" creationId="{41204B7E-0684-5BDD-73BD-B0DBE3DF50B6}"/>
          </ac:spMkLst>
        </pc:spChg>
        <pc:spChg chg="add del mod">
          <ac:chgData name="Max Steidle" userId="S::max.steidle@wago.com::05e90cd0-f462-47d4-9d0a-54e0c3f49c74" providerId="AD" clId="Web-{A316ACDB-D1A2-436B-B875-5180CD5ADBB5}" dt="2023-08-22T10:52:34.874" v="210"/>
          <ac:spMkLst>
            <pc:docMk/>
            <pc:sldMk cId="3522765420" sldId="271"/>
            <ac:spMk id="13" creationId="{2B984B7C-AA04-8B24-C873-9D81E63A4EDC}"/>
          </ac:spMkLst>
        </pc:spChg>
        <pc:spChg chg="add mod">
          <ac:chgData name="Max Steidle" userId="S::max.steidle@wago.com::05e90cd0-f462-47d4-9d0a-54e0c3f49c74" providerId="AD" clId="Web-{A316ACDB-D1A2-436B-B875-5180CD5ADBB5}" dt="2023-08-22T10:48:42.632" v="136"/>
          <ac:spMkLst>
            <pc:docMk/>
            <pc:sldMk cId="3522765420" sldId="271"/>
            <ac:spMk id="14" creationId="{0803355B-EE75-A69F-05A1-25FC0B2C390A}"/>
          </ac:spMkLst>
        </pc:spChg>
        <pc:spChg chg="add mod">
          <ac:chgData name="Max Steidle" userId="S::max.steidle@wago.com::05e90cd0-f462-47d4-9d0a-54e0c3f49c74" providerId="AD" clId="Web-{A316ACDB-D1A2-436B-B875-5180CD5ADBB5}" dt="2023-08-22T10:48:45.085" v="137"/>
          <ac:spMkLst>
            <pc:docMk/>
            <pc:sldMk cId="3522765420" sldId="271"/>
            <ac:spMk id="15" creationId="{0E833619-BE40-CA6F-11D0-49683AD4C5CD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15" v="144" actId="1076"/>
          <ac:spMkLst>
            <pc:docMk/>
            <pc:sldMk cId="3522765420" sldId="271"/>
            <ac:spMk id="16" creationId="{E51B5222-C677-4281-EAA9-7BFD173908CB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15" v="145" actId="1076"/>
          <ac:spMkLst>
            <pc:docMk/>
            <pc:sldMk cId="3522765420" sldId="271"/>
            <ac:spMk id="17" creationId="{147A6DA4-E895-28E9-FF1C-CEFF80B483C4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15" v="146" actId="1076"/>
          <ac:spMkLst>
            <pc:docMk/>
            <pc:sldMk cId="3522765420" sldId="271"/>
            <ac:spMk id="18" creationId="{C0A6AEAE-8F5F-9CC3-8E3B-C20011E34D6E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30" v="147" actId="1076"/>
          <ac:spMkLst>
            <pc:docMk/>
            <pc:sldMk cId="3522765420" sldId="271"/>
            <ac:spMk id="19" creationId="{6BB2226B-7163-5C83-A356-D2ED73E1F698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30" v="148" actId="1076"/>
          <ac:spMkLst>
            <pc:docMk/>
            <pc:sldMk cId="3522765420" sldId="271"/>
            <ac:spMk id="20" creationId="{7765EDAE-F6DE-D650-EF91-6D60694C3FFC}"/>
          </ac:spMkLst>
        </pc:spChg>
        <pc:spChg chg="add mod">
          <ac:chgData name="Max Steidle" userId="S::max.steidle@wago.com::05e90cd0-f462-47d4-9d0a-54e0c3f49c74" providerId="AD" clId="Web-{A316ACDB-D1A2-436B-B875-5180CD5ADBB5}" dt="2023-08-22T10:49:21.946" v="149" actId="1076"/>
          <ac:spMkLst>
            <pc:docMk/>
            <pc:sldMk cId="3522765420" sldId="271"/>
            <ac:spMk id="21" creationId="{7FDCE565-5D8E-1E41-EC34-189DEE99E2CE}"/>
          </ac:spMkLst>
        </pc:spChg>
        <pc:spChg chg="add mod">
          <ac:chgData name="Max Steidle" userId="S::max.steidle@wago.com::05e90cd0-f462-47d4-9d0a-54e0c3f49c74" providerId="AD" clId="Web-{A316ACDB-D1A2-436B-B875-5180CD5ADBB5}" dt="2023-08-22T10:50:45.043" v="161" actId="14100"/>
          <ac:spMkLst>
            <pc:docMk/>
            <pc:sldMk cId="3522765420" sldId="271"/>
            <ac:spMk id="22" creationId="{269F0CDA-6D73-DE0E-B1B6-A991205451DC}"/>
          </ac:spMkLst>
        </pc:spChg>
        <pc:spChg chg="add mod">
          <ac:chgData name="Max Steidle" userId="S::max.steidle@wago.com::05e90cd0-f462-47d4-9d0a-54e0c3f49c74" providerId="AD" clId="Web-{A316ACDB-D1A2-436B-B875-5180CD5ADBB5}" dt="2023-08-22T10:50:49.105" v="162" actId="14100"/>
          <ac:spMkLst>
            <pc:docMk/>
            <pc:sldMk cId="3522765420" sldId="271"/>
            <ac:spMk id="23" creationId="{82A8A2D7-83CE-64A1-B8AE-D1A79E6A87E2}"/>
          </ac:spMkLst>
        </pc:spChg>
        <pc:spChg chg="add mod ord">
          <ac:chgData name="Max Steidle" userId="S::max.steidle@wago.com::05e90cd0-f462-47d4-9d0a-54e0c3f49c74" providerId="AD" clId="Web-{A316ACDB-D1A2-436B-B875-5180CD5ADBB5}" dt="2023-08-22T10:54:50.410" v="238"/>
          <ac:spMkLst>
            <pc:docMk/>
            <pc:sldMk cId="3522765420" sldId="271"/>
            <ac:spMk id="24" creationId="{59B5FE09-D58A-FC31-6C3E-4B80AA0BD7E4}"/>
          </ac:spMkLst>
        </pc:spChg>
        <pc:spChg chg="add mod">
          <ac:chgData name="Max Steidle" userId="S::max.steidle@wago.com::05e90cd0-f462-47d4-9d0a-54e0c3f49c74" providerId="AD" clId="Web-{A316ACDB-D1A2-436B-B875-5180CD5ADBB5}" dt="2023-08-22T10:50:57.902" v="164" actId="14100"/>
          <ac:spMkLst>
            <pc:docMk/>
            <pc:sldMk cId="3522765420" sldId="271"/>
            <ac:spMk id="25" creationId="{C45E9E9B-ACB6-3F34-80C4-E7104A220EB5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00.996" v="165" actId="14100"/>
          <ac:spMkLst>
            <pc:docMk/>
            <pc:sldMk cId="3522765420" sldId="271"/>
            <ac:spMk id="26" creationId="{21879E7A-7122-A0D6-F31F-E0D07A96A0D6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0.982" v="177" actId="1076"/>
          <ac:spMkLst>
            <pc:docMk/>
            <pc:sldMk cId="3522765420" sldId="271"/>
            <ac:spMk id="27" creationId="{B35A0D1B-2804-D13E-7608-062E32501F4D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0.982" v="178" actId="1076"/>
          <ac:spMkLst>
            <pc:docMk/>
            <pc:sldMk cId="3522765420" sldId="271"/>
            <ac:spMk id="28" creationId="{0EF18125-B7E7-EA9A-5C36-B3226E38C078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0.997" v="179" actId="1076"/>
          <ac:spMkLst>
            <pc:docMk/>
            <pc:sldMk cId="3522765420" sldId="271"/>
            <ac:spMk id="29" creationId="{7520FF58-06A4-1774-0054-DD8B79DBD9AB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0.997" v="180" actId="1076"/>
          <ac:spMkLst>
            <pc:docMk/>
            <pc:sldMk cId="3522765420" sldId="271"/>
            <ac:spMk id="30" creationId="{4A51AF8D-A73D-EFE5-5AAD-858CFEEB6187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13" v="181" actId="1076"/>
          <ac:spMkLst>
            <pc:docMk/>
            <pc:sldMk cId="3522765420" sldId="271"/>
            <ac:spMk id="31" creationId="{AF4D4DAA-03F4-57C5-BFB1-F13E38B00C02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13" v="182" actId="1076"/>
          <ac:spMkLst>
            <pc:docMk/>
            <pc:sldMk cId="3522765420" sldId="271"/>
            <ac:spMk id="32" creationId="{5E39B32F-6407-1E25-4676-F115DE4A6351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13" v="183" actId="1076"/>
          <ac:spMkLst>
            <pc:docMk/>
            <pc:sldMk cId="3522765420" sldId="271"/>
            <ac:spMk id="33" creationId="{FA762EE0-F505-D43C-3D62-33ACFA42C19A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28" v="184" actId="1076"/>
          <ac:spMkLst>
            <pc:docMk/>
            <pc:sldMk cId="3522765420" sldId="271"/>
            <ac:spMk id="34" creationId="{5C3FAA7D-A2AB-9E4F-7663-4D9D0EED6328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28" v="185" actId="1076"/>
          <ac:spMkLst>
            <pc:docMk/>
            <pc:sldMk cId="3522765420" sldId="271"/>
            <ac:spMk id="35" creationId="{6CC097DC-E0C6-01A5-7E93-4D630110FD7E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44" v="186" actId="1076"/>
          <ac:spMkLst>
            <pc:docMk/>
            <pc:sldMk cId="3522765420" sldId="271"/>
            <ac:spMk id="36" creationId="{218DEDFC-D575-8D3C-6235-38CCA3D23F2A}"/>
          </ac:spMkLst>
        </pc:spChg>
        <pc:spChg chg="add mod">
          <ac:chgData name="Max Steidle" userId="S::max.steidle@wago.com::05e90cd0-f462-47d4-9d0a-54e0c3f49c74" providerId="AD" clId="Web-{A316ACDB-D1A2-436B-B875-5180CD5ADBB5}" dt="2023-08-22T10:51:31.044" v="187" actId="1076"/>
          <ac:spMkLst>
            <pc:docMk/>
            <pc:sldMk cId="3522765420" sldId="271"/>
            <ac:spMk id="37" creationId="{0EC6C92A-A7C4-55D0-384A-7B9900B08972}"/>
          </ac:spMkLst>
        </pc:spChg>
        <pc:spChg chg="add mod ord">
          <ac:chgData name="Max Steidle" userId="S::max.steidle@wago.com::05e90cd0-f462-47d4-9d0a-54e0c3f49c74" providerId="AD" clId="Web-{A316ACDB-D1A2-436B-B875-5180CD5ADBB5}" dt="2023-08-22T10:55:37.912" v="251" actId="1076"/>
          <ac:spMkLst>
            <pc:docMk/>
            <pc:sldMk cId="3522765420" sldId="271"/>
            <ac:spMk id="38" creationId="{B3408E24-00C6-B9D6-37A2-B3E5DB65AFFB}"/>
          </ac:spMkLst>
        </pc:spChg>
        <pc:spChg chg="add mod">
          <ac:chgData name="Max Steidle" userId="S::max.steidle@wago.com::05e90cd0-f462-47d4-9d0a-54e0c3f49c74" providerId="AD" clId="Web-{A316ACDB-D1A2-436B-B875-5180CD5ADBB5}" dt="2023-08-22T10:56:47.664" v="282" actId="1076"/>
          <ac:spMkLst>
            <pc:docMk/>
            <pc:sldMk cId="3522765420" sldId="271"/>
            <ac:spMk id="39" creationId="{DE082D9D-4D27-B2F1-4F0A-C5223F4C35FA}"/>
          </ac:spMkLst>
        </pc:spChg>
        <pc:spChg chg="add mod">
          <ac:chgData name="Max Steidle" userId="S::max.steidle@wago.com::05e90cd0-f462-47d4-9d0a-54e0c3f49c74" providerId="AD" clId="Web-{A316ACDB-D1A2-436B-B875-5180CD5ADBB5}" dt="2023-08-22T10:56:55.477" v="284" actId="1076"/>
          <ac:spMkLst>
            <pc:docMk/>
            <pc:sldMk cId="3522765420" sldId="271"/>
            <ac:spMk id="40" creationId="{90CB6BE3-C84E-C9B7-0277-ACE6C9F47FC6}"/>
          </ac:spMkLst>
        </pc:spChg>
      </pc:sldChg>
      <pc:sldChg chg="add del replId">
        <pc:chgData name="Max Steidle" userId="S::max.steidle@wago.com::05e90cd0-f462-47d4-9d0a-54e0c3f49c74" providerId="AD" clId="Web-{A316ACDB-D1A2-436B-B875-5180CD5ADBB5}" dt="2023-08-22T10:45:25.891" v="98"/>
        <pc:sldMkLst>
          <pc:docMk/>
          <pc:sldMk cId="3446426297" sldId="272"/>
        </pc:sldMkLst>
      </pc:sldChg>
    </pc:docChg>
  </pc:docChgLst>
  <pc:docChgLst>
    <pc:chgData name="Max Steidle" userId="05e90cd0-f462-47d4-9d0a-54e0c3f49c74" providerId="ADAL" clId="{4FB03034-944E-4335-9E45-EEB346EA8E4E}"/>
    <pc:docChg chg="modSld">
      <pc:chgData name="Max Steidle" userId="05e90cd0-f462-47d4-9d0a-54e0c3f49c74" providerId="ADAL" clId="{4FB03034-944E-4335-9E45-EEB346EA8E4E}" dt="2023-08-22T12:51:47.823" v="0" actId="1076"/>
      <pc:docMkLst>
        <pc:docMk/>
      </pc:docMkLst>
      <pc:sldChg chg="modSp">
        <pc:chgData name="Max Steidle" userId="05e90cd0-f462-47d4-9d0a-54e0c3f49c74" providerId="ADAL" clId="{4FB03034-944E-4335-9E45-EEB346EA8E4E}" dt="2023-08-22T12:51:47.823" v="0" actId="1076"/>
        <pc:sldMkLst>
          <pc:docMk/>
          <pc:sldMk cId="2759210846" sldId="273"/>
        </pc:sldMkLst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" creationId="{7114F418-1342-F76F-4429-2D018462E692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7" creationId="{19A6E7EB-4D18-2D0B-2C0E-B4F306C9A09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" creationId="{CC7FA9B4-F068-CAE2-674E-9E0F88853F89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9" creationId="{D571DA0C-4739-17DB-0355-5703D4EB090D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10" creationId="{CA3224F3-7D29-7F28-15B7-B498D6EF5FA9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14" creationId="{34F4A773-8081-B6B1-3046-A9A71FE7366C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15" creationId="{17387C9B-F61E-DC3F-B21F-EDFA9D1F334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16" creationId="{F68749FB-7874-9FE6-FFFF-EC4941355C4D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17" creationId="{F41F1A51-E882-E2D4-B38A-7E84F8DE5B1F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18" creationId="{18214427-281B-52EB-5456-75C07CE6FF1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19" creationId="{5A6BDC06-DEDA-14A2-D5AD-3347E55E22C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0" creationId="{9C3521C9-93D2-80C5-49E9-946D88C0657B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1" creationId="{4B885257-C8B1-29C9-7765-C1D33F906AD3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2" creationId="{CB6A8B89-2D0B-4A47-7143-6E56CE051043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3" creationId="{B164ED54-5A30-2C73-A5B8-77FC264B0A8E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4" creationId="{BC4E443F-CFEC-1AE5-6559-C48B388823EB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5" creationId="{03EDB83B-213E-CBF1-813B-35E10A9C7A9C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6" creationId="{FBA6409D-F6C4-4BC4-AD31-A6AD2695F91F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7" creationId="{25ECC044-B5A1-4C3F-6582-B7EB29B1FE1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8" creationId="{F7F4146D-0C70-3A90-3B66-2F8D83D08802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29" creationId="{D778F434-F4AA-D7D8-8A10-0E5F72FDF1D4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0" creationId="{8A5A4ED3-2174-A622-E338-1EA0253B4DA1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1" creationId="{3856BAD4-C3BD-A9F2-9F81-DA6AFA4935BD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2" creationId="{F131EA6A-2B77-5FA3-46F3-F1A075A7D16B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3" creationId="{39790AC6-EA14-0369-89F3-7E9604A46C0F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4" creationId="{D521EDA7-6609-D6D6-D3AB-AD98B09C1E82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5" creationId="{DF21F33A-AA9E-2CB3-D647-D2292A8EF0A4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6" creationId="{B9B83898-2296-8F58-F3F2-419579FCCAE3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7" creationId="{F9C7CBB9-AC21-BB48-EE7B-DE731938B70D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8" creationId="{1D9CF599-8979-5B8A-2A18-AE0622B97DA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39" creationId="{2FF6717E-D2A9-4063-02C1-747686990FBC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0" creationId="{7179BF82-CE7B-7EE4-CCC1-DD61D710D6D6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1" creationId="{07F66D93-F2E7-86E5-BFBB-1DE2D31E0223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2" creationId="{00951936-84E9-DC89-737A-DDD1D80E20D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3" creationId="{587E74C3-B135-4035-ADE7-B3C1AA06E55B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4" creationId="{CEE3DB68-BC44-3208-0010-CCE3942A183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5" creationId="{64D4D33E-AFFD-50E7-F3E6-01F37FD2EF39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6" creationId="{D7D281B0-D23D-0BAA-2BBA-4833972CE46D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7" creationId="{EAB7707F-DB01-38DF-8BEE-13261D0ADA59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8" creationId="{B3B6BB0A-FD60-6F44-0D36-05B9991556B9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49" creationId="{6011877E-DD8D-AE01-86BF-E0099EC403C3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0" creationId="{B9E1FD04-440D-73D9-79D3-BE8A7476489F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1" creationId="{992BFD4F-F397-11B9-CE1C-100DB01DA749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2" creationId="{617C24E9-D15F-C10A-4D2E-5652429F4781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3" creationId="{2C7C3CB4-DA07-F1E3-53CC-CE861F63CF90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4" creationId="{C080BBFB-A035-0113-5234-F928543DA5D8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5" creationId="{E1F4E9C9-D56F-BE5E-B0BA-C05CFEF1F4E8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6" creationId="{34017C20-A92A-E4DF-D1FF-B969D0FA297A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7" creationId="{F5107B53-8B41-5254-8249-BE2EE4E8AD4C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8" creationId="{66E6DC93-97E3-32B5-DD9F-54C38AE19DF8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59" creationId="{F06B9D35-981D-F127-FEEC-974B9549CFC8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60" creationId="{00FF2EA7-7054-295E-5C7C-7D4E641C984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61" creationId="{388AAF9F-7B32-8C88-582F-85325216E58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62" creationId="{C1E832A7-84ED-B013-08CC-A2BD3438BB20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63" creationId="{E697B133-D253-0C10-A335-DCC2D93EC74F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64" creationId="{5BDA4A1D-1F05-58C3-000B-EBB66997E4C4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65" creationId="{E9C40AB1-BB81-8603-51B4-5A15D1D18C9F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66" creationId="{45C9BD1C-2958-5DF6-3B7C-E7A1A504116C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67" creationId="{2DD711C6-2505-B9B6-176B-C6F12235B7C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73" creationId="{36C1EFF6-A8A6-A7A7-9A4E-AD2FBFD6F9B0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74" creationId="{57BE9AAB-6495-25F2-8992-41F3DE527F99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75" creationId="{CF5659D3-F8C1-DDB0-8BC6-B1483F3C22C2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76" creationId="{84DB7D82-25A9-D673-69AA-4FFE4E364A54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77" creationId="{48474315-4237-ACCF-66EE-B57D21C1B4C7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78" creationId="{449EE4B4-07DD-A0E8-9503-2798D5A1D8B0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79" creationId="{A1D99022-DA6C-7A07-8292-AB9BBC0BE14B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0" creationId="{1A80343E-1CFB-D8CA-F285-6052210C0799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1" creationId="{F9B999C3-D5C5-40CC-D80A-4423FC932B2D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2" creationId="{B4B0070E-FE43-1B0A-7BCE-B45F8F785019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3" creationId="{CE4DF9D6-EE82-B28F-0873-2F91F2E7D1E6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4" creationId="{4482DFAE-F0D0-4BE9-EBF4-1ADD4048DAC8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5" creationId="{9DA33F9F-BAF2-EE33-ED4A-1C2C0BE5749B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6" creationId="{4BC6F1DE-5134-1490-0ED1-2DD1136DDF5D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7" creationId="{DA9D43F4-6D2F-EF67-2192-0BAAB72007EB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8" creationId="{67177FB8-897F-1036-94F0-7F222CEA0934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89" creationId="{60B7218C-FE3F-190F-B5E2-97F900ABF42C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90" creationId="{5140C9F7-AFEB-DD0F-87A1-9449DFC11F55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91" creationId="{6B3F32A5-6FA7-167A-9396-5A69CA41CF92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92" creationId="{073A6427-3FF9-9A94-F6A2-0AE756594362}"/>
          </ac:spMkLst>
        </pc:spChg>
        <pc:spChg chg="mod">
          <ac:chgData name="Max Steidle" userId="05e90cd0-f462-47d4-9d0a-54e0c3f49c74" providerId="ADAL" clId="{4FB03034-944E-4335-9E45-EEB346EA8E4E}" dt="2023-08-22T12:51:47.823" v="0" actId="1076"/>
          <ac:spMkLst>
            <pc:docMk/>
            <pc:sldMk cId="2759210846" sldId="273"/>
            <ac:spMk id="93" creationId="{2A37283A-490C-417A-434C-DD15F6397902}"/>
          </ac:spMkLst>
        </pc:spChg>
        <pc:grpChg chg="mod">
          <ac:chgData name="Max Steidle" userId="05e90cd0-f462-47d4-9d0a-54e0c3f49c74" providerId="ADAL" clId="{4FB03034-944E-4335-9E45-EEB346EA8E4E}" dt="2023-08-22T12:51:47.823" v="0" actId="1076"/>
          <ac:grpSpMkLst>
            <pc:docMk/>
            <pc:sldMk cId="2759210846" sldId="273"/>
            <ac:grpSpMk id="2" creationId="{BF0A6EBC-A799-F67F-5E2A-345EBC01BC0A}"/>
          </ac:grpSpMkLst>
        </pc:grpChg>
        <pc:grpChg chg="mod">
          <ac:chgData name="Max Steidle" userId="05e90cd0-f462-47d4-9d0a-54e0c3f49c74" providerId="ADAL" clId="{4FB03034-944E-4335-9E45-EEB346EA8E4E}" dt="2023-08-22T12:51:47.823" v="0" actId="1076"/>
          <ac:grpSpMkLst>
            <pc:docMk/>
            <pc:sldMk cId="2759210846" sldId="273"/>
            <ac:grpSpMk id="94" creationId="{3A51F164-DEB9-20A3-C6EF-9E1B0794A120}"/>
          </ac:grpSpMkLst>
        </pc:grpChg>
        <pc:picChg chg="mod">
          <ac:chgData name="Max Steidle" userId="05e90cd0-f462-47d4-9d0a-54e0c3f49c74" providerId="ADAL" clId="{4FB03034-944E-4335-9E45-EEB346EA8E4E}" dt="2023-08-22T12:51:47.823" v="0" actId="1076"/>
          <ac:picMkLst>
            <pc:docMk/>
            <pc:sldMk cId="2759210846" sldId="273"/>
            <ac:picMk id="1028" creationId="{3D649A6B-C270-6A63-5350-A10FA39CC46B}"/>
          </ac:picMkLst>
        </pc:picChg>
      </pc:sldChg>
    </pc:docChg>
  </pc:docChgLst>
  <pc:docChgLst>
    <pc:chgData name="Lucas Krietenstein" userId="e610dbe8-5bee-4fe5-9301-27ef26b958ca" providerId="ADAL" clId="{D98A392A-5E52-4B16-9A88-CA718098E2C0}"/>
    <pc:docChg chg="undo redo custSel addSld delSld modSld sldOrd">
      <pc:chgData name="Lucas Krietenstein" userId="e610dbe8-5bee-4fe5-9301-27ef26b958ca" providerId="ADAL" clId="{D98A392A-5E52-4B16-9A88-CA718098E2C0}" dt="2023-08-22T11:11:39.154" v="874"/>
      <pc:docMkLst>
        <pc:docMk/>
      </pc:docMkLst>
      <pc:sldChg chg="addSp delSp modSp mod ord modNotesTx">
        <pc:chgData name="Lucas Krietenstein" userId="e610dbe8-5bee-4fe5-9301-27ef26b958ca" providerId="ADAL" clId="{D98A392A-5E52-4B16-9A88-CA718098E2C0}" dt="2023-08-22T07:21:17.758" v="500" actId="478"/>
        <pc:sldMkLst>
          <pc:docMk/>
          <pc:sldMk cId="1501012305" sldId="256"/>
        </pc:sldMkLst>
        <pc:spChg chg="add del">
          <ac:chgData name="Lucas Krietenstein" userId="e610dbe8-5bee-4fe5-9301-27ef26b958ca" providerId="ADAL" clId="{D98A392A-5E52-4B16-9A88-CA718098E2C0}" dt="2023-08-22T05:51:12.365" v="68" actId="478"/>
          <ac:spMkLst>
            <pc:docMk/>
            <pc:sldMk cId="1501012305" sldId="256"/>
            <ac:spMk id="2" creationId="{D092C68B-05A8-DBEF-39AF-69AAB703E056}"/>
          </ac:spMkLst>
        </pc:spChg>
        <pc:spChg chg="add mod">
          <ac:chgData name="Lucas Krietenstein" userId="e610dbe8-5bee-4fe5-9301-27ef26b958ca" providerId="ADAL" clId="{D98A392A-5E52-4B16-9A88-CA718098E2C0}" dt="2023-08-22T06:00:11.010" v="171" actId="403"/>
          <ac:spMkLst>
            <pc:docMk/>
            <pc:sldMk cId="1501012305" sldId="256"/>
            <ac:spMk id="3" creationId="{EA533ABA-7104-D342-C222-3C8E2058C0A6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4" creationId="{7114F418-1342-F76F-4429-2D018462E692}"/>
          </ac:spMkLst>
        </pc:spChg>
        <pc:spChg chg="mod">
          <ac:chgData name="Lucas Krietenstein" userId="e610dbe8-5bee-4fe5-9301-27ef26b958ca" providerId="ADAL" clId="{D98A392A-5E52-4B16-9A88-CA718098E2C0}" dt="2023-08-22T05:48:05.680" v="32" actId="1076"/>
          <ac:spMkLst>
            <pc:docMk/>
            <pc:sldMk cId="1501012305" sldId="256"/>
            <ac:spMk id="5" creationId="{FAED8CA4-9520-89CA-F2CD-A628C8AFB52E}"/>
          </ac:spMkLst>
        </pc:spChg>
        <pc:spChg chg="mod">
          <ac:chgData name="Lucas Krietenstein" userId="e610dbe8-5bee-4fe5-9301-27ef26b958ca" providerId="ADAL" clId="{D98A392A-5E52-4B16-9A88-CA718098E2C0}" dt="2023-08-22T05:47:52.679" v="31" actId="1076"/>
          <ac:spMkLst>
            <pc:docMk/>
            <pc:sldMk cId="1501012305" sldId="256"/>
            <ac:spMk id="6" creationId="{AE019B64-2281-E0B5-8E42-050443848FC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7" creationId="{19A6E7EB-4D18-2D0B-2C0E-B4F306C9A09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8" creationId="{CC7FA9B4-F068-CAE2-674E-9E0F88853F89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9" creationId="{D571DA0C-4739-17DB-0355-5703D4EB090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0" creationId="{CA3224F3-7D29-7F28-15B7-B498D6EF5FA9}"/>
          </ac:spMkLst>
        </pc:spChg>
        <pc:spChg chg="add mod">
          <ac:chgData name="Lucas Krietenstein" userId="e610dbe8-5bee-4fe5-9301-27ef26b958ca" providerId="ADAL" clId="{D98A392A-5E52-4B16-9A88-CA718098E2C0}" dt="2023-08-22T06:00:42.696" v="182" actId="403"/>
          <ac:spMkLst>
            <pc:docMk/>
            <pc:sldMk cId="1501012305" sldId="256"/>
            <ac:spMk id="11" creationId="{A5E0180F-0C4D-9762-6AAF-891054395BEA}"/>
          </ac:spMkLst>
        </pc:spChg>
        <pc:spChg chg="add del mod">
          <ac:chgData name="Lucas Krietenstein" userId="e610dbe8-5bee-4fe5-9301-27ef26b958ca" providerId="ADAL" clId="{D98A392A-5E52-4B16-9A88-CA718098E2C0}" dt="2023-08-22T05:57:50.609" v="148" actId="478"/>
          <ac:spMkLst>
            <pc:docMk/>
            <pc:sldMk cId="1501012305" sldId="256"/>
            <ac:spMk id="12" creationId="{93AD270C-9374-4A09-9835-0AB8E12D15D8}"/>
          </ac:spMkLst>
        </pc:spChg>
        <pc:spChg chg="add mod">
          <ac:chgData name="Lucas Krietenstein" userId="e610dbe8-5bee-4fe5-9301-27ef26b958ca" providerId="ADAL" clId="{D98A392A-5E52-4B16-9A88-CA718098E2C0}" dt="2023-08-22T05:59:38.810" v="161" actId="403"/>
          <ac:spMkLst>
            <pc:docMk/>
            <pc:sldMk cId="1501012305" sldId="256"/>
            <ac:spMk id="13" creationId="{50BFFE55-5509-1308-8956-3E2328E2C92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4" creationId="{34F4A773-8081-B6B1-3046-A9A71FE7366C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5" creationId="{17387C9B-F61E-DC3F-B21F-EDFA9D1F334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6" creationId="{F68749FB-7874-9FE6-FFFF-EC4941355C4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7" creationId="{F41F1A51-E882-E2D4-B38A-7E84F8DE5B1F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8" creationId="{18214427-281B-52EB-5456-75C07CE6FF1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9" creationId="{5A6BDC06-DEDA-14A2-D5AD-3347E55E22C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0" creationId="{9C3521C9-93D2-80C5-49E9-946D88C0657B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1" creationId="{4B885257-C8B1-29C9-7765-C1D33F906AD3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2" creationId="{CB6A8B89-2D0B-4A47-7143-6E56CE051043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3" creationId="{B164ED54-5A30-2C73-A5B8-77FC264B0A8E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4" creationId="{BC4E443F-CFEC-1AE5-6559-C48B388823EB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5" creationId="{03EDB83B-213E-CBF1-813B-35E10A9C7A9C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6" creationId="{FBA6409D-F6C4-4BC4-AD31-A6AD2695F91F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7" creationId="{25ECC044-B5A1-4C3F-6582-B7EB29B1FE1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8" creationId="{F7F4146D-0C70-3A90-3B66-2F8D83D08802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9" creationId="{D778F434-F4AA-D7D8-8A10-0E5F72FDF1D4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0" creationId="{8A5A4ED3-2174-A622-E338-1EA0253B4DA1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1" creationId="{3856BAD4-C3BD-A9F2-9F81-DA6AFA4935B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2" creationId="{F131EA6A-2B77-5FA3-46F3-F1A075A7D16B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3" creationId="{39790AC6-EA14-0369-89F3-7E9604A46C0F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4" creationId="{D521EDA7-6609-D6D6-D3AB-AD98B09C1E82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5" creationId="{DF21F33A-AA9E-2CB3-D647-D2292A8EF0A4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6" creationId="{B9B83898-2296-8F58-F3F2-419579FCCAE3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7" creationId="{F9C7CBB9-AC21-BB48-EE7B-DE731938B70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8" creationId="{1D9CF599-8979-5B8A-2A18-AE0622B97DA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9" creationId="{2FF6717E-D2A9-4063-02C1-747686990FBC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40" creationId="{7179BF82-CE7B-7EE4-CCC1-DD61D710D6D6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41" creationId="{07F66D93-F2E7-86E5-BFBB-1DE2D31E0223}"/>
          </ac:spMkLst>
        </pc:spChg>
        <pc:spChg chg="add del mod ord">
          <ac:chgData name="Lucas Krietenstein" userId="e610dbe8-5bee-4fe5-9301-27ef26b958ca" providerId="ADAL" clId="{D98A392A-5E52-4B16-9A88-CA718098E2C0}" dt="2023-08-22T07:21:17.758" v="500" actId="478"/>
          <ac:spMkLst>
            <pc:docMk/>
            <pc:sldMk cId="1501012305" sldId="256"/>
            <ac:spMk id="42" creationId="{03A31B02-CE59-5667-2754-F026FADC8478}"/>
          </ac:spMkLst>
        </pc:spChg>
        <pc:spChg chg="add del mod ord">
          <ac:chgData name="Lucas Krietenstein" userId="e610dbe8-5bee-4fe5-9301-27ef26b958ca" providerId="ADAL" clId="{D98A392A-5E52-4B16-9A88-CA718098E2C0}" dt="2023-08-22T07:21:17.758" v="500" actId="478"/>
          <ac:spMkLst>
            <pc:docMk/>
            <pc:sldMk cId="1501012305" sldId="256"/>
            <ac:spMk id="43" creationId="{485B6F7D-678B-5E32-8B1F-64D4A2A55AA6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4" creationId="{CEE3DB68-BC44-3208-0010-CCE3942A1837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5" creationId="{64D4D33E-AFFD-50E7-F3E6-01F37FD2EF3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6" creationId="{D7D281B0-D23D-0BAA-2BBA-4833972CE46D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7" creationId="{EAB7707F-DB01-38DF-8BEE-13261D0ADA5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8" creationId="{B3B6BB0A-FD60-6F44-0D36-05B9991556B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9" creationId="{6011877E-DD8D-AE01-86BF-E0099EC403C3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0" creationId="{B9E1FD04-440D-73D9-79D3-BE8A7476489F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1" creationId="{992BFD4F-F397-11B9-CE1C-100DB01DA74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2" creationId="{617C24E9-D15F-C10A-4D2E-5652429F4781}"/>
          </ac:spMkLst>
        </pc:spChg>
        <pc:spChg chg="mod ord">
          <ac:chgData name="Lucas Krietenstein" userId="e610dbe8-5bee-4fe5-9301-27ef26b958ca" providerId="ADAL" clId="{D98A392A-5E52-4B16-9A88-CA718098E2C0}" dt="2023-08-22T07:13:30.701" v="437" actId="166"/>
          <ac:spMkLst>
            <pc:docMk/>
            <pc:sldMk cId="1501012305" sldId="256"/>
            <ac:spMk id="53" creationId="{2C7C3CB4-DA07-F1E3-53CC-CE861F63CF90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4" creationId="{C080BBFB-A035-0113-5234-F928543DA5D8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5" creationId="{E1F4E9C9-D56F-BE5E-B0BA-C05CFEF1F4E8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6" creationId="{34017C20-A92A-E4DF-D1FF-B969D0FA297A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7" creationId="{F5107B53-8B41-5254-8249-BE2EE4E8AD4C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8" creationId="{66E6DC93-97E3-32B5-DD9F-54C38AE19DF8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9" creationId="{F06B9D35-981D-F127-FEEC-974B9549CFC8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0" creationId="{00FF2EA7-7054-295E-5C7C-7D4E641C9847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1" creationId="{388AAF9F-7B32-8C88-582F-85325216E587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2" creationId="{C1E832A7-84ED-B013-08CC-A2BD3438BB20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3" creationId="{E697B133-D253-0C10-A335-DCC2D93EC74F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4" creationId="{5BDA4A1D-1F05-58C3-000B-EBB66997E4C4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3" creationId="{36C1EFF6-A8A6-A7A7-9A4E-AD2FBFD6F9B0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4" creationId="{57BE9AAB-6495-25F2-8992-41F3DE527F99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5" creationId="{CF5659D3-F8C1-DDB0-8BC6-B1483F3C22C2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6" creationId="{84DB7D82-25A9-D673-69AA-4FFE4E364A54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7" creationId="{48474315-4237-ACCF-66EE-B57D21C1B4C7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8" creationId="{449EE4B4-07DD-A0E8-9503-2798D5A1D8B0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9" creationId="{A1D99022-DA6C-7A07-8292-AB9BBC0BE14B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0" creationId="{1A80343E-1CFB-D8CA-F285-6052210C079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1" creationId="{F9B999C3-D5C5-40CC-D80A-4423FC932B2D}"/>
          </ac:spMkLst>
        </pc:spChg>
        <pc:spChg chg="mod ord">
          <ac:chgData name="Lucas Krietenstein" userId="e610dbe8-5bee-4fe5-9301-27ef26b958ca" providerId="ADAL" clId="{D98A392A-5E52-4B16-9A88-CA718098E2C0}" dt="2023-08-22T07:13:32.760" v="438" actId="166"/>
          <ac:spMkLst>
            <pc:docMk/>
            <pc:sldMk cId="1501012305" sldId="256"/>
            <ac:spMk id="82" creationId="{B4B0070E-FE43-1B0A-7BCE-B45F8F78501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3" creationId="{CE4DF9D6-EE82-B28F-0873-2F91F2E7D1E6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4" creationId="{4482DFAE-F0D0-4BE9-EBF4-1ADD4048DAC8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5" creationId="{9DA33F9F-BAF2-EE33-ED4A-1C2C0BE5749B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6" creationId="{4BC6F1DE-5134-1490-0ED1-2DD1136DDF5D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7" creationId="{DA9D43F4-6D2F-EF67-2192-0BAAB72007EB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8" creationId="{67177FB8-897F-1036-94F0-7F222CEA0934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9" creationId="{60B7218C-FE3F-190F-B5E2-97F900ABF42C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0" creationId="{5140C9F7-AFEB-DD0F-87A1-9449DFC11F55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1" creationId="{6B3F32A5-6FA7-167A-9396-5A69CA41CF92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2" creationId="{073A6427-3FF9-9A94-F6A2-0AE756594362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3" creationId="{2A37283A-490C-417A-434C-DD15F6397902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95" creationId="{ADD723A0-9314-11B2-0FFD-7B89775FEB99}"/>
          </ac:spMkLst>
        </pc:spChg>
        <pc:spChg chg="del mod">
          <ac:chgData name="Lucas Krietenstein" userId="e610dbe8-5bee-4fe5-9301-27ef26b958ca" providerId="ADAL" clId="{D98A392A-5E52-4B16-9A88-CA718098E2C0}" dt="2023-08-22T05:57:48.271" v="147" actId="478"/>
          <ac:spMkLst>
            <pc:docMk/>
            <pc:sldMk cId="1501012305" sldId="256"/>
            <ac:spMk id="96" creationId="{A03871A5-15AC-54F9-5B80-E409891B7808}"/>
          </ac:spMkLst>
        </pc:spChg>
        <pc:spChg chg="mod">
          <ac:chgData name="Lucas Krietenstein" userId="e610dbe8-5bee-4fe5-9301-27ef26b958ca" providerId="ADAL" clId="{D98A392A-5E52-4B16-9A88-CA718098E2C0}" dt="2023-08-22T05:55:45.367" v="131" actId="1076"/>
          <ac:spMkLst>
            <pc:docMk/>
            <pc:sldMk cId="1501012305" sldId="256"/>
            <ac:spMk id="97" creationId="{9A6DD835-2A90-B907-15CF-89A3A67ED3D7}"/>
          </ac:spMkLst>
        </pc:spChg>
        <pc:grpChg chg="mod ord">
          <ac:chgData name="Lucas Krietenstein" userId="e610dbe8-5bee-4fe5-9301-27ef26b958ca" providerId="ADAL" clId="{D98A392A-5E52-4B16-9A88-CA718098E2C0}" dt="2023-08-22T05:55:05.790" v="128" actId="166"/>
          <ac:grpSpMkLst>
            <pc:docMk/>
            <pc:sldMk cId="1501012305" sldId="256"/>
            <ac:grpSpMk id="94" creationId="{3A51F164-DEB9-20A3-C6EF-9E1B0794A120}"/>
          </ac:grpSpMkLst>
        </pc:grpChg>
        <pc:picChg chg="add del mod">
          <ac:chgData name="Lucas Krietenstein" userId="e610dbe8-5bee-4fe5-9301-27ef26b958ca" providerId="ADAL" clId="{D98A392A-5E52-4B16-9A88-CA718098E2C0}" dt="2023-08-21T13:17:10.211" v="6" actId="478"/>
          <ac:picMkLst>
            <pc:docMk/>
            <pc:sldMk cId="1501012305" sldId="256"/>
            <ac:picMk id="1026" creationId="{E7E6D764-6303-634A-E160-0AAAC83F8C80}"/>
          </ac:picMkLst>
        </pc:picChg>
        <pc:picChg chg="add mod">
          <ac:chgData name="Lucas Krietenstein" userId="e610dbe8-5bee-4fe5-9301-27ef26b958ca" providerId="ADAL" clId="{D98A392A-5E52-4B16-9A88-CA718098E2C0}" dt="2023-08-22T05:55:14.488" v="129" actId="1076"/>
          <ac:picMkLst>
            <pc:docMk/>
            <pc:sldMk cId="1501012305" sldId="256"/>
            <ac:picMk id="1028" creationId="{3D649A6B-C270-6A63-5350-A10FA39CC46B}"/>
          </ac:picMkLst>
        </pc:picChg>
      </pc:sldChg>
      <pc:sldChg chg="add modNotesTx">
        <pc:chgData name="Lucas Krietenstein" userId="e610dbe8-5bee-4fe5-9301-27ef26b958ca" providerId="ADAL" clId="{D98A392A-5E52-4B16-9A88-CA718098E2C0}" dt="2023-08-22T06:04:20.278" v="199" actId="20577"/>
        <pc:sldMkLst>
          <pc:docMk/>
          <pc:sldMk cId="3209270621" sldId="257"/>
        </pc:sldMkLst>
      </pc:sldChg>
      <pc:sldChg chg="add del ord modTransition">
        <pc:chgData name="Lucas Krietenstein" userId="e610dbe8-5bee-4fe5-9301-27ef26b958ca" providerId="ADAL" clId="{D98A392A-5E52-4B16-9A88-CA718098E2C0}" dt="2023-08-22T05:48:41.670" v="39" actId="2696"/>
        <pc:sldMkLst>
          <pc:docMk/>
          <pc:sldMk cId="2705439967" sldId="258"/>
        </pc:sldMkLst>
      </pc:sldChg>
      <pc:sldChg chg="addSp delSp modSp add mod modTransition modNotesTx">
        <pc:chgData name="Lucas Krietenstein" userId="e610dbe8-5bee-4fe5-9301-27ef26b958ca" providerId="ADAL" clId="{D98A392A-5E52-4B16-9A88-CA718098E2C0}" dt="2023-08-22T07:19:41.760" v="492" actId="478"/>
        <pc:sldMkLst>
          <pc:docMk/>
          <pc:sldMk cId="4081745007" sldId="258"/>
        </pc:sldMkLst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2" creationId="{67EE3998-960B-9685-5035-B2D0E096108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3" creationId="{87EE642E-4A4D-7901-6A35-DB3E16042D16}"/>
          </ac:spMkLst>
        </pc:spChg>
        <pc:spChg chg="del mod">
          <ac:chgData name="Lucas Krietenstein" userId="e610dbe8-5bee-4fe5-9301-27ef26b958ca" providerId="ADAL" clId="{D98A392A-5E52-4B16-9A88-CA718098E2C0}" dt="2023-08-22T06:01:27.826" v="183" actId="478"/>
          <ac:spMkLst>
            <pc:docMk/>
            <pc:sldMk cId="4081745007" sldId="258"/>
            <ac:spMk id="4" creationId="{7114F418-1342-F76F-4429-2D018462E692}"/>
          </ac:spMkLst>
        </pc:spChg>
        <pc:spChg chg="mod ord">
          <ac:chgData name="Lucas Krietenstein" userId="e610dbe8-5bee-4fe5-9301-27ef26b958ca" providerId="ADAL" clId="{D98A392A-5E52-4B16-9A88-CA718098E2C0}" dt="2023-08-22T06:02:17.683" v="189" actId="166"/>
          <ac:spMkLst>
            <pc:docMk/>
            <pc:sldMk cId="4081745007" sldId="258"/>
            <ac:spMk id="5" creationId="{FAED8CA4-9520-89CA-F2CD-A628C8AFB52E}"/>
          </ac:spMkLst>
        </pc:spChg>
        <pc:spChg chg="mod ord">
          <ac:chgData name="Lucas Krietenstein" userId="e610dbe8-5bee-4fe5-9301-27ef26b958ca" providerId="ADAL" clId="{D98A392A-5E52-4B16-9A88-CA718098E2C0}" dt="2023-08-22T06:02:19.796" v="190" actId="166"/>
          <ac:spMkLst>
            <pc:docMk/>
            <pc:sldMk cId="4081745007" sldId="258"/>
            <ac:spMk id="6" creationId="{AE019B64-2281-E0B5-8E42-050443848FC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7" creationId="{19A6E7EB-4D18-2D0B-2C0E-B4F306C9A09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8" creationId="{CC7FA9B4-F068-CAE2-674E-9E0F88853F89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9" creationId="{D571DA0C-4739-17DB-0355-5703D4EB090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0" creationId="{CA3224F3-7D29-7F28-15B7-B498D6EF5FA9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" creationId="{C41D6D6D-F52D-787A-7039-41E17D70D0A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" creationId="{784919D1-CBBE-4690-0225-8149368253D8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3" creationId="{FB4FE0FC-44E3-07D6-08A2-540AA27BE9A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4" creationId="{34F4A773-8081-B6B1-3046-A9A71FE7366C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5" creationId="{17387C9B-F61E-DC3F-B21F-EDFA9D1F334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6" creationId="{F68749FB-7874-9FE6-FFFF-EC4941355C4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7" creationId="{F41F1A51-E882-E2D4-B38A-7E84F8DE5B1F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8" creationId="{18214427-281B-52EB-5456-75C07CE6FF1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9" creationId="{5A6BDC06-DEDA-14A2-D5AD-3347E55E22C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0" creationId="{9C3521C9-93D2-80C5-49E9-946D88C0657B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1" creationId="{4B885257-C8B1-29C9-7765-C1D33F906AD3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2" creationId="{CB6A8B89-2D0B-4A47-7143-6E56CE051043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3" creationId="{B164ED54-5A30-2C73-A5B8-77FC264B0A8E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4" creationId="{BC4E443F-CFEC-1AE5-6559-C48B388823EB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5" creationId="{03EDB83B-213E-CBF1-813B-35E10A9C7A9C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6" creationId="{FBA6409D-F6C4-4BC4-AD31-A6AD2695F91F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7" creationId="{25ECC044-B5A1-4C3F-6582-B7EB29B1FE1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8" creationId="{F7F4146D-0C70-3A90-3B66-2F8D83D08802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9" creationId="{D778F434-F4AA-D7D8-8A10-0E5F72FDF1D4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0" creationId="{8A5A4ED3-2174-A622-E338-1EA0253B4DA1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1" creationId="{3856BAD4-C3BD-A9F2-9F81-DA6AFA4935B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2" creationId="{F131EA6A-2B77-5FA3-46F3-F1A075A7D16B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3" creationId="{39790AC6-EA14-0369-89F3-7E9604A46C0F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4" creationId="{D521EDA7-6609-D6D6-D3AB-AD98B09C1E82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5" creationId="{DF21F33A-AA9E-2CB3-D647-D2292A8EF0A4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6" creationId="{B9B83898-2296-8F58-F3F2-419579FCCAE3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7" creationId="{F9C7CBB9-AC21-BB48-EE7B-DE731938B70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8" creationId="{1D9CF599-8979-5B8A-2A18-AE0622B97DA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9" creationId="{2FF6717E-D2A9-4063-02C1-747686990FBC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40" creationId="{7179BF82-CE7B-7EE4-CCC1-DD61D710D6D6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41" creationId="{07F66D93-F2E7-86E5-BFBB-1DE2D31E0223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2" creationId="{03A31B02-CE59-5667-2754-F026FADC847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3" creationId="{485B6F7D-678B-5E32-8B1F-64D4A2A55AA6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4" creationId="{CEE3DB68-BC44-3208-0010-CCE3942A183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5" creationId="{64D4D33E-AFFD-50E7-F3E6-01F37FD2EF3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6" creationId="{D7D281B0-D23D-0BAA-2BBA-4833972CE46D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7" creationId="{EAB7707F-DB01-38DF-8BEE-13261D0ADA5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8" creationId="{B3B6BB0A-FD60-6F44-0D36-05B9991556B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9" creationId="{6011877E-DD8D-AE01-86BF-E0099EC403C3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0" creationId="{B9E1FD04-440D-73D9-79D3-BE8A7476489F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1" creationId="{992BFD4F-F397-11B9-CE1C-100DB01DA74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2" creationId="{617C24E9-D15F-C10A-4D2E-5652429F4781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3" creationId="{2C7C3CB4-DA07-F1E3-53CC-CE861F63CF9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4" creationId="{C080BBFB-A035-0113-5234-F928543DA5D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5" creationId="{E1F4E9C9-D56F-BE5E-B0BA-C05CFEF1F4E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6" creationId="{34017C20-A92A-E4DF-D1FF-B969D0FA297A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7" creationId="{F5107B53-8B41-5254-8249-BE2EE4E8AD4C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8" creationId="{66E6DC93-97E3-32B5-DD9F-54C38AE19DF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9" creationId="{F06B9D35-981D-F127-FEEC-974B9549CFC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0" creationId="{00FF2EA7-7054-295E-5C7C-7D4E641C984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1" creationId="{388AAF9F-7B32-8C88-582F-85325216E58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2" creationId="{C1E832A7-84ED-B013-08CC-A2BD3438BB2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3" creationId="{E697B133-D253-0C10-A335-DCC2D93EC74F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4" creationId="{5BDA4A1D-1F05-58C3-000B-EBB66997E4C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5" creationId="{25CE43AC-6906-934D-4553-60B899FA5081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6" creationId="{14A8158D-FE3C-538E-6BFD-0FD30DA71D9A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7" creationId="{5393B7A4-338F-D396-FBB8-E871470B16AF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8" creationId="{EA7EF8DC-B29F-E510-01E3-D732F54E312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9" creationId="{65062BFE-B6A6-08C0-BF07-EAB61C1F07E3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70" creationId="{0D95F875-5E46-B9E1-1172-8F8F0801FE53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71" creationId="{0AF2DFC4-7D67-2D3E-65E6-71D717F3A5BB}"/>
          </ac:spMkLst>
        </pc:spChg>
        <pc:spChg chg="add mod ord">
          <ac:chgData name="Lucas Krietenstein" userId="e610dbe8-5bee-4fe5-9301-27ef26b958ca" providerId="ADAL" clId="{D98A392A-5E52-4B16-9A88-CA718098E2C0}" dt="2023-08-22T07:13:25.452" v="436" actId="166"/>
          <ac:spMkLst>
            <pc:docMk/>
            <pc:sldMk cId="4081745007" sldId="258"/>
            <ac:spMk id="72" creationId="{7CC19682-3B48-1C94-95AD-092313F27DD1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3" creationId="{36C1EFF6-A8A6-A7A7-9A4E-AD2FBFD6F9B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4" creationId="{57BE9AAB-6495-25F2-8992-41F3DE527F9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5" creationId="{CF5659D3-F8C1-DDB0-8BC6-B1483F3C22C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6" creationId="{84DB7D82-25A9-D673-69AA-4FFE4E364A54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7" creationId="{48474315-4237-ACCF-66EE-B57D21C1B4C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8" creationId="{449EE4B4-07DD-A0E8-9503-2798D5A1D8B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9" creationId="{A1D99022-DA6C-7A07-8292-AB9BBC0BE14B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0" creationId="{1A80343E-1CFB-D8CA-F285-6052210C079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1" creationId="{F9B999C3-D5C5-40CC-D80A-4423FC932B2D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2" creationId="{B4B0070E-FE43-1B0A-7BCE-B45F8F78501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3" creationId="{CE4DF9D6-EE82-B28F-0873-2F91F2E7D1E6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4" creationId="{4482DFAE-F0D0-4BE9-EBF4-1ADD4048DAC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5" creationId="{9DA33F9F-BAF2-EE33-ED4A-1C2C0BE5749B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6" creationId="{4BC6F1DE-5134-1490-0ED1-2DD1136DDF5D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7" creationId="{DA9D43F4-6D2F-EF67-2192-0BAAB72007EB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8" creationId="{67177FB8-897F-1036-94F0-7F222CEA0934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9" creationId="{60B7218C-FE3F-190F-B5E2-97F900ABF42C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0" creationId="{5140C9F7-AFEB-DD0F-87A1-9449DFC11F55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1" creationId="{6B3F32A5-6FA7-167A-9396-5A69CA41CF9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2" creationId="{073A6427-3FF9-9A94-F6A2-0AE75659436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3" creationId="{2A37283A-490C-417A-434C-DD15F639790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5" creationId="{ADD723A0-9314-11B2-0FFD-7B89775FEB9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6" creationId="{A03871A5-15AC-54F9-5B80-E409891B780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7" creationId="{9A6DD835-2A90-B907-15CF-89A3A67ED3D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98" creationId="{CC085D95-ED6E-7A30-5410-C007397D6F8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99" creationId="{AC74FAA1-1266-2FC9-6D05-24AC10FD2BAA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0" creationId="{7904C544-CB8F-694B-2D73-AABF856ED54C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1" creationId="{8DD2A4C8-074C-7E89-1544-3645040374C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" creationId="{9C933DD3-C627-8F61-1798-04D5E9A5117C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" creationId="{33120E9F-7ED0-9C4F-60C9-152DCC3A5DEC}"/>
          </ac:spMkLst>
        </pc:spChg>
        <pc:spChg chg="add mod ord">
          <ac:chgData name="Lucas Krietenstein" userId="e610dbe8-5bee-4fe5-9301-27ef26b958ca" providerId="ADAL" clId="{D98A392A-5E52-4B16-9A88-CA718098E2C0}" dt="2023-08-22T07:13:23.410" v="435" actId="166"/>
          <ac:spMkLst>
            <pc:docMk/>
            <pc:sldMk cId="4081745007" sldId="258"/>
            <ac:spMk id="104" creationId="{97741041-C866-5348-66C8-FB48D33A7878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" creationId="{9F24E0DA-D61D-650B-E655-B1F03C9FC86C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" creationId="{DFE6E84B-98B6-D3FC-9F2F-029AC3C2CED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7" creationId="{B5B5B405-D4A6-FA93-104E-D873B3A9347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8" creationId="{9634EE5C-726A-C279-394F-D80E9DED8FFD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9" creationId="{292BBEA7-B569-5E40-DF07-D75B80566FA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0" creationId="{88BA1CAC-1336-D3E8-26EE-F6EED120453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1" creationId="{6E681CFC-D282-7807-9AAC-071B86ABB4BF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2" creationId="{021C4384-C76B-F963-0E0B-CB9EE40318B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3" creationId="{B9EE2A93-2844-234B-4071-5DEE2FA1BD5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4" creationId="{1D35ED54-CA4D-8EB4-CFDF-1BFD404E4F4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5" creationId="{D6024965-B467-B1B7-82A5-00DEBE1BC7D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7" creationId="{52EFCC52-03C2-EB02-F75E-1C217222FD26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8" creationId="{D7158884-3121-1115-A0CE-114B0D80C45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9" creationId="{9D99835D-D4BF-971C-9E70-9DCAD3D4486F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0" creationId="{0E06944D-33D6-A224-59BD-FAB568EAAC09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1" creationId="{8E44B041-888D-935A-507F-3AB47061FAC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2" creationId="{06E53061-2C58-FE2B-F2A4-143E310251D6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3" creationId="{FB12227A-BA79-EAAD-065C-5DC3F956F9C9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4" creationId="{B6A26A0C-9F3F-765D-0F74-B82170BDD210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5" creationId="{EFEB312B-4CEE-C13C-FEC0-F0DACC747E4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6" creationId="{ED172E8B-8CF6-39AB-4E10-C353CF298C10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7" creationId="{534023E8-C160-8D74-C27F-66092C43937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4" creationId="{B6775537-7454-338C-976F-DE2A567B58D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5" creationId="{FA4A7E14-A086-D878-D123-238205147CB5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6" creationId="{2AE85A6A-9B54-105D-2DF4-A524B1C8BE8A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7" creationId="{6364D91A-1199-D1EB-1914-3FE24C9D2B76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9" creationId="{1E163409-ACFA-72CB-1EE5-CF641C890263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1" creationId="{0E1C5973-132E-1813-5382-D2BD9DCD32F6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2" creationId="{7ADC4153-480F-A538-1D5E-6E0BF30EDFEC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3" creationId="{44E890D0-53C0-5EDB-859C-B099CDF47310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4" creationId="{D8002604-0B6F-469E-C513-97506DC09E2F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5" creationId="{DF3D28B9-C351-8E94-E46E-CC062E193EB4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6" creationId="{02F5721E-89E4-DED1-1BBC-3B6BB305BE4A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7" creationId="{FD15E282-4819-83FF-125D-B6E3E91E352A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8" creationId="{ED6A6E33-5296-DEA5-1F84-50769EB4D072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9" creationId="{45B9B8DB-48A8-E40F-0DF2-4316109028E7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0" creationId="{95656960-D946-1E09-07ED-E72BE644928D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1" creationId="{36B6618F-3B5B-C708-F7A1-5365911D6BA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2" creationId="{10C0847B-0831-4347-4A86-D2C659CF3269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3" creationId="{D0BD3B4E-2751-9DF0-238C-2000553DEB6A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4" creationId="{71F5531A-A9FB-3E89-2AA3-687B782487AD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5" creationId="{1F3A03EE-0EC0-79B2-8F91-184C6276E8A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6" creationId="{B3283F6A-5E36-E9CD-E771-3D3B1160B69B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7" creationId="{6DE4E665-E17D-CA4E-C28F-7C57FFC18935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8" creationId="{589C50FE-BF3D-6EFE-080C-5C10F37BAA7F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9" creationId="{5045FF57-54A8-79DA-81CA-4F5B64310609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0" creationId="{9C05DD59-B1AE-489E-7B84-07383422C633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1" creationId="{84026666-5FC7-7978-B3C8-6E5810456E53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2" creationId="{F365DF34-C69F-B6EE-8EC0-0434F903B3B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3" creationId="{9EA67536-97DA-DDFC-C3FF-4B2A4F473801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4" creationId="{C00C24F3-59FC-498B-8D47-37E774D015BB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5" creationId="{961CA6CB-0965-CFA3-02F9-1C444E70F4C0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6" creationId="{57033870-3029-8DB7-31B7-5C906B3B1872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7" creationId="{44C1AC73-4582-DBF9-9A02-9300032C73D8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8" creationId="{D28C914F-D86D-BDA0-18C7-D2A30F307B2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9" creationId="{056D5FE4-5377-5E7D-98EC-22DDD769D67D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0" creationId="{FE2AF01D-B7AE-7B25-3444-A315EA04F27B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1" creationId="{C976262C-BAC8-7174-8E1E-23EC88D52F3C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2" creationId="{0038EFB0-BF51-BB39-D01C-A5DD83047735}"/>
          </ac:spMkLst>
        </pc:spChg>
        <pc:spChg chg="add del mod">
          <ac:chgData name="Lucas Krietenstein" userId="e610dbe8-5bee-4fe5-9301-27ef26b958ca" providerId="ADAL" clId="{D98A392A-5E52-4B16-9A88-CA718098E2C0}" dt="2023-08-22T07:19:41.760" v="492" actId="478"/>
          <ac:spMkLst>
            <pc:docMk/>
            <pc:sldMk cId="4081745007" sldId="258"/>
            <ac:spMk id="1063" creationId="{28630D67-A66A-CEF5-3D8A-8D0F4CE84C03}"/>
          </ac:spMkLst>
        </pc:spChg>
        <pc:spChg chg="add del mod">
          <ac:chgData name="Lucas Krietenstein" userId="e610dbe8-5bee-4fe5-9301-27ef26b958ca" providerId="ADAL" clId="{D98A392A-5E52-4B16-9A88-CA718098E2C0}" dt="2023-08-22T07:19:41.760" v="492" actId="478"/>
          <ac:spMkLst>
            <pc:docMk/>
            <pc:sldMk cId="4081745007" sldId="258"/>
            <ac:spMk id="1064" creationId="{96F8ECBF-A9C7-3D06-AB64-6644950D08C3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5" creationId="{D4D2AA88-BBC0-EE15-2315-0FE81EF3149E}"/>
          </ac:spMkLst>
        </pc:spChg>
        <pc:grpChg chg="del mod">
          <ac:chgData name="Lucas Krietenstein" userId="e610dbe8-5bee-4fe5-9301-27ef26b958ca" providerId="ADAL" clId="{D98A392A-5E52-4B16-9A88-CA718098E2C0}" dt="2023-08-22T06:01:32.627" v="184" actId="478"/>
          <ac:grpSpMkLst>
            <pc:docMk/>
            <pc:sldMk cId="4081745007" sldId="258"/>
            <ac:grpSpMk id="94" creationId="{3A51F164-DEB9-20A3-C6EF-9E1B0794A120}"/>
          </ac:grpSpMkLst>
        </pc:grpChg>
        <pc:grpChg chg="add mod">
          <ac:chgData name="Lucas Krietenstein" userId="e610dbe8-5bee-4fe5-9301-27ef26b958ca" providerId="ADAL" clId="{D98A392A-5E52-4B16-9A88-CA718098E2C0}" dt="2023-08-22T06:01:43.751" v="186" actId="1076"/>
          <ac:grpSpMkLst>
            <pc:docMk/>
            <pc:sldMk cId="4081745007" sldId="258"/>
            <ac:grpSpMk id="1030" creationId="{0D48D4D1-BD02-1505-18B7-A930A963A332}"/>
          </ac:grpSpMkLst>
        </pc:grpChg>
        <pc:picChg chg="add mod">
          <ac:chgData name="Lucas Krietenstein" userId="e610dbe8-5bee-4fe5-9301-27ef26b958ca" providerId="ADAL" clId="{D98A392A-5E52-4B16-9A88-CA718098E2C0}" dt="2023-08-22T06:01:43.751" v="186" actId="1076"/>
          <ac:picMkLst>
            <pc:docMk/>
            <pc:sldMk cId="4081745007" sldId="258"/>
            <ac:picMk id="116" creationId="{6A6D0759-B892-563F-86A8-9E9006CDD820}"/>
          </ac:picMkLst>
        </pc:picChg>
        <pc:picChg chg="del mod">
          <ac:chgData name="Lucas Krietenstein" userId="e610dbe8-5bee-4fe5-9301-27ef26b958ca" providerId="ADAL" clId="{D98A392A-5E52-4B16-9A88-CA718098E2C0}" dt="2023-08-22T06:01:32.627" v="184" actId="478"/>
          <ac:picMkLst>
            <pc:docMk/>
            <pc:sldMk cId="4081745007" sldId="258"/>
            <ac:picMk id="1028" creationId="{3D649A6B-C270-6A63-5350-A10FA39CC46B}"/>
          </ac:picMkLst>
        </pc:picChg>
      </pc:sldChg>
      <pc:sldChg chg="delSp modSp add mod modTransition modAnim">
        <pc:chgData name="Lucas Krietenstein" userId="e610dbe8-5bee-4fe5-9301-27ef26b958ca" providerId="ADAL" clId="{D98A392A-5E52-4B16-9A88-CA718098E2C0}" dt="2023-08-22T11:03:26.829" v="840"/>
        <pc:sldMkLst>
          <pc:docMk/>
          <pc:sldMk cId="3419713133" sldId="259"/>
        </pc:sldMkLst>
        <pc:spChg chg="ord">
          <ac:chgData name="Lucas Krietenstein" userId="e610dbe8-5bee-4fe5-9301-27ef26b958ca" providerId="ADAL" clId="{D98A392A-5E52-4B16-9A88-CA718098E2C0}" dt="2023-08-22T07:13:15.468" v="433" actId="166"/>
          <ac:spMkLst>
            <pc:docMk/>
            <pc:sldMk cId="3419713133" sldId="259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3:17.513" v="434" actId="166"/>
          <ac:spMkLst>
            <pc:docMk/>
            <pc:sldMk cId="3419713133" sldId="259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11:12.310" v="220" actId="207"/>
          <ac:spMkLst>
            <pc:docMk/>
            <pc:sldMk cId="3419713133" sldId="259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23:46.409" v="333" actId="207"/>
          <ac:spMkLst>
            <pc:docMk/>
            <pc:sldMk cId="3419713133" sldId="259"/>
            <ac:spMk id="1027" creationId="{6364D91A-1199-D1EB-1914-3FE24C9D2B76}"/>
          </ac:spMkLst>
        </pc:spChg>
        <pc:spChg chg="del">
          <ac:chgData name="Lucas Krietenstein" userId="e610dbe8-5bee-4fe5-9301-27ef26b958ca" providerId="ADAL" clId="{D98A392A-5E52-4B16-9A88-CA718098E2C0}" dt="2023-08-22T07:19:37.191" v="491" actId="478"/>
          <ac:spMkLst>
            <pc:docMk/>
            <pc:sldMk cId="3419713133" sldId="259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37.191" v="491" actId="478"/>
          <ac:spMkLst>
            <pc:docMk/>
            <pc:sldMk cId="3419713133" sldId="259"/>
            <ac:spMk id="1064" creationId="{96F8ECBF-A9C7-3D06-AB64-6644950D08C3}"/>
          </ac:spMkLst>
        </pc:spChg>
        <pc:picChg chg="mod">
          <ac:chgData name="Lucas Krietenstein" userId="e610dbe8-5bee-4fe5-9301-27ef26b958ca" providerId="ADAL" clId="{D98A392A-5E52-4B16-9A88-CA718098E2C0}" dt="2023-08-22T07:13:04.725" v="432" actId="167"/>
          <ac:picMkLst>
            <pc:docMk/>
            <pc:sldMk cId="3419713133" sldId="259"/>
            <ac:picMk id="116" creationId="{6A6D0759-B892-563F-86A8-9E9006CDD820}"/>
          </ac:picMkLst>
        </pc:picChg>
      </pc:sldChg>
      <pc:sldChg chg="delSp modSp add mod modTransition modAnim">
        <pc:chgData name="Lucas Krietenstein" userId="e610dbe8-5bee-4fe5-9301-27ef26b958ca" providerId="ADAL" clId="{D98A392A-5E52-4B16-9A88-CA718098E2C0}" dt="2023-08-22T11:03:51.050" v="841"/>
        <pc:sldMkLst>
          <pc:docMk/>
          <pc:sldMk cId="200448253" sldId="260"/>
        </pc:sldMkLst>
        <pc:spChg chg="ord">
          <ac:chgData name="Lucas Krietenstein" userId="e610dbe8-5bee-4fe5-9301-27ef26b958ca" providerId="ADAL" clId="{D98A392A-5E52-4B16-9A88-CA718098E2C0}" dt="2023-08-22T07:12:52.970" v="429" actId="166"/>
          <ac:spMkLst>
            <pc:docMk/>
            <pc:sldMk cId="200448253" sldId="260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2:51.478" v="428" actId="166"/>
          <ac:spMkLst>
            <pc:docMk/>
            <pc:sldMk cId="200448253" sldId="260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25:15.487" v="341" actId="1076"/>
          <ac:spMkLst>
            <pc:docMk/>
            <pc:sldMk cId="200448253" sldId="260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25:18.848" v="342" actId="1076"/>
          <ac:spMkLst>
            <pc:docMk/>
            <pc:sldMk cId="200448253" sldId="260"/>
            <ac:spMk id="110" creationId="{88BA1CAC-1336-D3E8-26EE-F6EED1204532}"/>
          </ac:spMkLst>
        </pc:spChg>
        <pc:spChg chg="del mod">
          <ac:chgData name="Lucas Krietenstein" userId="e610dbe8-5bee-4fe5-9301-27ef26b958ca" providerId="ADAL" clId="{D98A392A-5E52-4B16-9A88-CA718098E2C0}" dt="2023-08-22T07:19:33.547" v="490" actId="478"/>
          <ac:spMkLst>
            <pc:docMk/>
            <pc:sldMk cId="200448253" sldId="260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33.547" v="490" actId="478"/>
          <ac:spMkLst>
            <pc:docMk/>
            <pc:sldMk cId="200448253" sldId="260"/>
            <ac:spMk id="1064" creationId="{96F8ECBF-A9C7-3D06-AB64-6644950D08C3}"/>
          </ac:spMkLst>
        </pc:spChg>
      </pc:sldChg>
      <pc:sldChg chg="delSp modSp add mod modTransition modAnim">
        <pc:chgData name="Lucas Krietenstein" userId="e610dbe8-5bee-4fe5-9301-27ef26b958ca" providerId="ADAL" clId="{D98A392A-5E52-4B16-9A88-CA718098E2C0}" dt="2023-08-22T11:03:58.844" v="842"/>
        <pc:sldMkLst>
          <pc:docMk/>
          <pc:sldMk cId="3274967679" sldId="261"/>
        </pc:sldMkLst>
        <pc:spChg chg="ord">
          <ac:chgData name="Lucas Krietenstein" userId="e610dbe8-5bee-4fe5-9301-27ef26b958ca" providerId="ADAL" clId="{D98A392A-5E52-4B16-9A88-CA718098E2C0}" dt="2023-08-22T07:12:48.105" v="427" actId="166"/>
          <ac:spMkLst>
            <pc:docMk/>
            <pc:sldMk cId="3274967679" sldId="261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2:46.115" v="426" actId="166"/>
          <ac:spMkLst>
            <pc:docMk/>
            <pc:sldMk cId="3274967679" sldId="261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26:45.936" v="382" actId="1076"/>
          <ac:spMkLst>
            <pc:docMk/>
            <pc:sldMk cId="3274967679" sldId="261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26:26.602" v="381" actId="1076"/>
          <ac:spMkLst>
            <pc:docMk/>
            <pc:sldMk cId="3274967679" sldId="261"/>
            <ac:spMk id="111" creationId="{6E681CFC-D282-7807-9AAC-071B86ABB4BF}"/>
          </ac:spMkLst>
        </pc:spChg>
        <pc:spChg chg="del">
          <ac:chgData name="Lucas Krietenstein" userId="e610dbe8-5bee-4fe5-9301-27ef26b958ca" providerId="ADAL" clId="{D98A392A-5E52-4B16-9A88-CA718098E2C0}" dt="2023-08-22T07:19:29.282" v="488" actId="478"/>
          <ac:spMkLst>
            <pc:docMk/>
            <pc:sldMk cId="3274967679" sldId="261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29.282" v="488" actId="478"/>
          <ac:spMkLst>
            <pc:docMk/>
            <pc:sldMk cId="3274967679" sldId="261"/>
            <ac:spMk id="1064" creationId="{96F8ECBF-A9C7-3D06-AB64-6644950D08C3}"/>
          </ac:spMkLst>
        </pc:spChg>
      </pc:sldChg>
      <pc:sldChg chg="delSp modSp add mod modTransition modAnim">
        <pc:chgData name="Lucas Krietenstein" userId="e610dbe8-5bee-4fe5-9301-27ef26b958ca" providerId="ADAL" clId="{D98A392A-5E52-4B16-9A88-CA718098E2C0}" dt="2023-08-22T11:04:03.911" v="843"/>
        <pc:sldMkLst>
          <pc:docMk/>
          <pc:sldMk cId="3060948246" sldId="262"/>
        </pc:sldMkLst>
        <pc:spChg chg="mod">
          <ac:chgData name="Lucas Krietenstein" userId="e610dbe8-5bee-4fe5-9301-27ef26b958ca" providerId="ADAL" clId="{D98A392A-5E52-4B16-9A88-CA718098E2C0}" dt="2023-08-22T06:27:33.540" v="388" actId="108"/>
          <ac:spMkLst>
            <pc:docMk/>
            <pc:sldMk cId="3060948246" sldId="262"/>
            <ac:spMk id="2" creationId="{67EE3998-960B-9685-5035-B2D0E096108B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2" creationId="{784919D1-CBBE-4690-0225-8149368253D8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3" creationId="{FB4FE0FC-44E3-07D6-08A2-540AA27BE9AD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5" creationId="{25CE43AC-6906-934D-4553-60B899FA5081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6" creationId="{14A8158D-FE3C-538E-6BFD-0FD30DA71D9A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7" creationId="{5393B7A4-338F-D396-FBB8-E871470B16AF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8" creationId="{EA7EF8DC-B29F-E510-01E3-D732F54E312B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9" creationId="{65062BFE-B6A6-08C0-BF07-EAB61C1F07E3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70" creationId="{0D95F875-5E46-B9E1-1172-8F8F0801FE53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71" creationId="{0AF2DFC4-7D67-2D3E-65E6-71D717F3A5BB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98" creationId="{CC085D95-ED6E-7A30-5410-C007397D6F87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99" creationId="{AC74FAA1-1266-2FC9-6D05-24AC10FD2BAA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00" creationId="{7904C544-CB8F-694B-2D73-AABF856ED54C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01" creationId="{8DD2A4C8-074C-7E89-1544-3645040374C7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2" creationId="{9C933DD3-C627-8F61-1798-04D5E9A5117C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3" creationId="{33120E9F-7ED0-9C4F-60C9-152DCC3A5DEC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4" creationId="{97741041-C866-5348-66C8-FB48D33A7878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5" creationId="{9F24E0DA-D61D-650B-E655-B1F03C9FC86C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6" creationId="{DFE6E84B-98B6-D3FC-9F2F-029AC3C2CEDB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7" creationId="{B5B5B405-D4A6-FA93-104E-D873B3A93472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8" creationId="{9634EE5C-726A-C279-394F-D80E9DED8FFD}"/>
          </ac:spMkLst>
        </pc:spChg>
        <pc:spChg chg="mod 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9" creationId="{292BBEA7-B569-5E40-DF07-D75B80566FA2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0" creationId="{88BA1CAC-1336-D3E8-26EE-F6EED1204532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1" creationId="{6E681CFC-D282-7807-9AAC-071B86ABB4BF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2" creationId="{021C4384-C76B-F963-0E0B-CB9EE40318B7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3" creationId="{B9EE2A93-2844-234B-4071-5DEE2FA1BD54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4" creationId="{1D35ED54-CA4D-8EB4-CFDF-1BFD404E4F47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5" creationId="{D6024965-B467-B1B7-82A5-00DEBE1BC7D4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17" creationId="{52EFCC52-03C2-EB02-F75E-1C217222FD26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18" creationId="{D7158884-3121-1115-A0CE-114B0D80C45B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19" creationId="{9D99835D-D4BF-971C-9E70-9DCAD3D4486F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0" creationId="{0E06944D-33D6-A224-59BD-FAB568EAAC09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1" creationId="{8E44B041-888D-935A-507F-3AB47061FAC4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2" creationId="{06E53061-2C58-FE2B-F2A4-143E310251D6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3" creationId="{FB12227A-BA79-EAAD-065C-5DC3F956F9C9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4" creationId="{B6A26A0C-9F3F-765D-0F74-B82170BDD210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5" creationId="{EFEB312B-4CEE-C13C-FEC0-F0DACC747E47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6" creationId="{ED172E8B-8CF6-39AB-4E10-C353CF298C10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7" creationId="{534023E8-C160-8D74-C27F-66092C439372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024" creationId="{B6775537-7454-338C-976F-DE2A567B58D7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025" creationId="{FA4A7E14-A086-D878-D123-238205147CB5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026" creationId="{2AE85A6A-9B54-105D-2DF4-A524B1C8BE8A}"/>
          </ac:spMkLst>
        </pc:spChg>
        <pc:spChg chg="mod">
          <ac:chgData name="Lucas Krietenstein" userId="e610dbe8-5bee-4fe5-9301-27ef26b958ca" providerId="ADAL" clId="{D98A392A-5E52-4B16-9A88-CA718098E2C0}" dt="2023-08-22T06:28:21.336" v="396" actId="207"/>
          <ac:spMkLst>
            <pc:docMk/>
            <pc:sldMk cId="3060948246" sldId="262"/>
            <ac:spMk id="1027" creationId="{6364D91A-1199-D1EB-1914-3FE24C9D2B76}"/>
          </ac:spMkLst>
        </pc:spChg>
        <pc:spChg chg="mod">
          <ac:chgData name="Lucas Krietenstein" userId="e610dbe8-5bee-4fe5-9301-27ef26b958ca" providerId="ADAL" clId="{D98A392A-5E52-4B16-9A88-CA718098E2C0}" dt="2023-08-22T06:27:29.117" v="386" actId="108"/>
          <ac:spMkLst>
            <pc:docMk/>
            <pc:sldMk cId="3060948246" sldId="262"/>
            <ac:spMk id="1029" creationId="{1E163409-ACFA-72CB-1EE5-CF641C890263}"/>
          </ac:spMkLst>
        </pc:spChg>
        <pc:spChg chg="del">
          <ac:chgData name="Lucas Krietenstein" userId="e610dbe8-5bee-4fe5-9301-27ef26b958ca" providerId="ADAL" clId="{D98A392A-5E52-4B16-9A88-CA718098E2C0}" dt="2023-08-22T07:19:25.723" v="487" actId="478"/>
          <ac:spMkLst>
            <pc:docMk/>
            <pc:sldMk cId="3060948246" sldId="262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25.723" v="487" actId="478"/>
          <ac:spMkLst>
            <pc:docMk/>
            <pc:sldMk cId="3060948246" sldId="262"/>
            <ac:spMk id="1064" creationId="{96F8ECBF-A9C7-3D06-AB64-6644950D08C3}"/>
          </ac:spMkLst>
        </pc:spChg>
        <pc:picChg chg="mod">
          <ac:chgData name="Lucas Krietenstein" userId="e610dbe8-5bee-4fe5-9301-27ef26b958ca" providerId="ADAL" clId="{D98A392A-5E52-4B16-9A88-CA718098E2C0}" dt="2023-08-22T07:26:57.114" v="517" actId="1035"/>
          <ac:picMkLst>
            <pc:docMk/>
            <pc:sldMk cId="3060948246" sldId="262"/>
            <ac:picMk id="116" creationId="{6A6D0759-B892-563F-86A8-9E9006CDD820}"/>
          </ac:picMkLst>
        </pc:picChg>
      </pc:sldChg>
      <pc:sldChg chg="delSp modSp add mod modAnim">
        <pc:chgData name="Lucas Krietenstein" userId="e610dbe8-5bee-4fe5-9301-27ef26b958ca" providerId="ADAL" clId="{D98A392A-5E52-4B16-9A88-CA718098E2C0}" dt="2023-08-22T11:04:46.064" v="849"/>
        <pc:sldMkLst>
          <pc:docMk/>
          <pc:sldMk cId="2908519651" sldId="263"/>
        </pc:sldMkLst>
        <pc:spChg chg="ord">
          <ac:chgData name="Lucas Krietenstein" userId="e610dbe8-5bee-4fe5-9301-27ef26b958ca" providerId="ADAL" clId="{D98A392A-5E52-4B16-9A88-CA718098E2C0}" dt="2023-08-22T07:12:35.246" v="422" actId="166"/>
          <ac:spMkLst>
            <pc:docMk/>
            <pc:sldMk cId="2908519651" sldId="263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2:37.432" v="423" actId="166"/>
          <ac:spMkLst>
            <pc:docMk/>
            <pc:sldMk cId="2908519651" sldId="263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30:50.734" v="404" actId="1076"/>
          <ac:spMkLst>
            <pc:docMk/>
            <pc:sldMk cId="2908519651" sldId="263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30:42.539" v="403" actId="1076"/>
          <ac:spMkLst>
            <pc:docMk/>
            <pc:sldMk cId="2908519651" sldId="263"/>
            <ac:spMk id="111" creationId="{6E681CFC-D282-7807-9AAC-071B86ABB4BF}"/>
          </ac:spMkLst>
        </pc:spChg>
        <pc:spChg chg="del">
          <ac:chgData name="Lucas Krietenstein" userId="e610dbe8-5bee-4fe5-9301-27ef26b958ca" providerId="ADAL" clId="{D98A392A-5E52-4B16-9A88-CA718098E2C0}" dt="2023-08-22T07:19:20.163" v="486" actId="478"/>
          <ac:spMkLst>
            <pc:docMk/>
            <pc:sldMk cId="2908519651" sldId="263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20.163" v="486" actId="478"/>
          <ac:spMkLst>
            <pc:docMk/>
            <pc:sldMk cId="2908519651" sldId="263"/>
            <ac:spMk id="1064" creationId="{96F8ECBF-A9C7-3D06-AB64-6644950D08C3}"/>
          </ac:spMkLst>
        </pc:spChg>
        <pc:spChg chg="mod">
          <ac:chgData name="Lucas Krietenstein" userId="e610dbe8-5bee-4fe5-9301-27ef26b958ca" providerId="ADAL" clId="{D98A392A-5E52-4B16-9A88-CA718098E2C0}" dt="2023-08-22T07:00:56.440" v="406" actId="207"/>
          <ac:spMkLst>
            <pc:docMk/>
            <pc:sldMk cId="2908519651" sldId="263"/>
            <ac:spMk id="1065" creationId="{D4D2AA88-BBC0-EE15-2315-0FE81EF3149E}"/>
          </ac:spMkLst>
        </pc:spChg>
      </pc:sldChg>
      <pc:sldChg chg="addSp delSp modSp add mod modAnim">
        <pc:chgData name="Lucas Krietenstein" userId="e610dbe8-5bee-4fe5-9301-27ef26b958ca" providerId="ADAL" clId="{D98A392A-5E52-4B16-9A88-CA718098E2C0}" dt="2023-08-22T11:05:35.513" v="855"/>
        <pc:sldMkLst>
          <pc:docMk/>
          <pc:sldMk cId="2717293910" sldId="264"/>
        </pc:sldMkLst>
        <pc:spChg chg="add del">
          <ac:chgData name="Lucas Krietenstein" userId="e610dbe8-5bee-4fe5-9301-27ef26b958ca" providerId="ADAL" clId="{D98A392A-5E52-4B16-9A88-CA718098E2C0}" dt="2023-08-22T07:18:00.602" v="480" actId="11529"/>
          <ac:spMkLst>
            <pc:docMk/>
            <pc:sldMk cId="2717293910" sldId="264"/>
            <ac:spMk id="4" creationId="{88AC1C26-15BF-74BA-F481-0AD9F972340D}"/>
          </ac:spMkLst>
        </pc:spChg>
        <pc:spChg chg="add del mod">
          <ac:chgData name="Lucas Krietenstein" userId="e610dbe8-5bee-4fe5-9301-27ef26b958ca" providerId="ADAL" clId="{D98A392A-5E52-4B16-9A88-CA718098E2C0}" dt="2023-08-22T07:18:19.702" v="483" actId="478"/>
          <ac:spMkLst>
            <pc:docMk/>
            <pc:sldMk cId="2717293910" sldId="264"/>
            <ac:spMk id="7" creationId="{3E96E2AF-846E-DE61-F5E5-D257F90DA658}"/>
          </ac:spMkLst>
        </pc:spChg>
        <pc:spChg chg="mod">
          <ac:chgData name="Lucas Krietenstein" userId="e610dbe8-5bee-4fe5-9301-27ef26b958ca" providerId="ADAL" clId="{D98A392A-5E52-4B16-9A88-CA718098E2C0}" dt="2023-08-22T07:01:45.209" v="410" actId="1076"/>
          <ac:spMkLst>
            <pc:docMk/>
            <pc:sldMk cId="2717293910" sldId="264"/>
            <ac:spMk id="13" creationId="{FB4FE0FC-44E3-07D6-08A2-540AA27BE9AD}"/>
          </ac:spMkLst>
        </pc:spChg>
        <pc:spChg chg="ord">
          <ac:chgData name="Lucas Krietenstein" userId="e610dbe8-5bee-4fe5-9301-27ef26b958ca" providerId="ADAL" clId="{D98A392A-5E52-4B16-9A88-CA718098E2C0}" dt="2023-08-22T07:02:36.296" v="415" actId="166"/>
          <ac:spMkLst>
            <pc:docMk/>
            <pc:sldMk cId="2717293910" sldId="264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02:39.502" v="416" actId="166"/>
          <ac:spMkLst>
            <pc:docMk/>
            <pc:sldMk cId="2717293910" sldId="264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7:01:53.339" v="411" actId="1076"/>
          <ac:spMkLst>
            <pc:docMk/>
            <pc:sldMk cId="2717293910" sldId="264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7:02:16.383" v="414" actId="207"/>
          <ac:spMkLst>
            <pc:docMk/>
            <pc:sldMk cId="2717293910" sldId="264"/>
            <ac:spMk id="1029" creationId="{1E163409-ACFA-72CB-1EE5-CF641C890263}"/>
          </ac:spMkLst>
        </pc:spChg>
        <pc:spChg chg="del mod">
          <ac:chgData name="Lucas Krietenstein" userId="e610dbe8-5bee-4fe5-9301-27ef26b958ca" providerId="ADAL" clId="{D98A392A-5E52-4B16-9A88-CA718098E2C0}" dt="2023-08-22T07:17:52.599" v="478" actId="478"/>
          <ac:spMkLst>
            <pc:docMk/>
            <pc:sldMk cId="2717293910" sldId="264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7:44.938" v="475" actId="478"/>
          <ac:spMkLst>
            <pc:docMk/>
            <pc:sldMk cId="2717293910" sldId="264"/>
            <ac:spMk id="1064" creationId="{96F8ECBF-A9C7-3D06-AB64-6644950D08C3}"/>
          </ac:spMkLst>
        </pc:spChg>
      </pc:sldChg>
      <pc:sldChg chg="addSp delSp modSp new mod modTransition">
        <pc:chgData name="Lucas Krietenstein" userId="e610dbe8-5bee-4fe5-9301-27ef26b958ca" providerId="ADAL" clId="{D98A392A-5E52-4B16-9A88-CA718098E2C0}" dt="2023-08-22T11:11:12.543" v="872"/>
        <pc:sldMkLst>
          <pc:docMk/>
          <pc:sldMk cId="2035014556" sldId="265"/>
        </pc:sldMkLst>
        <pc:spChg chg="add mod">
          <ac:chgData name="Lucas Krietenstein" userId="e610dbe8-5bee-4fe5-9301-27ef26b958ca" providerId="ADAL" clId="{D98A392A-5E52-4B16-9A88-CA718098E2C0}" dt="2023-08-22T07:16:56.558" v="452" actId="1076"/>
          <ac:spMkLst>
            <pc:docMk/>
            <pc:sldMk cId="2035014556" sldId="265"/>
            <ac:spMk id="2" creationId="{017695A6-641F-16E2-02B1-2476032851AF}"/>
          </ac:spMkLst>
        </pc:spChg>
        <pc:spChg chg="add del">
          <ac:chgData name="Lucas Krietenstein" userId="e610dbe8-5bee-4fe5-9301-27ef26b958ca" providerId="ADAL" clId="{D98A392A-5E52-4B16-9A88-CA718098E2C0}" dt="2023-08-22T07:14:57.081" v="442" actId="478"/>
          <ac:spMkLst>
            <pc:docMk/>
            <pc:sldMk cId="2035014556" sldId="265"/>
            <ac:spMk id="3" creationId="{9463B9DD-7553-BF8F-9B6D-17DCB42A1BBF}"/>
          </ac:spMkLst>
        </pc:spChg>
        <pc:spChg chg="add mod ord">
          <ac:chgData name="Lucas Krietenstein" userId="e610dbe8-5bee-4fe5-9301-27ef26b958ca" providerId="ADAL" clId="{D98A392A-5E52-4B16-9A88-CA718098E2C0}" dt="2023-08-22T07:17:31.698" v="474" actId="1076"/>
          <ac:spMkLst>
            <pc:docMk/>
            <pc:sldMk cId="2035014556" sldId="265"/>
            <ac:spMk id="4" creationId="{5809528D-9A23-6ECD-2DED-210AC5876D0F}"/>
          </ac:spMkLst>
        </pc:spChg>
        <pc:spChg chg="add del">
          <ac:chgData name="Lucas Krietenstein" userId="e610dbe8-5bee-4fe5-9301-27ef26b958ca" providerId="ADAL" clId="{D98A392A-5E52-4B16-9A88-CA718098E2C0}" dt="2023-08-22T07:16:32.405" v="447" actId="11529"/>
          <ac:spMkLst>
            <pc:docMk/>
            <pc:sldMk cId="2035014556" sldId="265"/>
            <ac:spMk id="5" creationId="{FA8FF7A6-F755-6CBB-9946-15425ABB654C}"/>
          </ac:spMkLst>
        </pc:spChg>
        <pc:spChg chg="add del mod">
          <ac:chgData name="Lucas Krietenstein" userId="e610dbe8-5bee-4fe5-9301-27ef26b958ca" providerId="ADAL" clId="{D98A392A-5E52-4B16-9A88-CA718098E2C0}" dt="2023-08-22T07:17:04.810" v="454" actId="478"/>
          <ac:spMkLst>
            <pc:docMk/>
            <pc:sldMk cId="2035014556" sldId="265"/>
            <ac:spMk id="6" creationId="{2C1E5A32-40CC-ACF1-3369-0A5B3446C397}"/>
          </ac:spMkLst>
        </pc:spChg>
        <pc:spChg chg="add del mod">
          <ac:chgData name="Lucas Krietenstein" userId="e610dbe8-5bee-4fe5-9301-27ef26b958ca" providerId="ADAL" clId="{D98A392A-5E52-4B16-9A88-CA718098E2C0}" dt="2023-08-22T07:51:04.055" v="518" actId="478"/>
          <ac:spMkLst>
            <pc:docMk/>
            <pc:sldMk cId="2035014556" sldId="265"/>
            <ac:spMk id="7" creationId="{5163881A-4D9E-6574-FFD1-F64A1EFF20A4}"/>
          </ac:spMkLst>
        </pc:spChg>
      </pc:sldChg>
      <pc:sldChg chg="new del">
        <pc:chgData name="Lucas Krietenstein" userId="e610dbe8-5bee-4fe5-9301-27ef26b958ca" providerId="ADAL" clId="{D98A392A-5E52-4B16-9A88-CA718098E2C0}" dt="2023-08-22T11:02:32.737" v="839" actId="2696"/>
        <pc:sldMkLst>
          <pc:docMk/>
          <pc:sldMk cId="1963052379" sldId="266"/>
        </pc:sldMkLst>
      </pc:sldChg>
      <pc:sldChg chg="addSp delSp modSp add mod">
        <pc:chgData name="Lucas Krietenstein" userId="e610dbe8-5bee-4fe5-9301-27ef26b958ca" providerId="ADAL" clId="{D98A392A-5E52-4B16-9A88-CA718098E2C0}" dt="2023-08-22T10:29:04.385" v="686" actId="20577"/>
        <pc:sldMkLst>
          <pc:docMk/>
          <pc:sldMk cId="4001596268" sldId="267"/>
        </pc:sldMkLst>
        <pc:spChg chg="del mod">
          <ac:chgData name="Lucas Krietenstein" userId="e610dbe8-5bee-4fe5-9301-27ef26b958ca" providerId="ADAL" clId="{D98A392A-5E52-4B16-9A88-CA718098E2C0}" dt="2023-08-22T09:41:34.763" v="546" actId="478"/>
          <ac:spMkLst>
            <pc:docMk/>
            <pc:sldMk cId="4001596268" sldId="267"/>
            <ac:spMk id="3" creationId="{EA533ABA-7104-D342-C222-3C8E2058C0A6}"/>
          </ac:spMkLst>
        </pc:spChg>
        <pc:spChg chg="mod">
          <ac:chgData name="Lucas Krietenstein" userId="e610dbe8-5bee-4fe5-9301-27ef26b958ca" providerId="ADAL" clId="{D98A392A-5E52-4B16-9A88-CA718098E2C0}" dt="2023-08-22T10:20:53.608" v="613" actId="14100"/>
          <ac:spMkLst>
            <pc:docMk/>
            <pc:sldMk cId="4001596268" sldId="267"/>
            <ac:spMk id="4" creationId="{7114F418-1342-F76F-4429-2D018462E692}"/>
          </ac:spMkLst>
        </pc:spChg>
        <pc:spChg chg="del">
          <ac:chgData name="Lucas Krietenstein" userId="e610dbe8-5bee-4fe5-9301-27ef26b958ca" providerId="ADAL" clId="{D98A392A-5E52-4B16-9A88-CA718098E2C0}" dt="2023-08-22T10:19:46.842" v="609" actId="478"/>
          <ac:spMkLst>
            <pc:docMk/>
            <pc:sldMk cId="4001596268" sldId="267"/>
            <ac:spMk id="5" creationId="{FAED8CA4-9520-89CA-F2CD-A628C8AFB52E}"/>
          </ac:spMkLst>
        </pc:spChg>
        <pc:spChg chg="del">
          <ac:chgData name="Lucas Krietenstein" userId="e610dbe8-5bee-4fe5-9301-27ef26b958ca" providerId="ADAL" clId="{D98A392A-5E52-4B16-9A88-CA718098E2C0}" dt="2023-08-22T10:19:45.100" v="608" actId="478"/>
          <ac:spMkLst>
            <pc:docMk/>
            <pc:sldMk cId="4001596268" sldId="267"/>
            <ac:spMk id="6" creationId="{AE019B64-2281-E0B5-8E42-050443848FC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" creationId="{19A6E7EB-4D18-2D0B-2C0E-B4F306C9A09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" creationId="{CC7FA9B4-F068-CAE2-674E-9E0F88853F8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" creationId="{D571DA0C-4739-17DB-0355-5703D4EB090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0" creationId="{CA3224F3-7D29-7F28-15B7-B498D6EF5FA9}"/>
          </ac:spMkLst>
        </pc:spChg>
        <pc:spChg chg="del mod">
          <ac:chgData name="Lucas Krietenstein" userId="e610dbe8-5bee-4fe5-9301-27ef26b958ca" providerId="ADAL" clId="{D98A392A-5E52-4B16-9A88-CA718098E2C0}" dt="2023-08-22T09:41:37.114" v="547" actId="478"/>
          <ac:spMkLst>
            <pc:docMk/>
            <pc:sldMk cId="4001596268" sldId="267"/>
            <ac:spMk id="11" creationId="{A5E0180F-0C4D-9762-6AAF-891054395BEA}"/>
          </ac:spMkLst>
        </pc:spChg>
        <pc:spChg chg="add del">
          <ac:chgData name="Lucas Krietenstein" userId="e610dbe8-5bee-4fe5-9301-27ef26b958ca" providerId="ADAL" clId="{D98A392A-5E52-4B16-9A88-CA718098E2C0}" dt="2023-08-22T10:17:18.169" v="597" actId="11529"/>
          <ac:spMkLst>
            <pc:docMk/>
            <pc:sldMk cId="4001596268" sldId="267"/>
            <ac:spMk id="12" creationId="{662CA19D-F6A3-F718-B682-FF90DB3AD690}"/>
          </ac:spMkLst>
        </pc:spChg>
        <pc:spChg chg="del mod">
          <ac:chgData name="Lucas Krietenstein" userId="e610dbe8-5bee-4fe5-9301-27ef26b958ca" providerId="ADAL" clId="{D98A392A-5E52-4B16-9A88-CA718098E2C0}" dt="2023-08-22T09:41:29.948" v="544" actId="478"/>
          <ac:spMkLst>
            <pc:docMk/>
            <pc:sldMk cId="4001596268" sldId="267"/>
            <ac:spMk id="13" creationId="{50BFFE55-5509-1308-8956-3E2328E2C92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4" creationId="{34F4A773-8081-B6B1-3046-A9A71FE7366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5" creationId="{17387C9B-F61E-DC3F-B21F-EDFA9D1F334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6" creationId="{F68749FB-7874-9FE6-FFFF-EC4941355C4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7" creationId="{F41F1A51-E882-E2D4-B38A-7E84F8DE5B1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8" creationId="{18214427-281B-52EB-5456-75C07CE6FF1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19" creationId="{5A6BDC06-DEDA-14A2-D5AD-3347E55E22C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0" creationId="{9C3521C9-93D2-80C5-49E9-946D88C0657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1" creationId="{4B885257-C8B1-29C9-7765-C1D33F906AD3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2" creationId="{CB6A8B89-2D0B-4A47-7143-6E56CE051043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3" creationId="{B164ED54-5A30-2C73-A5B8-77FC264B0A8E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4" creationId="{BC4E443F-CFEC-1AE5-6559-C48B388823E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5" creationId="{03EDB83B-213E-CBF1-813B-35E10A9C7A9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6" creationId="{FBA6409D-F6C4-4BC4-AD31-A6AD2695F91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7" creationId="{25ECC044-B5A1-4C3F-6582-B7EB29B1FE1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8" creationId="{F7F4146D-0C70-3A90-3B66-2F8D83D0880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29" creationId="{D778F434-F4AA-D7D8-8A10-0E5F72FDF1D4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0" creationId="{8A5A4ED3-2174-A622-E338-1EA0253B4DA1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1" creationId="{3856BAD4-C3BD-A9F2-9F81-DA6AFA4935B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2" creationId="{F131EA6A-2B77-5FA3-46F3-F1A075A7D16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3" creationId="{39790AC6-EA14-0369-89F3-7E9604A46C0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4" creationId="{D521EDA7-6609-D6D6-D3AB-AD98B09C1E8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5" creationId="{DF21F33A-AA9E-2CB3-D647-D2292A8EF0A4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6" creationId="{B9B83898-2296-8F58-F3F2-419579FCCAE3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7" creationId="{F9C7CBB9-AC21-BB48-EE7B-DE731938B70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8" creationId="{1D9CF599-8979-5B8A-2A18-AE0622B97DA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39" creationId="{2FF6717E-D2A9-4063-02C1-747686990FB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0" creationId="{7179BF82-CE7B-7EE4-CCC1-DD61D710D6D6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1" creationId="{07F66D93-F2E7-86E5-BFBB-1DE2D31E0223}"/>
          </ac:spMkLst>
        </pc:spChg>
        <pc:spChg chg="add mod">
          <ac:chgData name="Lucas Krietenstein" userId="e610dbe8-5bee-4fe5-9301-27ef26b958ca" providerId="ADAL" clId="{D98A392A-5E52-4B16-9A88-CA718098E2C0}" dt="2023-08-22T10:25:49.156" v="642" actId="403"/>
          <ac:spMkLst>
            <pc:docMk/>
            <pc:sldMk cId="4001596268" sldId="267"/>
            <ac:spMk id="42" creationId="{00951936-84E9-DC89-737A-DDD1D80E20D7}"/>
          </ac:spMkLst>
        </pc:spChg>
        <pc:spChg chg="add mod">
          <ac:chgData name="Lucas Krietenstein" userId="e610dbe8-5bee-4fe5-9301-27ef26b958ca" providerId="ADAL" clId="{D98A392A-5E52-4B16-9A88-CA718098E2C0}" dt="2023-08-22T10:27:16.273" v="665" actId="404"/>
          <ac:spMkLst>
            <pc:docMk/>
            <pc:sldMk cId="4001596268" sldId="267"/>
            <ac:spMk id="43" creationId="{587E74C3-B135-4035-ADE7-B3C1AA06E55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4" creationId="{CEE3DB68-BC44-3208-0010-CCE3942A183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5" creationId="{64D4D33E-AFFD-50E7-F3E6-01F37FD2EF3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6" creationId="{D7D281B0-D23D-0BAA-2BBA-4833972CE46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7" creationId="{EAB7707F-DB01-38DF-8BEE-13261D0ADA5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8" creationId="{B3B6BB0A-FD60-6F44-0D36-05B9991556B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49" creationId="{6011877E-DD8D-AE01-86BF-E0099EC403C3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0" creationId="{B9E1FD04-440D-73D9-79D3-BE8A7476489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1" creationId="{992BFD4F-F397-11B9-CE1C-100DB01DA74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2" creationId="{617C24E9-D15F-C10A-4D2E-5652429F4781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3" creationId="{2C7C3CB4-DA07-F1E3-53CC-CE861F63CF90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4" creationId="{C080BBFB-A035-0113-5234-F928543DA5D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5" creationId="{E1F4E9C9-D56F-BE5E-B0BA-C05CFEF1F4E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6" creationId="{34017C20-A92A-E4DF-D1FF-B969D0FA297A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7" creationId="{F5107B53-8B41-5254-8249-BE2EE4E8AD4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8" creationId="{66E6DC93-97E3-32B5-DD9F-54C38AE19DF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59" creationId="{F06B9D35-981D-F127-FEEC-974B9549CFC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0" creationId="{00FF2EA7-7054-295E-5C7C-7D4E641C984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1" creationId="{388AAF9F-7B32-8C88-582F-85325216E58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2" creationId="{C1E832A7-84ED-B013-08CC-A2BD3438BB20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3" creationId="{E697B133-D253-0C10-A335-DCC2D93EC74F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64" creationId="{5BDA4A1D-1F05-58C3-000B-EBB66997E4C4}"/>
          </ac:spMkLst>
        </pc:spChg>
        <pc:spChg chg="add mod">
          <ac:chgData name="Lucas Krietenstein" userId="e610dbe8-5bee-4fe5-9301-27ef26b958ca" providerId="ADAL" clId="{D98A392A-5E52-4B16-9A88-CA718098E2C0}" dt="2023-08-22T10:26:52.510" v="647" actId="403"/>
          <ac:spMkLst>
            <pc:docMk/>
            <pc:sldMk cId="4001596268" sldId="267"/>
            <ac:spMk id="65" creationId="{E9C40AB1-BB81-8603-51B4-5A15D1D18C9F}"/>
          </ac:spMkLst>
        </pc:spChg>
        <pc:spChg chg="add mod">
          <ac:chgData name="Lucas Krietenstein" userId="e610dbe8-5bee-4fe5-9301-27ef26b958ca" providerId="ADAL" clId="{D98A392A-5E52-4B16-9A88-CA718098E2C0}" dt="2023-08-22T10:27:56.094" v="671" actId="404"/>
          <ac:spMkLst>
            <pc:docMk/>
            <pc:sldMk cId="4001596268" sldId="267"/>
            <ac:spMk id="66" creationId="{45C9BD1C-2958-5DF6-3B7C-E7A1A504116C}"/>
          </ac:spMkLst>
        </pc:spChg>
        <pc:spChg chg="add mod">
          <ac:chgData name="Lucas Krietenstein" userId="e610dbe8-5bee-4fe5-9301-27ef26b958ca" providerId="ADAL" clId="{D98A392A-5E52-4B16-9A88-CA718098E2C0}" dt="2023-08-22T10:29:04.385" v="686" actId="20577"/>
          <ac:spMkLst>
            <pc:docMk/>
            <pc:sldMk cId="4001596268" sldId="267"/>
            <ac:spMk id="67" creationId="{2DD711C6-2505-B9B6-176B-C6F12235B7C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3" creationId="{36C1EFF6-A8A6-A7A7-9A4E-AD2FBFD6F9B0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4" creationId="{57BE9AAB-6495-25F2-8992-41F3DE527F9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5" creationId="{CF5659D3-F8C1-DDB0-8BC6-B1483F3C22C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6" creationId="{84DB7D82-25A9-D673-69AA-4FFE4E364A54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7" creationId="{48474315-4237-ACCF-66EE-B57D21C1B4C7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8" creationId="{449EE4B4-07DD-A0E8-9503-2798D5A1D8B0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79" creationId="{A1D99022-DA6C-7A07-8292-AB9BBC0BE14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0" creationId="{1A80343E-1CFB-D8CA-F285-6052210C079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1" creationId="{F9B999C3-D5C5-40CC-D80A-4423FC932B2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2" creationId="{B4B0070E-FE43-1B0A-7BCE-B45F8F785019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3" creationId="{CE4DF9D6-EE82-B28F-0873-2F91F2E7D1E6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4" creationId="{4482DFAE-F0D0-4BE9-EBF4-1ADD4048DAC8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5" creationId="{9DA33F9F-BAF2-EE33-ED4A-1C2C0BE5749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6" creationId="{4BC6F1DE-5134-1490-0ED1-2DD1136DDF5D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7" creationId="{DA9D43F4-6D2F-EF67-2192-0BAAB72007EB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8" creationId="{67177FB8-897F-1036-94F0-7F222CEA0934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89" creationId="{60B7218C-FE3F-190F-B5E2-97F900ABF42C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0" creationId="{5140C9F7-AFEB-DD0F-87A1-9449DFC11F55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1" creationId="{6B3F32A5-6FA7-167A-9396-5A69CA41CF9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2" creationId="{073A6427-3FF9-9A94-F6A2-0AE756594362}"/>
          </ac:spMkLst>
        </pc:spChg>
        <pc:spChg chg="mod">
          <ac:chgData name="Lucas Krietenstein" userId="e610dbe8-5bee-4fe5-9301-27ef26b958ca" providerId="ADAL" clId="{D98A392A-5E52-4B16-9A88-CA718098E2C0}" dt="2023-08-22T10:19:30.629" v="605" actId="14100"/>
          <ac:spMkLst>
            <pc:docMk/>
            <pc:sldMk cId="4001596268" sldId="267"/>
            <ac:spMk id="93" creationId="{2A37283A-490C-417A-434C-DD15F6397902}"/>
          </ac:spMkLst>
        </pc:spChg>
        <pc:spChg chg="del mod">
          <ac:chgData name="Lucas Krietenstein" userId="e610dbe8-5bee-4fe5-9301-27ef26b958ca" providerId="ADAL" clId="{D98A392A-5E52-4B16-9A88-CA718098E2C0}" dt="2023-08-22T09:50:19.089" v="556" actId="478"/>
          <ac:spMkLst>
            <pc:docMk/>
            <pc:sldMk cId="4001596268" sldId="267"/>
            <ac:spMk id="95" creationId="{ADD723A0-9314-11B2-0FFD-7B89775FEB99}"/>
          </ac:spMkLst>
        </pc:spChg>
        <pc:spChg chg="del mod">
          <ac:chgData name="Lucas Krietenstein" userId="e610dbe8-5bee-4fe5-9301-27ef26b958ca" providerId="ADAL" clId="{D98A392A-5E52-4B16-9A88-CA718098E2C0}" dt="2023-08-22T09:50:07.086" v="548" actId="478"/>
          <ac:spMkLst>
            <pc:docMk/>
            <pc:sldMk cId="4001596268" sldId="267"/>
            <ac:spMk id="97" creationId="{9A6DD835-2A90-B907-15CF-89A3A67ED3D7}"/>
          </ac:spMkLst>
        </pc:spChg>
        <pc:grpChg chg="add mod">
          <ac:chgData name="Lucas Krietenstein" userId="e610dbe8-5bee-4fe5-9301-27ef26b958ca" providerId="ADAL" clId="{D98A392A-5E52-4B16-9A88-CA718098E2C0}" dt="2023-08-22T10:21:00.686" v="614" actId="1076"/>
          <ac:grpSpMkLst>
            <pc:docMk/>
            <pc:sldMk cId="4001596268" sldId="267"/>
            <ac:grpSpMk id="2" creationId="{BF0A6EBC-A799-F67F-5E2A-345EBC01BC0A}"/>
          </ac:grpSpMkLst>
        </pc:grpChg>
        <pc:grpChg chg="mod ord">
          <ac:chgData name="Lucas Krietenstein" userId="e610dbe8-5bee-4fe5-9301-27ef26b958ca" providerId="ADAL" clId="{D98A392A-5E52-4B16-9A88-CA718098E2C0}" dt="2023-08-22T10:19:30.629" v="605" actId="14100"/>
          <ac:grpSpMkLst>
            <pc:docMk/>
            <pc:sldMk cId="4001596268" sldId="267"/>
            <ac:grpSpMk id="94" creationId="{3A51F164-DEB9-20A3-C6EF-9E1B0794A120}"/>
          </ac:grpSpMkLst>
        </pc:grpChg>
        <pc:picChg chg="mod">
          <ac:chgData name="Lucas Krietenstein" userId="e610dbe8-5bee-4fe5-9301-27ef26b958ca" providerId="ADAL" clId="{D98A392A-5E52-4B16-9A88-CA718098E2C0}" dt="2023-08-22T10:21:07.359" v="615" actId="1076"/>
          <ac:picMkLst>
            <pc:docMk/>
            <pc:sldMk cId="4001596268" sldId="267"/>
            <ac:picMk id="1028" creationId="{3D649A6B-C270-6A63-5350-A10FA39CC46B}"/>
          </ac:picMkLst>
        </pc:picChg>
      </pc:sldChg>
      <pc:sldChg chg="add del">
        <pc:chgData name="Lucas Krietenstein" userId="e610dbe8-5bee-4fe5-9301-27ef26b958ca" providerId="ADAL" clId="{D98A392A-5E52-4B16-9A88-CA718098E2C0}" dt="2023-08-22T10:17:37.554" v="599"/>
        <pc:sldMkLst>
          <pc:docMk/>
          <pc:sldMk cId="1782306217" sldId="268"/>
        </pc:sldMkLst>
      </pc:sldChg>
      <pc:sldChg chg="modTransition">
        <pc:chgData name="Lucas Krietenstein" userId="e610dbe8-5bee-4fe5-9301-27ef26b958ca" providerId="ADAL" clId="{D98A392A-5E52-4B16-9A88-CA718098E2C0}" dt="2023-08-22T11:11:26.788" v="873"/>
        <pc:sldMkLst>
          <pc:docMk/>
          <pc:sldMk cId="298016271" sldId="269"/>
        </pc:sldMkLst>
      </pc:sldChg>
      <pc:sldChg chg="addSp modSp mod">
        <pc:chgData name="Lucas Krietenstein" userId="e610dbe8-5bee-4fe5-9301-27ef26b958ca" providerId="ADAL" clId="{D98A392A-5E52-4B16-9A88-CA718098E2C0}" dt="2023-08-22T10:59:46.186" v="711" actId="1076"/>
        <pc:sldMkLst>
          <pc:docMk/>
          <pc:sldMk cId="3420280768" sldId="270"/>
        </pc:sldMkLst>
        <pc:spChg chg="mod">
          <ac:chgData name="Lucas Krietenstein" userId="e610dbe8-5bee-4fe5-9301-27ef26b958ca" providerId="ADAL" clId="{D98A392A-5E52-4B16-9A88-CA718098E2C0}" dt="2023-08-22T10:59:22.722" v="705" actId="1076"/>
          <ac:spMkLst>
            <pc:docMk/>
            <pc:sldMk cId="3420280768" sldId="270"/>
            <ac:spMk id="2" creationId="{017695A6-641F-16E2-02B1-2476032851AF}"/>
          </ac:spMkLst>
        </pc:spChg>
        <pc:spChg chg="mod">
          <ac:chgData name="Lucas Krietenstein" userId="e610dbe8-5bee-4fe5-9301-27ef26b958ca" providerId="ADAL" clId="{D98A392A-5E52-4B16-9A88-CA718098E2C0}" dt="2023-08-22T10:58:37.862" v="696" actId="164"/>
          <ac:spMkLst>
            <pc:docMk/>
            <pc:sldMk cId="3420280768" sldId="270"/>
            <ac:spMk id="3" creationId="{38297688-D660-C7B8-B39E-2279441842A8}"/>
          </ac:spMkLst>
        </pc:spChg>
        <pc:spChg chg="mod">
          <ac:chgData name="Lucas Krietenstein" userId="e610dbe8-5bee-4fe5-9301-27ef26b958ca" providerId="ADAL" clId="{D98A392A-5E52-4B16-9A88-CA718098E2C0}" dt="2023-08-22T10:58:37.862" v="696" actId="164"/>
          <ac:spMkLst>
            <pc:docMk/>
            <pc:sldMk cId="3420280768" sldId="270"/>
            <ac:spMk id="5" creationId="{0D52DE14-986A-8845-CCE3-DC984033E523}"/>
          </ac:spMkLst>
        </pc:spChg>
        <pc:spChg chg="mod">
          <ac:chgData name="Lucas Krietenstein" userId="e610dbe8-5bee-4fe5-9301-27ef26b958ca" providerId="ADAL" clId="{D98A392A-5E52-4B16-9A88-CA718098E2C0}" dt="2023-08-22T10:59:33.209" v="709" actId="14100"/>
          <ac:spMkLst>
            <pc:docMk/>
            <pc:sldMk cId="3420280768" sldId="270"/>
            <ac:spMk id="7" creationId="{01C0602F-D6DF-7712-5BB1-B5998710B076}"/>
          </ac:spMkLst>
        </pc:spChg>
        <pc:grpChg chg="add mod">
          <ac:chgData name="Lucas Krietenstein" userId="e610dbe8-5bee-4fe5-9301-27ef26b958ca" providerId="ADAL" clId="{D98A392A-5E52-4B16-9A88-CA718098E2C0}" dt="2023-08-22T10:59:46.186" v="711" actId="1076"/>
          <ac:grpSpMkLst>
            <pc:docMk/>
            <pc:sldMk cId="3420280768" sldId="270"/>
            <ac:grpSpMk id="4" creationId="{A42714C8-5F81-8D1B-074B-1B6A0D9AC8C3}"/>
          </ac:grpSpMkLst>
        </pc:grpChg>
        <pc:cxnChg chg="add">
          <ac:chgData name="Lucas Krietenstein" userId="e610dbe8-5bee-4fe5-9301-27ef26b958ca" providerId="ADAL" clId="{D98A392A-5E52-4B16-9A88-CA718098E2C0}" dt="2023-08-22T10:58:58.258" v="700" actId="11529"/>
          <ac:cxnSpMkLst>
            <pc:docMk/>
            <pc:sldMk cId="3420280768" sldId="270"/>
            <ac:cxnSpMk id="8" creationId="{BA00058E-2607-2C27-1EA4-D558F5A1AC74}"/>
          </ac:cxnSpMkLst>
        </pc:cxnChg>
      </pc:sldChg>
      <pc:sldChg chg="addSp delSp modSp mod modTransition">
        <pc:chgData name="Lucas Krietenstein" userId="e610dbe8-5bee-4fe5-9301-27ef26b958ca" providerId="ADAL" clId="{D98A392A-5E52-4B16-9A88-CA718098E2C0}" dt="2023-08-22T11:11:39.154" v="874"/>
        <pc:sldMkLst>
          <pc:docMk/>
          <pc:sldMk cId="3522765420" sldId="271"/>
        </pc:sldMkLst>
        <pc:spChg chg="add mod">
          <ac:chgData name="Lucas Krietenstein" userId="e610dbe8-5bee-4fe5-9301-27ef26b958ca" providerId="ADAL" clId="{D98A392A-5E52-4B16-9A88-CA718098E2C0}" dt="2023-08-22T11:00:49.086" v="715" actId="207"/>
          <ac:spMkLst>
            <pc:docMk/>
            <pc:sldMk cId="3522765420" sldId="271"/>
            <ac:spMk id="4" creationId="{76ADB100-9723-063D-80B7-D51030795583}"/>
          </ac:spMkLst>
        </pc:spChg>
        <pc:spChg chg="add mod">
          <ac:chgData name="Lucas Krietenstein" userId="e610dbe8-5bee-4fe5-9301-27ef26b958ca" providerId="ADAL" clId="{D98A392A-5E52-4B16-9A88-CA718098E2C0}" dt="2023-08-22T11:01:06.926" v="832" actId="1035"/>
          <ac:spMkLst>
            <pc:docMk/>
            <pc:sldMk cId="3522765420" sldId="271"/>
            <ac:spMk id="6" creationId="{629F9741-423B-B89A-A576-4545BCE039CF}"/>
          </ac:spMkLst>
        </pc:spChg>
        <pc:spChg chg="add mod">
          <ac:chgData name="Lucas Krietenstein" userId="e610dbe8-5bee-4fe5-9301-27ef26b958ca" providerId="ADAL" clId="{D98A392A-5E52-4B16-9A88-CA718098E2C0}" dt="2023-08-22T11:01:35.947" v="834" actId="1076"/>
          <ac:spMkLst>
            <pc:docMk/>
            <pc:sldMk cId="3522765420" sldId="271"/>
            <ac:spMk id="8" creationId="{DA6E4A84-224F-379E-7DA8-F4D94500FE7E}"/>
          </ac:spMkLst>
        </pc:spChg>
        <pc:spChg chg="add mod">
          <ac:chgData name="Lucas Krietenstein" userId="e610dbe8-5bee-4fe5-9301-27ef26b958ca" providerId="ADAL" clId="{D98A392A-5E52-4B16-9A88-CA718098E2C0}" dt="2023-08-22T11:01:49.700" v="836" actId="1076"/>
          <ac:spMkLst>
            <pc:docMk/>
            <pc:sldMk cId="3522765420" sldId="271"/>
            <ac:spMk id="9" creationId="{97005792-0A84-CF71-85D7-A209B06F4ED0}"/>
          </ac:spMkLst>
        </pc:spChg>
        <pc:cxnChg chg="add del mod">
          <ac:chgData name="Lucas Krietenstein" userId="e610dbe8-5bee-4fe5-9301-27ef26b958ca" providerId="ADAL" clId="{D98A392A-5E52-4B16-9A88-CA718098E2C0}" dt="2023-08-22T11:02:08.458" v="838" actId="11529"/>
          <ac:cxnSpMkLst>
            <pc:docMk/>
            <pc:sldMk cId="3522765420" sldId="271"/>
            <ac:cxnSpMk id="11" creationId="{ED0011DC-97A2-238B-0A93-28A04E1036FE}"/>
          </ac:cxnSpMkLst>
        </pc:cxnChg>
      </pc:sldChg>
      <pc:sldChg chg="modSp add mod modAnim">
        <pc:chgData name="Lucas Krietenstein" userId="e610dbe8-5bee-4fe5-9301-27ef26b958ca" providerId="ADAL" clId="{D98A392A-5E52-4B16-9A88-CA718098E2C0}" dt="2023-08-22T11:07:35.790" v="868"/>
        <pc:sldMkLst>
          <pc:docMk/>
          <pc:sldMk cId="2509578372" sldId="272"/>
        </pc:sldMkLst>
        <pc:spChg chg="mod">
          <ac:chgData name="Lucas Krietenstein" userId="e610dbe8-5bee-4fe5-9301-27ef26b958ca" providerId="ADAL" clId="{D98A392A-5E52-4B16-9A88-CA718098E2C0}" dt="2023-08-22T11:07:06.783" v="865" actId="207"/>
          <ac:spMkLst>
            <pc:docMk/>
            <pc:sldMk cId="2509578372" sldId="272"/>
            <ac:spMk id="43" creationId="{587E74C3-B135-4035-ADE7-B3C1AA06E55B}"/>
          </ac:spMkLst>
        </pc:spChg>
        <pc:spChg chg="mod">
          <ac:chgData name="Lucas Krietenstein" userId="e610dbe8-5bee-4fe5-9301-27ef26b958ca" providerId="ADAL" clId="{D98A392A-5E52-4B16-9A88-CA718098E2C0}" dt="2023-08-22T11:06:23.658" v="857" actId="207"/>
          <ac:spMkLst>
            <pc:docMk/>
            <pc:sldMk cId="2509578372" sldId="272"/>
            <ac:spMk id="44" creationId="{CEE3DB68-BC44-3208-0010-CCE3942A1837}"/>
          </ac:spMkLst>
        </pc:spChg>
        <pc:spChg chg="mod">
          <ac:chgData name="Lucas Krietenstein" userId="e610dbe8-5bee-4fe5-9301-27ef26b958ca" providerId="ADAL" clId="{D98A392A-5E52-4B16-9A88-CA718098E2C0}" dt="2023-08-22T11:06:41.177" v="860" actId="207"/>
          <ac:spMkLst>
            <pc:docMk/>
            <pc:sldMk cId="2509578372" sldId="272"/>
            <ac:spMk id="45" creationId="{64D4D33E-AFFD-50E7-F3E6-01F37FD2EF39}"/>
          </ac:spMkLst>
        </pc:spChg>
        <pc:spChg chg="mod">
          <ac:chgData name="Lucas Krietenstein" userId="e610dbe8-5bee-4fe5-9301-27ef26b958ca" providerId="ADAL" clId="{D98A392A-5E52-4B16-9A88-CA718098E2C0}" dt="2023-08-22T11:06:38.024" v="859" actId="207"/>
          <ac:spMkLst>
            <pc:docMk/>
            <pc:sldMk cId="2509578372" sldId="272"/>
            <ac:spMk id="46" creationId="{D7D281B0-D23D-0BAA-2BBA-4833972CE46D}"/>
          </ac:spMkLst>
        </pc:spChg>
        <pc:spChg chg="mod">
          <ac:chgData name="Lucas Krietenstein" userId="e610dbe8-5bee-4fe5-9301-27ef26b958ca" providerId="ADAL" clId="{D98A392A-5E52-4B16-9A88-CA718098E2C0}" dt="2023-08-22T11:06:44.904" v="861" actId="207"/>
          <ac:spMkLst>
            <pc:docMk/>
            <pc:sldMk cId="2509578372" sldId="272"/>
            <ac:spMk id="47" creationId="{EAB7707F-DB01-38DF-8BEE-13261D0ADA59}"/>
          </ac:spMkLst>
        </pc:spChg>
        <pc:spChg chg="mod">
          <ac:chgData name="Lucas Krietenstein" userId="e610dbe8-5bee-4fe5-9301-27ef26b958ca" providerId="ADAL" clId="{D98A392A-5E52-4B16-9A88-CA718098E2C0}" dt="2023-08-22T11:06:52.172" v="862" actId="207"/>
          <ac:spMkLst>
            <pc:docMk/>
            <pc:sldMk cId="2509578372" sldId="272"/>
            <ac:spMk id="48" creationId="{B3B6BB0A-FD60-6F44-0D36-05B9991556B9}"/>
          </ac:spMkLst>
        </pc:spChg>
        <pc:spChg chg="mod">
          <ac:chgData name="Lucas Krietenstein" userId="e610dbe8-5bee-4fe5-9301-27ef26b958ca" providerId="ADAL" clId="{D98A392A-5E52-4B16-9A88-CA718098E2C0}" dt="2023-08-22T11:06:56.071" v="863" actId="207"/>
          <ac:spMkLst>
            <pc:docMk/>
            <pc:sldMk cId="2509578372" sldId="272"/>
            <ac:spMk id="49" creationId="{6011877E-DD8D-AE01-86BF-E0099EC403C3}"/>
          </ac:spMkLst>
        </pc:spChg>
      </pc:sldChg>
      <pc:sldChg chg="add ord">
        <pc:chgData name="Lucas Krietenstein" userId="e610dbe8-5bee-4fe5-9301-27ef26b958ca" providerId="ADAL" clId="{D98A392A-5E52-4B16-9A88-CA718098E2C0}" dt="2023-08-22T11:07:45.467" v="871"/>
        <pc:sldMkLst>
          <pc:docMk/>
          <pc:sldMk cId="2759210846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BB64E-69FE-4164-B1CA-F21EDFDB6CE3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07FBC-266D-4AAB-83D3-2CB708551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2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15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84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66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57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83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2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08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78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87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12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7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35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66A6D-A263-ECC3-60A4-9EF89D359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654CA1-A523-3EBA-84A6-3BFABBFE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1C6D9-ACC1-D4AB-CF4B-282AD179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80D83-946A-3324-940E-B7184D3C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5E7C8C-377E-47C7-4C90-95A0DA9A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8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3070E-BC5F-E741-D33F-D6D36F5B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FEDEFB-BDF2-568F-3D49-4C6C8F0B7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157EB-4BB0-B3FA-409F-511EA82F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F66AF-67E1-C6CD-6FF0-D2CA1F23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23044-6F88-C522-E560-61446A05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44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7A265D-BAA9-E5F2-DEE7-D0BC1EA5C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D6912D-52CC-8830-DDC2-570C0952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0EDCA-959A-539E-F5EE-4ADE7A93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F5ADB-2351-50AE-503F-75B19D3D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2F31F-DEF1-A609-06A4-3E811D70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44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98AF9-7F38-7D24-1D18-086AB87E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9F3A3-CCA6-1B51-AABB-7D3DA580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5EAC46-AB14-B72B-65A9-DD4AA27C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8BD5F-C4E6-29F8-37F1-E0B3AE33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9FEE9-A5C9-7036-F2BF-9A1E863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9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E4AF-C6B8-15E9-9693-A1302E64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A49B5-F489-E587-2603-E62F6CA2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8F5F-2880-8B4E-5942-A09DD969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79B50-363F-E4EA-BF6E-36E316F5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B66796-F958-A1DA-FEC5-7BEE1C6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3C59-74BF-E0B9-86E4-2091B377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EC5B5-3374-722B-0017-60BC2A904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28E886-DD29-FD12-10EC-C78697632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588FFA-D3B9-018E-45BC-5F5A089C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7728F9-8A7C-ED14-ED89-0FB6B695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50E0F-9A3B-BBA0-09C3-FF464C13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8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7F036-06C5-2DB8-BD5B-6E331C69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303BF-7122-3466-9F87-05E12FCE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8583E3-D1E9-19BE-B796-C396F6ED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F61FAE-9A6F-99A8-E98E-AA95B21FC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C6A30E-2BFF-8E05-578E-61471A71C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F8CF86-4A5C-B3CE-4C32-EA969716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9E064D-2309-9609-1E55-B500B9B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10D89-E84D-F2F8-97D4-6434BE74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8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F95D-6DDD-E9EB-0BFC-ED0AA368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84F3C9-695A-FEF1-C0A0-82BAB00F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F863D9-8568-E1ED-5BA3-926E356F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42FAEE-DBFF-94DE-393D-6316050A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AB3DDD-063F-31E2-2E65-F91BF922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97A919-1E86-A32E-F30A-D52CAE99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CC4667-E1A6-DCB1-F96B-4A22882D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010B2-5C85-E2F8-D729-D90B2C91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8BD7B-9EE9-0275-AF73-7DA46A5F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66B1C8-09EB-D6A5-C648-6C95061C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BD46FD-1BBC-110A-4B78-D4D6FAD8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38FDC5-014F-2485-FDC1-611F0C14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E489AB-863A-B110-942E-3EB56CB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9AA22-71E9-5CEF-218B-2B55C516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A0DD51-E7DB-FE03-9143-FE87E4FFE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ECC7C-B705-C256-A55D-1D105056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9CE8C-2562-54CF-D5C3-B5375C5E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5C482-5613-A6C8-BB9B-63B75207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671D7-1DAD-ECF5-11B2-76FB589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30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ACC19B-C232-ED0E-3B60-01B20CC6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04CB9-B047-C8CE-AE81-E098620F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D4EBD-B6EE-F72A-9F53-453468C91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00F27-BAD1-97F5-27C9-F2CA396AA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42B76-A8BC-87A1-8A7C-C3A4CABE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60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427584" y="779105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855306" y="5122506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54343" y="5122506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929880" y="2296075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rapezoid 41">
            <a:extLst>
              <a:ext uri="{FF2B5EF4-FFF2-40B4-BE49-F238E27FC236}">
                <a16:creationId xmlns:a16="http://schemas.microsoft.com/office/drawing/2014/main" id="{03A31B02-CE59-5667-2754-F026FADC8478}"/>
              </a:ext>
            </a:extLst>
          </p:cNvPr>
          <p:cNvSpPr/>
          <p:nvPr/>
        </p:nvSpPr>
        <p:spPr>
          <a:xfrm>
            <a:off x="1929880" y="1825846"/>
            <a:ext cx="722812" cy="230931"/>
          </a:xfrm>
          <a:prstGeom prst="trapezoi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485B6F7D-678B-5E32-8B1F-64D4A2A55AA6}"/>
              </a:ext>
            </a:extLst>
          </p:cNvPr>
          <p:cNvSpPr/>
          <p:nvPr/>
        </p:nvSpPr>
        <p:spPr>
          <a:xfrm>
            <a:off x="3097762" y="1825846"/>
            <a:ext cx="722812" cy="230931"/>
          </a:xfrm>
          <a:prstGeom prst="trapezoi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DD723A0-9314-11B2-0FFD-7B89775FEB99}"/>
              </a:ext>
            </a:extLst>
          </p:cNvPr>
          <p:cNvSpPr/>
          <p:nvPr/>
        </p:nvSpPr>
        <p:spPr>
          <a:xfrm>
            <a:off x="10254343" y="1580138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03871A5-15AC-54F9-5B80-E409891B7808}"/>
              </a:ext>
            </a:extLst>
          </p:cNvPr>
          <p:cNvSpPr/>
          <p:nvPr/>
        </p:nvSpPr>
        <p:spPr>
          <a:xfrm>
            <a:off x="10254342" y="265455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Spiel starten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9A6DD835-2A90-B907-15CF-89A3A67ED3D7}"/>
              </a:ext>
            </a:extLst>
          </p:cNvPr>
          <p:cNvSpPr/>
          <p:nvPr/>
        </p:nvSpPr>
        <p:spPr>
          <a:xfrm>
            <a:off x="10254341" y="3779964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EE3DB68-BC44-3208-0010-CCE3942A1837}"/>
              </a:ext>
            </a:extLst>
          </p:cNvPr>
          <p:cNvSpPr/>
          <p:nvPr/>
        </p:nvSpPr>
        <p:spPr>
          <a:xfrm>
            <a:off x="4806507" y="487368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D4D33E-AFFD-50E7-F3E6-01F37FD2EF39}"/>
              </a:ext>
            </a:extLst>
          </p:cNvPr>
          <p:cNvSpPr/>
          <p:nvPr/>
        </p:nvSpPr>
        <p:spPr>
          <a:xfrm>
            <a:off x="5531185" y="487368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7D281B0-D23D-0BAA-2BBA-4833972CE46D}"/>
              </a:ext>
            </a:extLst>
          </p:cNvPr>
          <p:cNvSpPr/>
          <p:nvPr/>
        </p:nvSpPr>
        <p:spPr>
          <a:xfrm>
            <a:off x="6255863" y="487368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AB7707F-DB01-38DF-8BEE-13261D0ADA59}"/>
              </a:ext>
            </a:extLst>
          </p:cNvPr>
          <p:cNvSpPr/>
          <p:nvPr/>
        </p:nvSpPr>
        <p:spPr>
          <a:xfrm>
            <a:off x="6980541" y="487368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3B6BB0A-FD60-6F44-0D36-05B9991556B9}"/>
              </a:ext>
            </a:extLst>
          </p:cNvPr>
          <p:cNvSpPr/>
          <p:nvPr/>
        </p:nvSpPr>
        <p:spPr>
          <a:xfrm>
            <a:off x="7705219" y="487368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011877E-DD8D-AE01-86BF-E0099EC403C3}"/>
              </a:ext>
            </a:extLst>
          </p:cNvPr>
          <p:cNvSpPr/>
          <p:nvPr/>
        </p:nvSpPr>
        <p:spPr>
          <a:xfrm>
            <a:off x="8429897" y="487368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9E1FD04-440D-73D9-79D3-BE8A7476489F}"/>
              </a:ext>
            </a:extLst>
          </p:cNvPr>
          <p:cNvSpPr/>
          <p:nvPr/>
        </p:nvSpPr>
        <p:spPr>
          <a:xfrm>
            <a:off x="9154575" y="487368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92BFD4F-F397-11B9-CE1C-100DB01DA749}"/>
              </a:ext>
            </a:extLst>
          </p:cNvPr>
          <p:cNvSpPr/>
          <p:nvPr/>
        </p:nvSpPr>
        <p:spPr>
          <a:xfrm>
            <a:off x="4806507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17C24E9-D15F-C10A-4D2E-5652429F4781}"/>
              </a:ext>
            </a:extLst>
          </p:cNvPr>
          <p:cNvSpPr/>
          <p:nvPr/>
        </p:nvSpPr>
        <p:spPr>
          <a:xfrm>
            <a:off x="5531185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C7C3CB4-DA07-F1E3-53CC-CE861F63CF90}"/>
              </a:ext>
            </a:extLst>
          </p:cNvPr>
          <p:cNvSpPr/>
          <p:nvPr/>
        </p:nvSpPr>
        <p:spPr>
          <a:xfrm>
            <a:off x="6255863" y="413438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80BBFB-A035-0113-5234-F928543DA5D8}"/>
              </a:ext>
            </a:extLst>
          </p:cNvPr>
          <p:cNvSpPr/>
          <p:nvPr/>
        </p:nvSpPr>
        <p:spPr>
          <a:xfrm>
            <a:off x="6980541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1F4E9C9-D56F-BE5E-B0BA-C05CFEF1F4E8}"/>
              </a:ext>
            </a:extLst>
          </p:cNvPr>
          <p:cNvSpPr/>
          <p:nvPr/>
        </p:nvSpPr>
        <p:spPr>
          <a:xfrm>
            <a:off x="7705219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4017C20-A92A-E4DF-D1FF-B969D0FA297A}"/>
              </a:ext>
            </a:extLst>
          </p:cNvPr>
          <p:cNvSpPr/>
          <p:nvPr/>
        </p:nvSpPr>
        <p:spPr>
          <a:xfrm>
            <a:off x="8429897" y="413438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5107B53-8B41-5254-8249-BE2EE4E8AD4C}"/>
              </a:ext>
            </a:extLst>
          </p:cNvPr>
          <p:cNvSpPr/>
          <p:nvPr/>
        </p:nvSpPr>
        <p:spPr>
          <a:xfrm>
            <a:off x="9154575" y="413438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A80343E-1CFB-D8CA-F285-6052210C0799}"/>
              </a:ext>
            </a:extLst>
          </p:cNvPr>
          <p:cNvSpPr/>
          <p:nvPr/>
        </p:nvSpPr>
        <p:spPr>
          <a:xfrm>
            <a:off x="4806507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9B999C3-D5C5-40CC-D80A-4423FC932B2D}"/>
              </a:ext>
            </a:extLst>
          </p:cNvPr>
          <p:cNvSpPr/>
          <p:nvPr/>
        </p:nvSpPr>
        <p:spPr>
          <a:xfrm>
            <a:off x="5531185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B0070E-FE43-1B0A-7BCE-B45F8F785019}"/>
              </a:ext>
            </a:extLst>
          </p:cNvPr>
          <p:cNvSpPr/>
          <p:nvPr/>
        </p:nvSpPr>
        <p:spPr>
          <a:xfrm>
            <a:off x="6255863" y="191464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E4DF9D6-EE82-B28F-0873-2F91F2E7D1E6}"/>
              </a:ext>
            </a:extLst>
          </p:cNvPr>
          <p:cNvSpPr/>
          <p:nvPr/>
        </p:nvSpPr>
        <p:spPr>
          <a:xfrm>
            <a:off x="6980541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482DFAE-F0D0-4BE9-EBF4-1ADD4048DAC8}"/>
              </a:ext>
            </a:extLst>
          </p:cNvPr>
          <p:cNvSpPr/>
          <p:nvPr/>
        </p:nvSpPr>
        <p:spPr>
          <a:xfrm>
            <a:off x="7705219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A33F9F-BAF2-EE33-ED4A-1C2C0BE5749B}"/>
              </a:ext>
            </a:extLst>
          </p:cNvPr>
          <p:cNvSpPr/>
          <p:nvPr/>
        </p:nvSpPr>
        <p:spPr>
          <a:xfrm>
            <a:off x="8429897" y="191464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BC6F1DE-5134-1490-0ED1-2DD1136DDF5D}"/>
              </a:ext>
            </a:extLst>
          </p:cNvPr>
          <p:cNvSpPr/>
          <p:nvPr/>
        </p:nvSpPr>
        <p:spPr>
          <a:xfrm>
            <a:off x="9154575" y="191464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A9D43F4-6D2F-EF67-2192-0BAAB72007EB}"/>
              </a:ext>
            </a:extLst>
          </p:cNvPr>
          <p:cNvSpPr/>
          <p:nvPr/>
        </p:nvSpPr>
        <p:spPr>
          <a:xfrm>
            <a:off x="4806507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67177FB8-897F-1036-94F0-7F222CEA0934}"/>
              </a:ext>
            </a:extLst>
          </p:cNvPr>
          <p:cNvSpPr/>
          <p:nvPr/>
        </p:nvSpPr>
        <p:spPr>
          <a:xfrm>
            <a:off x="5531185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B7218C-FE3F-190F-B5E2-97F900ABF42C}"/>
              </a:ext>
            </a:extLst>
          </p:cNvPr>
          <p:cNvSpPr/>
          <p:nvPr/>
        </p:nvSpPr>
        <p:spPr>
          <a:xfrm>
            <a:off x="6255863" y="117472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140C9F7-AFEB-DD0F-87A1-9449DFC11F55}"/>
              </a:ext>
            </a:extLst>
          </p:cNvPr>
          <p:cNvSpPr/>
          <p:nvPr/>
        </p:nvSpPr>
        <p:spPr>
          <a:xfrm>
            <a:off x="6980541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B3F32A5-6FA7-167A-9396-5A69CA41CF92}"/>
              </a:ext>
            </a:extLst>
          </p:cNvPr>
          <p:cNvSpPr/>
          <p:nvPr/>
        </p:nvSpPr>
        <p:spPr>
          <a:xfrm>
            <a:off x="7705219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73A6427-3FF9-9A94-F6A2-0AE756594362}"/>
              </a:ext>
            </a:extLst>
          </p:cNvPr>
          <p:cNvSpPr/>
          <p:nvPr/>
        </p:nvSpPr>
        <p:spPr>
          <a:xfrm>
            <a:off x="8429897" y="117472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A37283A-490C-417A-434C-DD15F6397902}"/>
              </a:ext>
            </a:extLst>
          </p:cNvPr>
          <p:cNvSpPr/>
          <p:nvPr/>
        </p:nvSpPr>
        <p:spPr>
          <a:xfrm>
            <a:off x="9154575" y="117472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48" y="2314762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66E6DC93-97E3-32B5-DD9F-54C38AE19DF8}"/>
              </a:ext>
            </a:extLst>
          </p:cNvPr>
          <p:cNvSpPr/>
          <p:nvPr/>
        </p:nvSpPr>
        <p:spPr>
          <a:xfrm>
            <a:off x="4806507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06B9D35-981D-F127-FEEC-974B9549CFC8}"/>
              </a:ext>
            </a:extLst>
          </p:cNvPr>
          <p:cNvSpPr/>
          <p:nvPr/>
        </p:nvSpPr>
        <p:spPr>
          <a:xfrm>
            <a:off x="5531185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0FF2EA7-7054-295E-5C7C-7D4E641C9847}"/>
              </a:ext>
            </a:extLst>
          </p:cNvPr>
          <p:cNvSpPr/>
          <p:nvPr/>
        </p:nvSpPr>
        <p:spPr>
          <a:xfrm>
            <a:off x="6255863" y="339447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88AAF9F-7B32-8C88-582F-85325216E587}"/>
              </a:ext>
            </a:extLst>
          </p:cNvPr>
          <p:cNvSpPr/>
          <p:nvPr/>
        </p:nvSpPr>
        <p:spPr>
          <a:xfrm>
            <a:off x="6980541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1E832A7-84ED-B013-08CC-A2BD3438BB20}"/>
              </a:ext>
            </a:extLst>
          </p:cNvPr>
          <p:cNvSpPr/>
          <p:nvPr/>
        </p:nvSpPr>
        <p:spPr>
          <a:xfrm>
            <a:off x="7705219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697B133-D253-0C10-A335-DCC2D93EC74F}"/>
              </a:ext>
            </a:extLst>
          </p:cNvPr>
          <p:cNvSpPr/>
          <p:nvPr/>
        </p:nvSpPr>
        <p:spPr>
          <a:xfrm>
            <a:off x="8429897" y="339447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DA4A1D-1F05-58C3-000B-EBB66997E4C4}"/>
              </a:ext>
            </a:extLst>
          </p:cNvPr>
          <p:cNvSpPr/>
          <p:nvPr/>
        </p:nvSpPr>
        <p:spPr>
          <a:xfrm>
            <a:off x="9154575" y="339447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6C1EFF6-A8A6-A7A7-9A4E-AD2FBFD6F9B0}"/>
              </a:ext>
            </a:extLst>
          </p:cNvPr>
          <p:cNvSpPr/>
          <p:nvPr/>
        </p:nvSpPr>
        <p:spPr>
          <a:xfrm>
            <a:off x="4806507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7BE9AAB-6495-25F2-8992-41F3DE527F99}"/>
              </a:ext>
            </a:extLst>
          </p:cNvPr>
          <p:cNvSpPr/>
          <p:nvPr/>
        </p:nvSpPr>
        <p:spPr>
          <a:xfrm>
            <a:off x="5531185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CF5659D3-F8C1-DDB0-8BC6-B1483F3C22C2}"/>
              </a:ext>
            </a:extLst>
          </p:cNvPr>
          <p:cNvSpPr/>
          <p:nvPr/>
        </p:nvSpPr>
        <p:spPr>
          <a:xfrm>
            <a:off x="6255863" y="26545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4DB7D82-25A9-D673-69AA-4FFE4E364A54}"/>
              </a:ext>
            </a:extLst>
          </p:cNvPr>
          <p:cNvSpPr/>
          <p:nvPr/>
        </p:nvSpPr>
        <p:spPr>
          <a:xfrm>
            <a:off x="6980541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8474315-4237-ACCF-66EE-B57D21C1B4C7}"/>
              </a:ext>
            </a:extLst>
          </p:cNvPr>
          <p:cNvSpPr/>
          <p:nvPr/>
        </p:nvSpPr>
        <p:spPr>
          <a:xfrm>
            <a:off x="7705219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9EE4B4-07DD-A0E8-9503-2798D5A1D8B0}"/>
              </a:ext>
            </a:extLst>
          </p:cNvPr>
          <p:cNvSpPr/>
          <p:nvPr/>
        </p:nvSpPr>
        <p:spPr>
          <a:xfrm>
            <a:off x="8429897" y="26545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1D99022-DA6C-7A07-8292-AB9BBC0BE14B}"/>
              </a:ext>
            </a:extLst>
          </p:cNvPr>
          <p:cNvSpPr/>
          <p:nvPr/>
        </p:nvSpPr>
        <p:spPr>
          <a:xfrm>
            <a:off x="9154575" y="26545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17695A6-641F-16E2-02B1-2476032851AF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809528D-9A23-6ECD-2DED-210AC5876D0F}"/>
              </a:ext>
            </a:extLst>
          </p:cNvPr>
          <p:cNvSpPr/>
          <p:nvPr/>
        </p:nvSpPr>
        <p:spPr>
          <a:xfrm>
            <a:off x="4016476" y="2261419"/>
            <a:ext cx="4159045" cy="192712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800"/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2035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576680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174470" y="938434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41" y="2349290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0A6EBC-A799-F67F-5E2A-345EBC01BC0A}"/>
              </a:ext>
            </a:extLst>
          </p:cNvPr>
          <p:cNvGrpSpPr/>
          <p:nvPr/>
        </p:nvGrpSpPr>
        <p:grpSpPr>
          <a:xfrm>
            <a:off x="3718303" y="1436846"/>
            <a:ext cx="4905417" cy="4256309"/>
            <a:chOff x="3599437" y="1313580"/>
            <a:chExt cx="4905417" cy="4256309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EE3DB68-BC44-3208-0010-CCE3942A1837}"/>
                </a:ext>
              </a:extLst>
            </p:cNvPr>
            <p:cNvSpPr/>
            <p:nvPr/>
          </p:nvSpPr>
          <p:spPr>
            <a:xfrm>
              <a:off x="3599437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4D4D33E-AFFD-50E7-F3E6-01F37FD2EF39}"/>
                </a:ext>
              </a:extLst>
            </p:cNvPr>
            <p:cNvSpPr/>
            <p:nvPr/>
          </p:nvSpPr>
          <p:spPr>
            <a:xfrm>
              <a:off x="4324115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7D281B0-D23D-0BAA-2BBA-4833972CE46D}"/>
                </a:ext>
              </a:extLst>
            </p:cNvPr>
            <p:cNvSpPr/>
            <p:nvPr/>
          </p:nvSpPr>
          <p:spPr>
            <a:xfrm>
              <a:off x="5048793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B7707F-DB01-38DF-8BEE-13261D0ADA59}"/>
                </a:ext>
              </a:extLst>
            </p:cNvPr>
            <p:cNvSpPr/>
            <p:nvPr/>
          </p:nvSpPr>
          <p:spPr>
            <a:xfrm>
              <a:off x="5773471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B6BB0A-FD60-6F44-0D36-05B9991556B9}"/>
                </a:ext>
              </a:extLst>
            </p:cNvPr>
            <p:cNvSpPr/>
            <p:nvPr/>
          </p:nvSpPr>
          <p:spPr>
            <a:xfrm>
              <a:off x="6498149" y="501253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011877E-DD8D-AE01-86BF-E0099EC403C3}"/>
                </a:ext>
              </a:extLst>
            </p:cNvPr>
            <p:cNvSpPr/>
            <p:nvPr/>
          </p:nvSpPr>
          <p:spPr>
            <a:xfrm>
              <a:off x="7222827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9E1FD04-440D-73D9-79D3-BE8A7476489F}"/>
                </a:ext>
              </a:extLst>
            </p:cNvPr>
            <p:cNvSpPr/>
            <p:nvPr/>
          </p:nvSpPr>
          <p:spPr>
            <a:xfrm>
              <a:off x="7947505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92BFD4F-F397-11B9-CE1C-100DB01DA749}"/>
                </a:ext>
              </a:extLst>
            </p:cNvPr>
            <p:cNvSpPr/>
            <p:nvPr/>
          </p:nvSpPr>
          <p:spPr>
            <a:xfrm>
              <a:off x="359943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17C24E9-D15F-C10A-4D2E-5652429F4781}"/>
                </a:ext>
              </a:extLst>
            </p:cNvPr>
            <p:cNvSpPr/>
            <p:nvPr/>
          </p:nvSpPr>
          <p:spPr>
            <a:xfrm>
              <a:off x="432411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80BBFB-A035-0113-5234-F928543DA5D8}"/>
                </a:ext>
              </a:extLst>
            </p:cNvPr>
            <p:cNvSpPr/>
            <p:nvPr/>
          </p:nvSpPr>
          <p:spPr>
            <a:xfrm>
              <a:off x="5773471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F4E9C9-D56F-BE5E-B0BA-C05CFEF1F4E8}"/>
                </a:ext>
              </a:extLst>
            </p:cNvPr>
            <p:cNvSpPr/>
            <p:nvPr/>
          </p:nvSpPr>
          <p:spPr>
            <a:xfrm>
              <a:off x="6498149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4017C20-A92A-E4DF-D1FF-B969D0FA297A}"/>
                </a:ext>
              </a:extLst>
            </p:cNvPr>
            <p:cNvSpPr/>
            <p:nvPr/>
          </p:nvSpPr>
          <p:spPr>
            <a:xfrm>
              <a:off x="722282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5107B53-8B41-5254-8249-BE2EE4E8AD4C}"/>
                </a:ext>
              </a:extLst>
            </p:cNvPr>
            <p:cNvSpPr/>
            <p:nvPr/>
          </p:nvSpPr>
          <p:spPr>
            <a:xfrm>
              <a:off x="794750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A80343E-1CFB-D8CA-F285-6052210C0799}"/>
                </a:ext>
              </a:extLst>
            </p:cNvPr>
            <p:cNvSpPr/>
            <p:nvPr/>
          </p:nvSpPr>
          <p:spPr>
            <a:xfrm>
              <a:off x="3599437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9B999C3-D5C5-40CC-D80A-4423FC932B2D}"/>
                </a:ext>
              </a:extLst>
            </p:cNvPr>
            <p:cNvSpPr/>
            <p:nvPr/>
          </p:nvSpPr>
          <p:spPr>
            <a:xfrm>
              <a:off x="4324115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E4DF9D6-EE82-B28F-0873-2F91F2E7D1E6}"/>
                </a:ext>
              </a:extLst>
            </p:cNvPr>
            <p:cNvSpPr/>
            <p:nvPr/>
          </p:nvSpPr>
          <p:spPr>
            <a:xfrm>
              <a:off x="5773471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482DFAE-F0D0-4BE9-EBF4-1ADD4048DAC8}"/>
                </a:ext>
              </a:extLst>
            </p:cNvPr>
            <p:cNvSpPr/>
            <p:nvPr/>
          </p:nvSpPr>
          <p:spPr>
            <a:xfrm>
              <a:off x="6498149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DA33F9F-BAF2-EE33-ED4A-1C2C0BE5749B}"/>
                </a:ext>
              </a:extLst>
            </p:cNvPr>
            <p:cNvSpPr/>
            <p:nvPr/>
          </p:nvSpPr>
          <p:spPr>
            <a:xfrm>
              <a:off x="7222827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BC6F1DE-5134-1490-0ED1-2DD1136DDF5D}"/>
                </a:ext>
              </a:extLst>
            </p:cNvPr>
            <p:cNvSpPr/>
            <p:nvPr/>
          </p:nvSpPr>
          <p:spPr>
            <a:xfrm>
              <a:off x="7947505" y="2053497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A9D43F4-6D2F-EF67-2192-0BAAB72007EB}"/>
                </a:ext>
              </a:extLst>
            </p:cNvPr>
            <p:cNvSpPr/>
            <p:nvPr/>
          </p:nvSpPr>
          <p:spPr>
            <a:xfrm>
              <a:off x="3599437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7177FB8-897F-1036-94F0-7F222CEA0934}"/>
                </a:ext>
              </a:extLst>
            </p:cNvPr>
            <p:cNvSpPr/>
            <p:nvPr/>
          </p:nvSpPr>
          <p:spPr>
            <a:xfrm>
              <a:off x="4324115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B7218C-FE3F-190F-B5E2-97F900ABF42C}"/>
                </a:ext>
              </a:extLst>
            </p:cNvPr>
            <p:cNvSpPr/>
            <p:nvPr/>
          </p:nvSpPr>
          <p:spPr>
            <a:xfrm>
              <a:off x="5048793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140C9F7-AFEB-DD0F-87A1-9449DFC11F55}"/>
                </a:ext>
              </a:extLst>
            </p:cNvPr>
            <p:cNvSpPr/>
            <p:nvPr/>
          </p:nvSpPr>
          <p:spPr>
            <a:xfrm>
              <a:off x="5773471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6B3F32A5-6FA7-167A-9396-5A69CA41CF92}"/>
                </a:ext>
              </a:extLst>
            </p:cNvPr>
            <p:cNvSpPr/>
            <p:nvPr/>
          </p:nvSpPr>
          <p:spPr>
            <a:xfrm>
              <a:off x="6498149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73A6427-3FF9-9A94-F6A2-0AE756594362}"/>
                </a:ext>
              </a:extLst>
            </p:cNvPr>
            <p:cNvSpPr/>
            <p:nvPr/>
          </p:nvSpPr>
          <p:spPr>
            <a:xfrm>
              <a:off x="7222827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A37283A-490C-417A-434C-DD15F6397902}"/>
                </a:ext>
              </a:extLst>
            </p:cNvPr>
            <p:cNvSpPr/>
            <p:nvPr/>
          </p:nvSpPr>
          <p:spPr>
            <a:xfrm>
              <a:off x="7947505" y="131358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6E6DC93-97E3-32B5-DD9F-54C38AE19DF8}"/>
                </a:ext>
              </a:extLst>
            </p:cNvPr>
            <p:cNvSpPr/>
            <p:nvPr/>
          </p:nvSpPr>
          <p:spPr>
            <a:xfrm>
              <a:off x="3599437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06B9D35-981D-F127-FEEC-974B9549CFC8}"/>
                </a:ext>
              </a:extLst>
            </p:cNvPr>
            <p:cNvSpPr/>
            <p:nvPr/>
          </p:nvSpPr>
          <p:spPr>
            <a:xfrm>
              <a:off x="4324115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0FF2EA7-7054-295E-5C7C-7D4E641C9847}"/>
                </a:ext>
              </a:extLst>
            </p:cNvPr>
            <p:cNvSpPr/>
            <p:nvPr/>
          </p:nvSpPr>
          <p:spPr>
            <a:xfrm>
              <a:off x="5048793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88AAF9F-7B32-8C88-582F-85325216E587}"/>
                </a:ext>
              </a:extLst>
            </p:cNvPr>
            <p:cNvSpPr/>
            <p:nvPr/>
          </p:nvSpPr>
          <p:spPr>
            <a:xfrm>
              <a:off x="5773471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1E832A7-84ED-B013-08CC-A2BD3438BB20}"/>
                </a:ext>
              </a:extLst>
            </p:cNvPr>
            <p:cNvSpPr/>
            <p:nvPr/>
          </p:nvSpPr>
          <p:spPr>
            <a:xfrm>
              <a:off x="6498149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697B133-D253-0C10-A335-DCC2D93EC74F}"/>
                </a:ext>
              </a:extLst>
            </p:cNvPr>
            <p:cNvSpPr/>
            <p:nvPr/>
          </p:nvSpPr>
          <p:spPr>
            <a:xfrm>
              <a:off x="7222827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5BDA4A1D-1F05-58C3-000B-EBB66997E4C4}"/>
                </a:ext>
              </a:extLst>
            </p:cNvPr>
            <p:cNvSpPr/>
            <p:nvPr/>
          </p:nvSpPr>
          <p:spPr>
            <a:xfrm>
              <a:off x="7947505" y="353332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6C1EFF6-A8A6-A7A7-9A4E-AD2FBFD6F9B0}"/>
                </a:ext>
              </a:extLst>
            </p:cNvPr>
            <p:cNvSpPr/>
            <p:nvPr/>
          </p:nvSpPr>
          <p:spPr>
            <a:xfrm>
              <a:off x="3599437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7BE9AAB-6495-25F2-8992-41F3DE527F99}"/>
                </a:ext>
              </a:extLst>
            </p:cNvPr>
            <p:cNvSpPr/>
            <p:nvPr/>
          </p:nvSpPr>
          <p:spPr>
            <a:xfrm>
              <a:off x="4324115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F5659D3-F8C1-DDB0-8BC6-B1483F3C22C2}"/>
                </a:ext>
              </a:extLst>
            </p:cNvPr>
            <p:cNvSpPr/>
            <p:nvPr/>
          </p:nvSpPr>
          <p:spPr>
            <a:xfrm>
              <a:off x="5048793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4DB7D82-25A9-D673-69AA-4FFE4E364A54}"/>
                </a:ext>
              </a:extLst>
            </p:cNvPr>
            <p:cNvSpPr/>
            <p:nvPr/>
          </p:nvSpPr>
          <p:spPr>
            <a:xfrm>
              <a:off x="5773471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8474315-4237-ACCF-66EE-B57D21C1B4C7}"/>
                </a:ext>
              </a:extLst>
            </p:cNvPr>
            <p:cNvSpPr/>
            <p:nvPr/>
          </p:nvSpPr>
          <p:spPr>
            <a:xfrm>
              <a:off x="6498149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49EE4B4-07DD-A0E8-9503-2798D5A1D8B0}"/>
                </a:ext>
              </a:extLst>
            </p:cNvPr>
            <p:cNvSpPr/>
            <p:nvPr/>
          </p:nvSpPr>
          <p:spPr>
            <a:xfrm>
              <a:off x="7222827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1D99022-DA6C-7A07-8292-AB9BBC0BE14B}"/>
                </a:ext>
              </a:extLst>
            </p:cNvPr>
            <p:cNvSpPr/>
            <p:nvPr/>
          </p:nvSpPr>
          <p:spPr>
            <a:xfrm>
              <a:off x="7947505" y="279341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C7C3CB4-DA07-F1E3-53CC-CE861F63CF90}"/>
                </a:ext>
              </a:extLst>
            </p:cNvPr>
            <p:cNvSpPr/>
            <p:nvPr/>
          </p:nvSpPr>
          <p:spPr>
            <a:xfrm>
              <a:off x="5048793" y="427324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4B0070E-FE43-1B0A-7BCE-B45F8F785019}"/>
                </a:ext>
              </a:extLst>
            </p:cNvPr>
            <p:cNvSpPr/>
            <p:nvPr/>
          </p:nvSpPr>
          <p:spPr>
            <a:xfrm>
              <a:off x="5048793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00951936-84E9-DC89-737A-DDD1D80E20D7}"/>
              </a:ext>
            </a:extLst>
          </p:cNvPr>
          <p:cNvSpPr/>
          <p:nvPr/>
        </p:nvSpPr>
        <p:spPr>
          <a:xfrm>
            <a:off x="1857307" y="199419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7E74C3-B135-4035-ADE7-B3C1AA06E55B}"/>
              </a:ext>
            </a:extLst>
          </p:cNvPr>
          <p:cNvSpPr/>
          <p:nvPr/>
        </p:nvSpPr>
        <p:spPr>
          <a:xfrm>
            <a:off x="2705153" y="279019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9C40AB1-BB81-8603-51B4-5A15D1D18C9F}"/>
              </a:ext>
            </a:extLst>
          </p:cNvPr>
          <p:cNvSpPr/>
          <p:nvPr/>
        </p:nvSpPr>
        <p:spPr>
          <a:xfrm flipV="1">
            <a:off x="9533131" y="199643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5C9BD1C-2958-5DF6-3B7C-E7A1A504116C}"/>
              </a:ext>
            </a:extLst>
          </p:cNvPr>
          <p:cNvSpPr/>
          <p:nvPr/>
        </p:nvSpPr>
        <p:spPr>
          <a:xfrm flipV="1">
            <a:off x="8851217" y="2790902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DD711C6-2505-B9B6-176B-C6F12235B7C7}"/>
              </a:ext>
            </a:extLst>
          </p:cNvPr>
          <p:cNvSpPr/>
          <p:nvPr/>
        </p:nvSpPr>
        <p:spPr>
          <a:xfrm>
            <a:off x="8851666" y="500798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9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576680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174470" y="938434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41" y="2349290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0A6EBC-A799-F67F-5E2A-345EBC01BC0A}"/>
              </a:ext>
            </a:extLst>
          </p:cNvPr>
          <p:cNvGrpSpPr/>
          <p:nvPr/>
        </p:nvGrpSpPr>
        <p:grpSpPr>
          <a:xfrm>
            <a:off x="3718303" y="1436846"/>
            <a:ext cx="4905417" cy="4256309"/>
            <a:chOff x="3599437" y="1313580"/>
            <a:chExt cx="4905417" cy="4256309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EE3DB68-BC44-3208-0010-CCE3942A1837}"/>
                </a:ext>
              </a:extLst>
            </p:cNvPr>
            <p:cNvSpPr/>
            <p:nvPr/>
          </p:nvSpPr>
          <p:spPr>
            <a:xfrm>
              <a:off x="3599437" y="5012540"/>
              <a:ext cx="557349" cy="55734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4D4D33E-AFFD-50E7-F3E6-01F37FD2EF39}"/>
                </a:ext>
              </a:extLst>
            </p:cNvPr>
            <p:cNvSpPr/>
            <p:nvPr/>
          </p:nvSpPr>
          <p:spPr>
            <a:xfrm>
              <a:off x="4324115" y="5012540"/>
              <a:ext cx="557349" cy="5573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7D281B0-D23D-0BAA-2BBA-4833972CE46D}"/>
                </a:ext>
              </a:extLst>
            </p:cNvPr>
            <p:cNvSpPr/>
            <p:nvPr/>
          </p:nvSpPr>
          <p:spPr>
            <a:xfrm>
              <a:off x="5048793" y="5012539"/>
              <a:ext cx="557349" cy="5573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B7707F-DB01-38DF-8BEE-13261D0ADA59}"/>
                </a:ext>
              </a:extLst>
            </p:cNvPr>
            <p:cNvSpPr/>
            <p:nvPr/>
          </p:nvSpPr>
          <p:spPr>
            <a:xfrm>
              <a:off x="5773471" y="5012540"/>
              <a:ext cx="557349" cy="55734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B6BB0A-FD60-6F44-0D36-05B9991556B9}"/>
                </a:ext>
              </a:extLst>
            </p:cNvPr>
            <p:cNvSpPr/>
            <p:nvPr/>
          </p:nvSpPr>
          <p:spPr>
            <a:xfrm>
              <a:off x="6498149" y="5012538"/>
              <a:ext cx="557349" cy="55734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011877E-DD8D-AE01-86BF-E0099EC403C3}"/>
                </a:ext>
              </a:extLst>
            </p:cNvPr>
            <p:cNvSpPr/>
            <p:nvPr/>
          </p:nvSpPr>
          <p:spPr>
            <a:xfrm>
              <a:off x="7222827" y="5012539"/>
              <a:ext cx="557349" cy="5573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9E1FD04-440D-73D9-79D3-BE8A7476489F}"/>
                </a:ext>
              </a:extLst>
            </p:cNvPr>
            <p:cNvSpPr/>
            <p:nvPr/>
          </p:nvSpPr>
          <p:spPr>
            <a:xfrm>
              <a:off x="7947505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92BFD4F-F397-11B9-CE1C-100DB01DA749}"/>
                </a:ext>
              </a:extLst>
            </p:cNvPr>
            <p:cNvSpPr/>
            <p:nvPr/>
          </p:nvSpPr>
          <p:spPr>
            <a:xfrm>
              <a:off x="359943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17C24E9-D15F-C10A-4D2E-5652429F4781}"/>
                </a:ext>
              </a:extLst>
            </p:cNvPr>
            <p:cNvSpPr/>
            <p:nvPr/>
          </p:nvSpPr>
          <p:spPr>
            <a:xfrm>
              <a:off x="432411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80BBFB-A035-0113-5234-F928543DA5D8}"/>
                </a:ext>
              </a:extLst>
            </p:cNvPr>
            <p:cNvSpPr/>
            <p:nvPr/>
          </p:nvSpPr>
          <p:spPr>
            <a:xfrm>
              <a:off x="5773471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F4E9C9-D56F-BE5E-B0BA-C05CFEF1F4E8}"/>
                </a:ext>
              </a:extLst>
            </p:cNvPr>
            <p:cNvSpPr/>
            <p:nvPr/>
          </p:nvSpPr>
          <p:spPr>
            <a:xfrm>
              <a:off x="6498149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4017C20-A92A-E4DF-D1FF-B969D0FA297A}"/>
                </a:ext>
              </a:extLst>
            </p:cNvPr>
            <p:cNvSpPr/>
            <p:nvPr/>
          </p:nvSpPr>
          <p:spPr>
            <a:xfrm>
              <a:off x="722282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5107B53-8B41-5254-8249-BE2EE4E8AD4C}"/>
                </a:ext>
              </a:extLst>
            </p:cNvPr>
            <p:cNvSpPr/>
            <p:nvPr/>
          </p:nvSpPr>
          <p:spPr>
            <a:xfrm>
              <a:off x="794750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A80343E-1CFB-D8CA-F285-6052210C0799}"/>
                </a:ext>
              </a:extLst>
            </p:cNvPr>
            <p:cNvSpPr/>
            <p:nvPr/>
          </p:nvSpPr>
          <p:spPr>
            <a:xfrm>
              <a:off x="3599437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9B999C3-D5C5-40CC-D80A-4423FC932B2D}"/>
                </a:ext>
              </a:extLst>
            </p:cNvPr>
            <p:cNvSpPr/>
            <p:nvPr/>
          </p:nvSpPr>
          <p:spPr>
            <a:xfrm>
              <a:off x="4324115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E4DF9D6-EE82-B28F-0873-2F91F2E7D1E6}"/>
                </a:ext>
              </a:extLst>
            </p:cNvPr>
            <p:cNvSpPr/>
            <p:nvPr/>
          </p:nvSpPr>
          <p:spPr>
            <a:xfrm>
              <a:off x="5773471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482DFAE-F0D0-4BE9-EBF4-1ADD4048DAC8}"/>
                </a:ext>
              </a:extLst>
            </p:cNvPr>
            <p:cNvSpPr/>
            <p:nvPr/>
          </p:nvSpPr>
          <p:spPr>
            <a:xfrm>
              <a:off x="6498149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DA33F9F-BAF2-EE33-ED4A-1C2C0BE5749B}"/>
                </a:ext>
              </a:extLst>
            </p:cNvPr>
            <p:cNvSpPr/>
            <p:nvPr/>
          </p:nvSpPr>
          <p:spPr>
            <a:xfrm>
              <a:off x="7222827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BC6F1DE-5134-1490-0ED1-2DD1136DDF5D}"/>
                </a:ext>
              </a:extLst>
            </p:cNvPr>
            <p:cNvSpPr/>
            <p:nvPr/>
          </p:nvSpPr>
          <p:spPr>
            <a:xfrm>
              <a:off x="7947505" y="2053497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A9D43F4-6D2F-EF67-2192-0BAAB72007EB}"/>
                </a:ext>
              </a:extLst>
            </p:cNvPr>
            <p:cNvSpPr/>
            <p:nvPr/>
          </p:nvSpPr>
          <p:spPr>
            <a:xfrm>
              <a:off x="3599437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7177FB8-897F-1036-94F0-7F222CEA0934}"/>
                </a:ext>
              </a:extLst>
            </p:cNvPr>
            <p:cNvSpPr/>
            <p:nvPr/>
          </p:nvSpPr>
          <p:spPr>
            <a:xfrm>
              <a:off x="4324115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B7218C-FE3F-190F-B5E2-97F900ABF42C}"/>
                </a:ext>
              </a:extLst>
            </p:cNvPr>
            <p:cNvSpPr/>
            <p:nvPr/>
          </p:nvSpPr>
          <p:spPr>
            <a:xfrm>
              <a:off x="5048793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140C9F7-AFEB-DD0F-87A1-9449DFC11F55}"/>
                </a:ext>
              </a:extLst>
            </p:cNvPr>
            <p:cNvSpPr/>
            <p:nvPr/>
          </p:nvSpPr>
          <p:spPr>
            <a:xfrm>
              <a:off x="5773471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6B3F32A5-6FA7-167A-9396-5A69CA41CF92}"/>
                </a:ext>
              </a:extLst>
            </p:cNvPr>
            <p:cNvSpPr/>
            <p:nvPr/>
          </p:nvSpPr>
          <p:spPr>
            <a:xfrm>
              <a:off x="6498149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73A6427-3FF9-9A94-F6A2-0AE756594362}"/>
                </a:ext>
              </a:extLst>
            </p:cNvPr>
            <p:cNvSpPr/>
            <p:nvPr/>
          </p:nvSpPr>
          <p:spPr>
            <a:xfrm>
              <a:off x="7222827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A37283A-490C-417A-434C-DD15F6397902}"/>
                </a:ext>
              </a:extLst>
            </p:cNvPr>
            <p:cNvSpPr/>
            <p:nvPr/>
          </p:nvSpPr>
          <p:spPr>
            <a:xfrm>
              <a:off x="7947505" y="131358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6E6DC93-97E3-32B5-DD9F-54C38AE19DF8}"/>
                </a:ext>
              </a:extLst>
            </p:cNvPr>
            <p:cNvSpPr/>
            <p:nvPr/>
          </p:nvSpPr>
          <p:spPr>
            <a:xfrm>
              <a:off x="3599437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06B9D35-981D-F127-FEEC-974B9549CFC8}"/>
                </a:ext>
              </a:extLst>
            </p:cNvPr>
            <p:cNvSpPr/>
            <p:nvPr/>
          </p:nvSpPr>
          <p:spPr>
            <a:xfrm>
              <a:off x="4324115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0FF2EA7-7054-295E-5C7C-7D4E641C9847}"/>
                </a:ext>
              </a:extLst>
            </p:cNvPr>
            <p:cNvSpPr/>
            <p:nvPr/>
          </p:nvSpPr>
          <p:spPr>
            <a:xfrm>
              <a:off x="5048793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88AAF9F-7B32-8C88-582F-85325216E587}"/>
                </a:ext>
              </a:extLst>
            </p:cNvPr>
            <p:cNvSpPr/>
            <p:nvPr/>
          </p:nvSpPr>
          <p:spPr>
            <a:xfrm>
              <a:off x="5773471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1E832A7-84ED-B013-08CC-A2BD3438BB20}"/>
                </a:ext>
              </a:extLst>
            </p:cNvPr>
            <p:cNvSpPr/>
            <p:nvPr/>
          </p:nvSpPr>
          <p:spPr>
            <a:xfrm>
              <a:off x="6498149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697B133-D253-0C10-A335-DCC2D93EC74F}"/>
                </a:ext>
              </a:extLst>
            </p:cNvPr>
            <p:cNvSpPr/>
            <p:nvPr/>
          </p:nvSpPr>
          <p:spPr>
            <a:xfrm>
              <a:off x="7222827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5BDA4A1D-1F05-58C3-000B-EBB66997E4C4}"/>
                </a:ext>
              </a:extLst>
            </p:cNvPr>
            <p:cNvSpPr/>
            <p:nvPr/>
          </p:nvSpPr>
          <p:spPr>
            <a:xfrm>
              <a:off x="7947505" y="353332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6C1EFF6-A8A6-A7A7-9A4E-AD2FBFD6F9B0}"/>
                </a:ext>
              </a:extLst>
            </p:cNvPr>
            <p:cNvSpPr/>
            <p:nvPr/>
          </p:nvSpPr>
          <p:spPr>
            <a:xfrm>
              <a:off x="3599437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7BE9AAB-6495-25F2-8992-41F3DE527F99}"/>
                </a:ext>
              </a:extLst>
            </p:cNvPr>
            <p:cNvSpPr/>
            <p:nvPr/>
          </p:nvSpPr>
          <p:spPr>
            <a:xfrm>
              <a:off x="4324115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F5659D3-F8C1-DDB0-8BC6-B1483F3C22C2}"/>
                </a:ext>
              </a:extLst>
            </p:cNvPr>
            <p:cNvSpPr/>
            <p:nvPr/>
          </p:nvSpPr>
          <p:spPr>
            <a:xfrm>
              <a:off x="5048793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4DB7D82-25A9-D673-69AA-4FFE4E364A54}"/>
                </a:ext>
              </a:extLst>
            </p:cNvPr>
            <p:cNvSpPr/>
            <p:nvPr/>
          </p:nvSpPr>
          <p:spPr>
            <a:xfrm>
              <a:off x="5773471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8474315-4237-ACCF-66EE-B57D21C1B4C7}"/>
                </a:ext>
              </a:extLst>
            </p:cNvPr>
            <p:cNvSpPr/>
            <p:nvPr/>
          </p:nvSpPr>
          <p:spPr>
            <a:xfrm>
              <a:off x="6498149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49EE4B4-07DD-A0E8-9503-2798D5A1D8B0}"/>
                </a:ext>
              </a:extLst>
            </p:cNvPr>
            <p:cNvSpPr/>
            <p:nvPr/>
          </p:nvSpPr>
          <p:spPr>
            <a:xfrm>
              <a:off x="7222827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1D99022-DA6C-7A07-8292-AB9BBC0BE14B}"/>
                </a:ext>
              </a:extLst>
            </p:cNvPr>
            <p:cNvSpPr/>
            <p:nvPr/>
          </p:nvSpPr>
          <p:spPr>
            <a:xfrm>
              <a:off x="7947505" y="279341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C7C3CB4-DA07-F1E3-53CC-CE861F63CF90}"/>
                </a:ext>
              </a:extLst>
            </p:cNvPr>
            <p:cNvSpPr/>
            <p:nvPr/>
          </p:nvSpPr>
          <p:spPr>
            <a:xfrm>
              <a:off x="5048793" y="427324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4B0070E-FE43-1B0A-7BCE-B45F8F785019}"/>
                </a:ext>
              </a:extLst>
            </p:cNvPr>
            <p:cNvSpPr/>
            <p:nvPr/>
          </p:nvSpPr>
          <p:spPr>
            <a:xfrm>
              <a:off x="5048793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00951936-84E9-DC89-737A-DDD1D80E20D7}"/>
              </a:ext>
            </a:extLst>
          </p:cNvPr>
          <p:cNvSpPr/>
          <p:nvPr/>
        </p:nvSpPr>
        <p:spPr>
          <a:xfrm>
            <a:off x="1857307" y="199419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7E74C3-B135-4035-ADE7-B3C1AA06E55B}"/>
              </a:ext>
            </a:extLst>
          </p:cNvPr>
          <p:cNvSpPr/>
          <p:nvPr/>
        </p:nvSpPr>
        <p:spPr>
          <a:xfrm>
            <a:off x="2705153" y="2790195"/>
            <a:ext cx="800702" cy="800702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9C40AB1-BB81-8603-51B4-5A15D1D18C9F}"/>
              </a:ext>
            </a:extLst>
          </p:cNvPr>
          <p:cNvSpPr/>
          <p:nvPr/>
        </p:nvSpPr>
        <p:spPr>
          <a:xfrm flipV="1">
            <a:off x="9533131" y="199643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5C9BD1C-2958-5DF6-3B7C-E7A1A504116C}"/>
              </a:ext>
            </a:extLst>
          </p:cNvPr>
          <p:cNvSpPr/>
          <p:nvPr/>
        </p:nvSpPr>
        <p:spPr>
          <a:xfrm flipV="1">
            <a:off x="8851217" y="2790902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DD711C6-2505-B9B6-176B-C6F12235B7C7}"/>
              </a:ext>
            </a:extLst>
          </p:cNvPr>
          <p:cNvSpPr/>
          <p:nvPr/>
        </p:nvSpPr>
        <p:spPr>
          <a:xfrm>
            <a:off x="8851666" y="500798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0A6EBC-A799-F67F-5E2A-345EBC01BC0A}"/>
              </a:ext>
            </a:extLst>
          </p:cNvPr>
          <p:cNvGrpSpPr/>
          <p:nvPr/>
        </p:nvGrpSpPr>
        <p:grpSpPr>
          <a:xfrm>
            <a:off x="3445588" y="1420804"/>
            <a:ext cx="4905417" cy="4256309"/>
            <a:chOff x="3599437" y="1313580"/>
            <a:chExt cx="4905417" cy="4256309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EE3DB68-BC44-3208-0010-CCE3942A1837}"/>
                </a:ext>
              </a:extLst>
            </p:cNvPr>
            <p:cNvSpPr/>
            <p:nvPr/>
          </p:nvSpPr>
          <p:spPr>
            <a:xfrm>
              <a:off x="3599437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4D4D33E-AFFD-50E7-F3E6-01F37FD2EF39}"/>
                </a:ext>
              </a:extLst>
            </p:cNvPr>
            <p:cNvSpPr/>
            <p:nvPr/>
          </p:nvSpPr>
          <p:spPr>
            <a:xfrm>
              <a:off x="4324115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7D281B0-D23D-0BAA-2BBA-4833972CE46D}"/>
                </a:ext>
              </a:extLst>
            </p:cNvPr>
            <p:cNvSpPr/>
            <p:nvPr/>
          </p:nvSpPr>
          <p:spPr>
            <a:xfrm>
              <a:off x="5048793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B7707F-DB01-38DF-8BEE-13261D0ADA59}"/>
                </a:ext>
              </a:extLst>
            </p:cNvPr>
            <p:cNvSpPr/>
            <p:nvPr/>
          </p:nvSpPr>
          <p:spPr>
            <a:xfrm>
              <a:off x="5773471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B6BB0A-FD60-6F44-0D36-05B9991556B9}"/>
                </a:ext>
              </a:extLst>
            </p:cNvPr>
            <p:cNvSpPr/>
            <p:nvPr/>
          </p:nvSpPr>
          <p:spPr>
            <a:xfrm>
              <a:off x="6498149" y="501253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011877E-DD8D-AE01-86BF-E0099EC403C3}"/>
                </a:ext>
              </a:extLst>
            </p:cNvPr>
            <p:cNvSpPr/>
            <p:nvPr/>
          </p:nvSpPr>
          <p:spPr>
            <a:xfrm>
              <a:off x="7222827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9E1FD04-440D-73D9-79D3-BE8A7476489F}"/>
                </a:ext>
              </a:extLst>
            </p:cNvPr>
            <p:cNvSpPr/>
            <p:nvPr/>
          </p:nvSpPr>
          <p:spPr>
            <a:xfrm>
              <a:off x="7947505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92BFD4F-F397-11B9-CE1C-100DB01DA749}"/>
                </a:ext>
              </a:extLst>
            </p:cNvPr>
            <p:cNvSpPr/>
            <p:nvPr/>
          </p:nvSpPr>
          <p:spPr>
            <a:xfrm>
              <a:off x="359943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17C24E9-D15F-C10A-4D2E-5652429F4781}"/>
                </a:ext>
              </a:extLst>
            </p:cNvPr>
            <p:cNvSpPr/>
            <p:nvPr/>
          </p:nvSpPr>
          <p:spPr>
            <a:xfrm>
              <a:off x="432411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80BBFB-A035-0113-5234-F928543DA5D8}"/>
                </a:ext>
              </a:extLst>
            </p:cNvPr>
            <p:cNvSpPr/>
            <p:nvPr/>
          </p:nvSpPr>
          <p:spPr>
            <a:xfrm>
              <a:off x="5773471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F4E9C9-D56F-BE5E-B0BA-C05CFEF1F4E8}"/>
                </a:ext>
              </a:extLst>
            </p:cNvPr>
            <p:cNvSpPr/>
            <p:nvPr/>
          </p:nvSpPr>
          <p:spPr>
            <a:xfrm>
              <a:off x="6498149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4017C20-A92A-E4DF-D1FF-B969D0FA297A}"/>
                </a:ext>
              </a:extLst>
            </p:cNvPr>
            <p:cNvSpPr/>
            <p:nvPr/>
          </p:nvSpPr>
          <p:spPr>
            <a:xfrm>
              <a:off x="722282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5107B53-8B41-5254-8249-BE2EE4E8AD4C}"/>
                </a:ext>
              </a:extLst>
            </p:cNvPr>
            <p:cNvSpPr/>
            <p:nvPr/>
          </p:nvSpPr>
          <p:spPr>
            <a:xfrm>
              <a:off x="794750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A80343E-1CFB-D8CA-F285-6052210C0799}"/>
                </a:ext>
              </a:extLst>
            </p:cNvPr>
            <p:cNvSpPr/>
            <p:nvPr/>
          </p:nvSpPr>
          <p:spPr>
            <a:xfrm>
              <a:off x="3599437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9B999C3-D5C5-40CC-D80A-4423FC932B2D}"/>
                </a:ext>
              </a:extLst>
            </p:cNvPr>
            <p:cNvSpPr/>
            <p:nvPr/>
          </p:nvSpPr>
          <p:spPr>
            <a:xfrm>
              <a:off x="4324115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E4DF9D6-EE82-B28F-0873-2F91F2E7D1E6}"/>
                </a:ext>
              </a:extLst>
            </p:cNvPr>
            <p:cNvSpPr/>
            <p:nvPr/>
          </p:nvSpPr>
          <p:spPr>
            <a:xfrm>
              <a:off x="5773471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482DFAE-F0D0-4BE9-EBF4-1ADD4048DAC8}"/>
                </a:ext>
              </a:extLst>
            </p:cNvPr>
            <p:cNvSpPr/>
            <p:nvPr/>
          </p:nvSpPr>
          <p:spPr>
            <a:xfrm>
              <a:off x="6498149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DA33F9F-BAF2-EE33-ED4A-1C2C0BE5749B}"/>
                </a:ext>
              </a:extLst>
            </p:cNvPr>
            <p:cNvSpPr/>
            <p:nvPr/>
          </p:nvSpPr>
          <p:spPr>
            <a:xfrm>
              <a:off x="7222827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BC6F1DE-5134-1490-0ED1-2DD1136DDF5D}"/>
                </a:ext>
              </a:extLst>
            </p:cNvPr>
            <p:cNvSpPr/>
            <p:nvPr/>
          </p:nvSpPr>
          <p:spPr>
            <a:xfrm>
              <a:off x="7947505" y="2053497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A9D43F4-6D2F-EF67-2192-0BAAB72007EB}"/>
                </a:ext>
              </a:extLst>
            </p:cNvPr>
            <p:cNvSpPr/>
            <p:nvPr/>
          </p:nvSpPr>
          <p:spPr>
            <a:xfrm>
              <a:off x="3599437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7177FB8-897F-1036-94F0-7F222CEA0934}"/>
                </a:ext>
              </a:extLst>
            </p:cNvPr>
            <p:cNvSpPr/>
            <p:nvPr/>
          </p:nvSpPr>
          <p:spPr>
            <a:xfrm>
              <a:off x="4324115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B7218C-FE3F-190F-B5E2-97F900ABF42C}"/>
                </a:ext>
              </a:extLst>
            </p:cNvPr>
            <p:cNvSpPr/>
            <p:nvPr/>
          </p:nvSpPr>
          <p:spPr>
            <a:xfrm>
              <a:off x="5048793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140C9F7-AFEB-DD0F-87A1-9449DFC11F55}"/>
                </a:ext>
              </a:extLst>
            </p:cNvPr>
            <p:cNvSpPr/>
            <p:nvPr/>
          </p:nvSpPr>
          <p:spPr>
            <a:xfrm>
              <a:off x="5773471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6B3F32A5-6FA7-167A-9396-5A69CA41CF92}"/>
                </a:ext>
              </a:extLst>
            </p:cNvPr>
            <p:cNvSpPr/>
            <p:nvPr/>
          </p:nvSpPr>
          <p:spPr>
            <a:xfrm>
              <a:off x="6498149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73A6427-3FF9-9A94-F6A2-0AE756594362}"/>
                </a:ext>
              </a:extLst>
            </p:cNvPr>
            <p:cNvSpPr/>
            <p:nvPr/>
          </p:nvSpPr>
          <p:spPr>
            <a:xfrm>
              <a:off x="7222827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A37283A-490C-417A-434C-DD15F6397902}"/>
                </a:ext>
              </a:extLst>
            </p:cNvPr>
            <p:cNvSpPr/>
            <p:nvPr/>
          </p:nvSpPr>
          <p:spPr>
            <a:xfrm>
              <a:off x="7947505" y="131358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6E6DC93-97E3-32B5-DD9F-54C38AE19DF8}"/>
                </a:ext>
              </a:extLst>
            </p:cNvPr>
            <p:cNvSpPr/>
            <p:nvPr/>
          </p:nvSpPr>
          <p:spPr>
            <a:xfrm>
              <a:off x="3599437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06B9D35-981D-F127-FEEC-974B9549CFC8}"/>
                </a:ext>
              </a:extLst>
            </p:cNvPr>
            <p:cNvSpPr/>
            <p:nvPr/>
          </p:nvSpPr>
          <p:spPr>
            <a:xfrm>
              <a:off x="4324115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0FF2EA7-7054-295E-5C7C-7D4E641C9847}"/>
                </a:ext>
              </a:extLst>
            </p:cNvPr>
            <p:cNvSpPr/>
            <p:nvPr/>
          </p:nvSpPr>
          <p:spPr>
            <a:xfrm>
              <a:off x="5048793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88AAF9F-7B32-8C88-582F-85325216E587}"/>
                </a:ext>
              </a:extLst>
            </p:cNvPr>
            <p:cNvSpPr/>
            <p:nvPr/>
          </p:nvSpPr>
          <p:spPr>
            <a:xfrm>
              <a:off x="5773471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1E832A7-84ED-B013-08CC-A2BD3438BB20}"/>
                </a:ext>
              </a:extLst>
            </p:cNvPr>
            <p:cNvSpPr/>
            <p:nvPr/>
          </p:nvSpPr>
          <p:spPr>
            <a:xfrm>
              <a:off x="6498149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697B133-D253-0C10-A335-DCC2D93EC74F}"/>
                </a:ext>
              </a:extLst>
            </p:cNvPr>
            <p:cNvSpPr/>
            <p:nvPr/>
          </p:nvSpPr>
          <p:spPr>
            <a:xfrm>
              <a:off x="7222827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5BDA4A1D-1F05-58C3-000B-EBB66997E4C4}"/>
                </a:ext>
              </a:extLst>
            </p:cNvPr>
            <p:cNvSpPr/>
            <p:nvPr/>
          </p:nvSpPr>
          <p:spPr>
            <a:xfrm>
              <a:off x="7947505" y="353332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6C1EFF6-A8A6-A7A7-9A4E-AD2FBFD6F9B0}"/>
                </a:ext>
              </a:extLst>
            </p:cNvPr>
            <p:cNvSpPr/>
            <p:nvPr/>
          </p:nvSpPr>
          <p:spPr>
            <a:xfrm>
              <a:off x="3599437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7BE9AAB-6495-25F2-8992-41F3DE527F99}"/>
                </a:ext>
              </a:extLst>
            </p:cNvPr>
            <p:cNvSpPr/>
            <p:nvPr/>
          </p:nvSpPr>
          <p:spPr>
            <a:xfrm>
              <a:off x="4324115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F5659D3-F8C1-DDB0-8BC6-B1483F3C22C2}"/>
                </a:ext>
              </a:extLst>
            </p:cNvPr>
            <p:cNvSpPr/>
            <p:nvPr/>
          </p:nvSpPr>
          <p:spPr>
            <a:xfrm>
              <a:off x="5048793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4DB7D82-25A9-D673-69AA-4FFE4E364A54}"/>
                </a:ext>
              </a:extLst>
            </p:cNvPr>
            <p:cNvSpPr/>
            <p:nvPr/>
          </p:nvSpPr>
          <p:spPr>
            <a:xfrm>
              <a:off x="5773471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8474315-4237-ACCF-66EE-B57D21C1B4C7}"/>
                </a:ext>
              </a:extLst>
            </p:cNvPr>
            <p:cNvSpPr/>
            <p:nvPr/>
          </p:nvSpPr>
          <p:spPr>
            <a:xfrm>
              <a:off x="6498149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49EE4B4-07DD-A0E8-9503-2798D5A1D8B0}"/>
                </a:ext>
              </a:extLst>
            </p:cNvPr>
            <p:cNvSpPr/>
            <p:nvPr/>
          </p:nvSpPr>
          <p:spPr>
            <a:xfrm>
              <a:off x="7222827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1D99022-DA6C-7A07-8292-AB9BBC0BE14B}"/>
                </a:ext>
              </a:extLst>
            </p:cNvPr>
            <p:cNvSpPr/>
            <p:nvPr/>
          </p:nvSpPr>
          <p:spPr>
            <a:xfrm>
              <a:off x="7947505" y="279341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C7C3CB4-DA07-F1E3-53CC-CE861F63CF90}"/>
                </a:ext>
              </a:extLst>
            </p:cNvPr>
            <p:cNvSpPr/>
            <p:nvPr/>
          </p:nvSpPr>
          <p:spPr>
            <a:xfrm>
              <a:off x="5048793" y="427324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4B0070E-FE43-1B0A-7BCE-B45F8F785019}"/>
                </a:ext>
              </a:extLst>
            </p:cNvPr>
            <p:cNvSpPr/>
            <p:nvPr/>
          </p:nvSpPr>
          <p:spPr>
            <a:xfrm>
              <a:off x="5048793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00951936-84E9-DC89-737A-DDD1D80E20D7}"/>
              </a:ext>
            </a:extLst>
          </p:cNvPr>
          <p:cNvSpPr/>
          <p:nvPr/>
        </p:nvSpPr>
        <p:spPr>
          <a:xfrm>
            <a:off x="1584592" y="1978153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7E74C3-B135-4035-ADE7-B3C1AA06E55B}"/>
              </a:ext>
            </a:extLst>
          </p:cNvPr>
          <p:cNvSpPr/>
          <p:nvPr/>
        </p:nvSpPr>
        <p:spPr>
          <a:xfrm>
            <a:off x="2432438" y="2774153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9C40AB1-BB81-8603-51B4-5A15D1D18C9F}"/>
              </a:ext>
            </a:extLst>
          </p:cNvPr>
          <p:cNvSpPr/>
          <p:nvPr/>
        </p:nvSpPr>
        <p:spPr>
          <a:xfrm flipV="1">
            <a:off x="9260416" y="198039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5C9BD1C-2958-5DF6-3B7C-E7A1A504116C}"/>
              </a:ext>
            </a:extLst>
          </p:cNvPr>
          <p:cNvSpPr/>
          <p:nvPr/>
        </p:nvSpPr>
        <p:spPr>
          <a:xfrm flipV="1">
            <a:off x="8578502" y="2774860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DD711C6-2505-B9B6-176B-C6F12235B7C7}"/>
              </a:ext>
            </a:extLst>
          </p:cNvPr>
          <p:cNvSpPr/>
          <p:nvPr/>
        </p:nvSpPr>
        <p:spPr>
          <a:xfrm>
            <a:off x="8578951" y="499194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21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576680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174470" y="938434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41" y="2349290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0A6EBC-A799-F67F-5E2A-345EBC01BC0A}"/>
              </a:ext>
            </a:extLst>
          </p:cNvPr>
          <p:cNvGrpSpPr/>
          <p:nvPr/>
        </p:nvGrpSpPr>
        <p:grpSpPr>
          <a:xfrm>
            <a:off x="3718303" y="1436846"/>
            <a:ext cx="4905417" cy="4256309"/>
            <a:chOff x="3599437" y="1313580"/>
            <a:chExt cx="4905417" cy="4256309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EE3DB68-BC44-3208-0010-CCE3942A1837}"/>
                </a:ext>
              </a:extLst>
            </p:cNvPr>
            <p:cNvSpPr/>
            <p:nvPr/>
          </p:nvSpPr>
          <p:spPr>
            <a:xfrm>
              <a:off x="3599437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4D4D33E-AFFD-50E7-F3E6-01F37FD2EF39}"/>
                </a:ext>
              </a:extLst>
            </p:cNvPr>
            <p:cNvSpPr/>
            <p:nvPr/>
          </p:nvSpPr>
          <p:spPr>
            <a:xfrm>
              <a:off x="4324115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7D281B0-D23D-0BAA-2BBA-4833972CE46D}"/>
                </a:ext>
              </a:extLst>
            </p:cNvPr>
            <p:cNvSpPr/>
            <p:nvPr/>
          </p:nvSpPr>
          <p:spPr>
            <a:xfrm>
              <a:off x="5048793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B7707F-DB01-38DF-8BEE-13261D0ADA59}"/>
                </a:ext>
              </a:extLst>
            </p:cNvPr>
            <p:cNvSpPr/>
            <p:nvPr/>
          </p:nvSpPr>
          <p:spPr>
            <a:xfrm>
              <a:off x="5773471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B6BB0A-FD60-6F44-0D36-05B9991556B9}"/>
                </a:ext>
              </a:extLst>
            </p:cNvPr>
            <p:cNvSpPr/>
            <p:nvPr/>
          </p:nvSpPr>
          <p:spPr>
            <a:xfrm>
              <a:off x="6498149" y="501253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011877E-DD8D-AE01-86BF-E0099EC403C3}"/>
                </a:ext>
              </a:extLst>
            </p:cNvPr>
            <p:cNvSpPr/>
            <p:nvPr/>
          </p:nvSpPr>
          <p:spPr>
            <a:xfrm>
              <a:off x="7222827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9E1FD04-440D-73D9-79D3-BE8A7476489F}"/>
                </a:ext>
              </a:extLst>
            </p:cNvPr>
            <p:cNvSpPr/>
            <p:nvPr/>
          </p:nvSpPr>
          <p:spPr>
            <a:xfrm>
              <a:off x="7947505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92BFD4F-F397-11B9-CE1C-100DB01DA749}"/>
                </a:ext>
              </a:extLst>
            </p:cNvPr>
            <p:cNvSpPr/>
            <p:nvPr/>
          </p:nvSpPr>
          <p:spPr>
            <a:xfrm>
              <a:off x="359943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17C24E9-D15F-C10A-4D2E-5652429F4781}"/>
                </a:ext>
              </a:extLst>
            </p:cNvPr>
            <p:cNvSpPr/>
            <p:nvPr/>
          </p:nvSpPr>
          <p:spPr>
            <a:xfrm>
              <a:off x="432411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80BBFB-A035-0113-5234-F928543DA5D8}"/>
                </a:ext>
              </a:extLst>
            </p:cNvPr>
            <p:cNvSpPr/>
            <p:nvPr/>
          </p:nvSpPr>
          <p:spPr>
            <a:xfrm>
              <a:off x="5773471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F4E9C9-D56F-BE5E-B0BA-C05CFEF1F4E8}"/>
                </a:ext>
              </a:extLst>
            </p:cNvPr>
            <p:cNvSpPr/>
            <p:nvPr/>
          </p:nvSpPr>
          <p:spPr>
            <a:xfrm>
              <a:off x="6498149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4017C20-A92A-E4DF-D1FF-B969D0FA297A}"/>
                </a:ext>
              </a:extLst>
            </p:cNvPr>
            <p:cNvSpPr/>
            <p:nvPr/>
          </p:nvSpPr>
          <p:spPr>
            <a:xfrm>
              <a:off x="722282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5107B53-8B41-5254-8249-BE2EE4E8AD4C}"/>
                </a:ext>
              </a:extLst>
            </p:cNvPr>
            <p:cNvSpPr/>
            <p:nvPr/>
          </p:nvSpPr>
          <p:spPr>
            <a:xfrm>
              <a:off x="794750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A80343E-1CFB-D8CA-F285-6052210C0799}"/>
                </a:ext>
              </a:extLst>
            </p:cNvPr>
            <p:cNvSpPr/>
            <p:nvPr/>
          </p:nvSpPr>
          <p:spPr>
            <a:xfrm>
              <a:off x="3599437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9B999C3-D5C5-40CC-D80A-4423FC932B2D}"/>
                </a:ext>
              </a:extLst>
            </p:cNvPr>
            <p:cNvSpPr/>
            <p:nvPr/>
          </p:nvSpPr>
          <p:spPr>
            <a:xfrm>
              <a:off x="4324115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E4DF9D6-EE82-B28F-0873-2F91F2E7D1E6}"/>
                </a:ext>
              </a:extLst>
            </p:cNvPr>
            <p:cNvSpPr/>
            <p:nvPr/>
          </p:nvSpPr>
          <p:spPr>
            <a:xfrm>
              <a:off x="5773471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482DFAE-F0D0-4BE9-EBF4-1ADD4048DAC8}"/>
                </a:ext>
              </a:extLst>
            </p:cNvPr>
            <p:cNvSpPr/>
            <p:nvPr/>
          </p:nvSpPr>
          <p:spPr>
            <a:xfrm>
              <a:off x="6498149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DA33F9F-BAF2-EE33-ED4A-1C2C0BE5749B}"/>
                </a:ext>
              </a:extLst>
            </p:cNvPr>
            <p:cNvSpPr/>
            <p:nvPr/>
          </p:nvSpPr>
          <p:spPr>
            <a:xfrm>
              <a:off x="7222827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BC6F1DE-5134-1490-0ED1-2DD1136DDF5D}"/>
                </a:ext>
              </a:extLst>
            </p:cNvPr>
            <p:cNvSpPr/>
            <p:nvPr/>
          </p:nvSpPr>
          <p:spPr>
            <a:xfrm>
              <a:off x="7947505" y="2053497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A9D43F4-6D2F-EF67-2192-0BAAB72007EB}"/>
                </a:ext>
              </a:extLst>
            </p:cNvPr>
            <p:cNvSpPr/>
            <p:nvPr/>
          </p:nvSpPr>
          <p:spPr>
            <a:xfrm>
              <a:off x="3599437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7177FB8-897F-1036-94F0-7F222CEA0934}"/>
                </a:ext>
              </a:extLst>
            </p:cNvPr>
            <p:cNvSpPr/>
            <p:nvPr/>
          </p:nvSpPr>
          <p:spPr>
            <a:xfrm>
              <a:off x="4324115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B7218C-FE3F-190F-B5E2-97F900ABF42C}"/>
                </a:ext>
              </a:extLst>
            </p:cNvPr>
            <p:cNvSpPr/>
            <p:nvPr/>
          </p:nvSpPr>
          <p:spPr>
            <a:xfrm>
              <a:off x="5048793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140C9F7-AFEB-DD0F-87A1-9449DFC11F55}"/>
                </a:ext>
              </a:extLst>
            </p:cNvPr>
            <p:cNvSpPr/>
            <p:nvPr/>
          </p:nvSpPr>
          <p:spPr>
            <a:xfrm>
              <a:off x="5773471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6B3F32A5-6FA7-167A-9396-5A69CA41CF92}"/>
                </a:ext>
              </a:extLst>
            </p:cNvPr>
            <p:cNvSpPr/>
            <p:nvPr/>
          </p:nvSpPr>
          <p:spPr>
            <a:xfrm>
              <a:off x="6498149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73A6427-3FF9-9A94-F6A2-0AE756594362}"/>
                </a:ext>
              </a:extLst>
            </p:cNvPr>
            <p:cNvSpPr/>
            <p:nvPr/>
          </p:nvSpPr>
          <p:spPr>
            <a:xfrm>
              <a:off x="7222827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A37283A-490C-417A-434C-DD15F6397902}"/>
                </a:ext>
              </a:extLst>
            </p:cNvPr>
            <p:cNvSpPr/>
            <p:nvPr/>
          </p:nvSpPr>
          <p:spPr>
            <a:xfrm>
              <a:off x="7947505" y="131358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6E6DC93-97E3-32B5-DD9F-54C38AE19DF8}"/>
                </a:ext>
              </a:extLst>
            </p:cNvPr>
            <p:cNvSpPr/>
            <p:nvPr/>
          </p:nvSpPr>
          <p:spPr>
            <a:xfrm>
              <a:off x="3599437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06B9D35-981D-F127-FEEC-974B9549CFC8}"/>
                </a:ext>
              </a:extLst>
            </p:cNvPr>
            <p:cNvSpPr/>
            <p:nvPr/>
          </p:nvSpPr>
          <p:spPr>
            <a:xfrm>
              <a:off x="4324115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0FF2EA7-7054-295E-5C7C-7D4E641C9847}"/>
                </a:ext>
              </a:extLst>
            </p:cNvPr>
            <p:cNvSpPr/>
            <p:nvPr/>
          </p:nvSpPr>
          <p:spPr>
            <a:xfrm>
              <a:off x="5048793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88AAF9F-7B32-8C88-582F-85325216E587}"/>
                </a:ext>
              </a:extLst>
            </p:cNvPr>
            <p:cNvSpPr/>
            <p:nvPr/>
          </p:nvSpPr>
          <p:spPr>
            <a:xfrm>
              <a:off x="5773471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1E832A7-84ED-B013-08CC-A2BD3438BB20}"/>
                </a:ext>
              </a:extLst>
            </p:cNvPr>
            <p:cNvSpPr/>
            <p:nvPr/>
          </p:nvSpPr>
          <p:spPr>
            <a:xfrm>
              <a:off x="6498149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697B133-D253-0C10-A335-DCC2D93EC74F}"/>
                </a:ext>
              </a:extLst>
            </p:cNvPr>
            <p:cNvSpPr/>
            <p:nvPr/>
          </p:nvSpPr>
          <p:spPr>
            <a:xfrm>
              <a:off x="7222827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5BDA4A1D-1F05-58C3-000B-EBB66997E4C4}"/>
                </a:ext>
              </a:extLst>
            </p:cNvPr>
            <p:cNvSpPr/>
            <p:nvPr/>
          </p:nvSpPr>
          <p:spPr>
            <a:xfrm>
              <a:off x="7947505" y="353332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6C1EFF6-A8A6-A7A7-9A4E-AD2FBFD6F9B0}"/>
                </a:ext>
              </a:extLst>
            </p:cNvPr>
            <p:cNvSpPr/>
            <p:nvPr/>
          </p:nvSpPr>
          <p:spPr>
            <a:xfrm>
              <a:off x="3599437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7BE9AAB-6495-25F2-8992-41F3DE527F99}"/>
                </a:ext>
              </a:extLst>
            </p:cNvPr>
            <p:cNvSpPr/>
            <p:nvPr/>
          </p:nvSpPr>
          <p:spPr>
            <a:xfrm>
              <a:off x="4324115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F5659D3-F8C1-DDB0-8BC6-B1483F3C22C2}"/>
                </a:ext>
              </a:extLst>
            </p:cNvPr>
            <p:cNvSpPr/>
            <p:nvPr/>
          </p:nvSpPr>
          <p:spPr>
            <a:xfrm>
              <a:off x="5048793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4DB7D82-25A9-D673-69AA-4FFE4E364A54}"/>
                </a:ext>
              </a:extLst>
            </p:cNvPr>
            <p:cNvSpPr/>
            <p:nvPr/>
          </p:nvSpPr>
          <p:spPr>
            <a:xfrm>
              <a:off x="5773471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8474315-4237-ACCF-66EE-B57D21C1B4C7}"/>
                </a:ext>
              </a:extLst>
            </p:cNvPr>
            <p:cNvSpPr/>
            <p:nvPr/>
          </p:nvSpPr>
          <p:spPr>
            <a:xfrm>
              <a:off x="6498149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49EE4B4-07DD-A0E8-9503-2798D5A1D8B0}"/>
                </a:ext>
              </a:extLst>
            </p:cNvPr>
            <p:cNvSpPr/>
            <p:nvPr/>
          </p:nvSpPr>
          <p:spPr>
            <a:xfrm>
              <a:off x="7222827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1D99022-DA6C-7A07-8292-AB9BBC0BE14B}"/>
                </a:ext>
              </a:extLst>
            </p:cNvPr>
            <p:cNvSpPr/>
            <p:nvPr/>
          </p:nvSpPr>
          <p:spPr>
            <a:xfrm>
              <a:off x="7947505" y="279341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C7C3CB4-DA07-F1E3-53CC-CE861F63CF90}"/>
                </a:ext>
              </a:extLst>
            </p:cNvPr>
            <p:cNvSpPr/>
            <p:nvPr/>
          </p:nvSpPr>
          <p:spPr>
            <a:xfrm>
              <a:off x="5048793" y="427324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4B0070E-FE43-1B0A-7BCE-B45F8F785019}"/>
                </a:ext>
              </a:extLst>
            </p:cNvPr>
            <p:cNvSpPr/>
            <p:nvPr/>
          </p:nvSpPr>
          <p:spPr>
            <a:xfrm>
              <a:off x="5048793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00951936-84E9-DC89-737A-DDD1D80E20D7}"/>
              </a:ext>
            </a:extLst>
          </p:cNvPr>
          <p:cNvSpPr/>
          <p:nvPr/>
        </p:nvSpPr>
        <p:spPr>
          <a:xfrm rot="10800000">
            <a:off x="9604968" y="4369212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>
                <a:cs typeface="Calibri"/>
              </a:rPr>
              <a:t>↑</a:t>
            </a:r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7E74C3-B135-4035-ADE7-B3C1AA06E55B}"/>
              </a:ext>
            </a:extLst>
          </p:cNvPr>
          <p:cNvSpPr/>
          <p:nvPr/>
        </p:nvSpPr>
        <p:spPr>
          <a:xfrm>
            <a:off x="1477486" y="3573362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>
                <a:cs typeface="Calibri"/>
              </a:rPr>
              <a:t>ON/OFF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9C40AB1-BB81-8603-51B4-5A15D1D18C9F}"/>
              </a:ext>
            </a:extLst>
          </p:cNvPr>
          <p:cNvSpPr/>
          <p:nvPr/>
        </p:nvSpPr>
        <p:spPr>
          <a:xfrm flipV="1">
            <a:off x="10313510" y="3575462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>
                <a:cs typeface="Calibri"/>
              </a:rPr>
              <a:t>←</a:t>
            </a:r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5C9BD1C-2958-5DF6-3B7C-E7A1A504116C}"/>
              </a:ext>
            </a:extLst>
          </p:cNvPr>
          <p:cNvSpPr/>
          <p:nvPr/>
        </p:nvSpPr>
        <p:spPr>
          <a:xfrm rot="-16200000" flipV="1">
            <a:off x="8925300" y="3568872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>
                <a:cs typeface="Calibri"/>
              </a:rPr>
              <a:t>↑</a:t>
            </a:r>
            <a:endParaRPr lang="en-US"/>
          </a:p>
        </p:txBody>
      </p:sp>
      <p:sp>
        <p:nvSpPr>
          <p:cNvPr id="6" name="Ellipse 42">
            <a:extLst>
              <a:ext uri="{FF2B5EF4-FFF2-40B4-BE49-F238E27FC236}">
                <a16:creationId xmlns:a16="http://schemas.microsoft.com/office/drawing/2014/main" id="{E55B8F96-87E9-024D-A99B-23C272AD654B}"/>
              </a:ext>
            </a:extLst>
          </p:cNvPr>
          <p:cNvSpPr/>
          <p:nvPr/>
        </p:nvSpPr>
        <p:spPr>
          <a:xfrm>
            <a:off x="1477485" y="4599945"/>
            <a:ext cx="800702" cy="8007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200" err="1">
                <a:cs typeface="Calibri"/>
              </a:rPr>
              <a:t>Reset</a:t>
            </a:r>
            <a:endParaRPr lang="de-DE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5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17695A6-641F-16E2-02B1-2476032851AF}"/>
              </a:ext>
            </a:extLst>
          </p:cNvPr>
          <p:cNvSpPr/>
          <p:nvPr/>
        </p:nvSpPr>
        <p:spPr>
          <a:xfrm>
            <a:off x="5533874" y="686015"/>
            <a:ext cx="94433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297688-D660-C7B8-B39E-2279441842A8}"/>
              </a:ext>
            </a:extLst>
          </p:cNvPr>
          <p:cNvSpPr/>
          <p:nvPr/>
        </p:nvSpPr>
        <p:spPr>
          <a:xfrm>
            <a:off x="5934603" y="4476749"/>
            <a:ext cx="137583" cy="82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52DE14-986A-8845-CCE3-DC984033E523}"/>
              </a:ext>
            </a:extLst>
          </p:cNvPr>
          <p:cNvSpPr/>
          <p:nvPr/>
        </p:nvSpPr>
        <p:spPr>
          <a:xfrm>
            <a:off x="6482291" y="4167187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1C0602F-D6DF-7712-5BB1-B5998710B076}"/>
              </a:ext>
            </a:extLst>
          </p:cNvPr>
          <p:cNvSpPr/>
          <p:nvPr/>
        </p:nvSpPr>
        <p:spPr>
          <a:xfrm rot="10800000">
            <a:off x="6484938" y="4378854"/>
            <a:ext cx="455083" cy="1026582"/>
          </a:xfrm>
          <a:prstGeom prst="rtTriangle">
            <a:avLst/>
          </a:prstGeom>
          <a:solidFill>
            <a:srgbClr val="FFB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2714C8-5F81-8D1B-074B-1B6A0D9AC8C3}"/>
              </a:ext>
            </a:extLst>
          </p:cNvPr>
          <p:cNvGrpSpPr/>
          <p:nvPr/>
        </p:nvGrpSpPr>
        <p:grpSpPr>
          <a:xfrm rot="2172126">
            <a:off x="6225453" y="1546361"/>
            <a:ext cx="1576945" cy="5253135"/>
            <a:chOff x="5975356" y="1148997"/>
            <a:chExt cx="1576945" cy="5253135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017695A6-641F-16E2-02B1-2476032851AF}"/>
                </a:ext>
              </a:extLst>
            </p:cNvPr>
            <p:cNvSpPr/>
            <p:nvPr/>
          </p:nvSpPr>
          <p:spPr>
            <a:xfrm rot="1327508">
              <a:off x="6040294" y="1148997"/>
              <a:ext cx="944335" cy="52531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97688-D660-C7B8-B39E-2279441842A8}"/>
                </a:ext>
              </a:extLst>
            </p:cNvPr>
            <p:cNvSpPr/>
            <p:nvPr/>
          </p:nvSpPr>
          <p:spPr>
            <a:xfrm rot="1387508">
              <a:off x="5975356" y="4738648"/>
              <a:ext cx="137583" cy="8255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D52DE14-986A-8845-CCE3-DC984033E523}"/>
                </a:ext>
              </a:extLst>
            </p:cNvPr>
            <p:cNvSpPr/>
            <p:nvPr/>
          </p:nvSpPr>
          <p:spPr>
            <a:xfrm rot="1304849">
              <a:off x="6321961" y="4905336"/>
              <a:ext cx="455083" cy="1312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01C0602F-D6DF-7712-5BB1-B5998710B076}"/>
                </a:ext>
              </a:extLst>
            </p:cNvPr>
            <p:cNvSpPr/>
            <p:nvPr/>
          </p:nvSpPr>
          <p:spPr>
            <a:xfrm rot="6783110">
              <a:off x="6673253" y="4912262"/>
              <a:ext cx="653086" cy="1105011"/>
            </a:xfrm>
            <a:prstGeom prst="rtTriangle">
              <a:avLst/>
            </a:prstGeom>
            <a:solidFill>
              <a:srgbClr val="FFB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A00058E-2607-2C27-1EA4-D558F5A1AC74}"/>
              </a:ext>
            </a:extLst>
          </p:cNvPr>
          <p:cNvCxnSpPr/>
          <p:nvPr/>
        </p:nvCxnSpPr>
        <p:spPr>
          <a:xfrm>
            <a:off x="0" y="59944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8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17695A6-641F-16E2-02B1-2476032851AF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B73147-5395-1940-6E31-3BDD56072858}"/>
              </a:ext>
            </a:extLst>
          </p:cNvPr>
          <p:cNvSpPr/>
          <p:nvPr/>
        </p:nvSpPr>
        <p:spPr>
          <a:xfrm>
            <a:off x="1177395" y="4167187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11CA7B-4FDA-489C-6FDB-3E8F7CF99B50}"/>
              </a:ext>
            </a:extLst>
          </p:cNvPr>
          <p:cNvSpPr/>
          <p:nvPr/>
        </p:nvSpPr>
        <p:spPr>
          <a:xfrm>
            <a:off x="8130644" y="4167186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138977-BBC1-6B94-5977-A240C4923E3C}"/>
              </a:ext>
            </a:extLst>
          </p:cNvPr>
          <p:cNvSpPr/>
          <p:nvPr/>
        </p:nvSpPr>
        <p:spPr>
          <a:xfrm>
            <a:off x="1248834" y="4331228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204B7E-0684-5BDD-73BD-B0DBE3DF50B6}"/>
              </a:ext>
            </a:extLst>
          </p:cNvPr>
          <p:cNvSpPr/>
          <p:nvPr/>
        </p:nvSpPr>
        <p:spPr>
          <a:xfrm>
            <a:off x="1799167" y="4331227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03355B-EE75-A69F-05A1-25FC0B2C390A}"/>
              </a:ext>
            </a:extLst>
          </p:cNvPr>
          <p:cNvSpPr/>
          <p:nvPr/>
        </p:nvSpPr>
        <p:spPr>
          <a:xfrm>
            <a:off x="2910415" y="4331226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833619-BE40-CA6F-11D0-49683AD4C5CD}"/>
              </a:ext>
            </a:extLst>
          </p:cNvPr>
          <p:cNvSpPr/>
          <p:nvPr/>
        </p:nvSpPr>
        <p:spPr>
          <a:xfrm>
            <a:off x="3450165" y="4331225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1B5222-C677-4281-EAA9-7BFD173908CB}"/>
              </a:ext>
            </a:extLst>
          </p:cNvPr>
          <p:cNvSpPr/>
          <p:nvPr/>
        </p:nvSpPr>
        <p:spPr>
          <a:xfrm>
            <a:off x="8141228" y="4156603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7A6DA4-E895-28E9-FF1C-CEFF80B483C4}"/>
              </a:ext>
            </a:extLst>
          </p:cNvPr>
          <p:cNvSpPr/>
          <p:nvPr/>
        </p:nvSpPr>
        <p:spPr>
          <a:xfrm>
            <a:off x="8212667" y="4320644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A6AEAE-8F5F-9CC3-8E3B-C20011E34D6E}"/>
              </a:ext>
            </a:extLst>
          </p:cNvPr>
          <p:cNvSpPr/>
          <p:nvPr/>
        </p:nvSpPr>
        <p:spPr>
          <a:xfrm>
            <a:off x="8763000" y="4320643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B2226B-7163-5C83-A356-D2ED73E1F698}"/>
              </a:ext>
            </a:extLst>
          </p:cNvPr>
          <p:cNvSpPr/>
          <p:nvPr/>
        </p:nvSpPr>
        <p:spPr>
          <a:xfrm>
            <a:off x="9334499" y="4320643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65EDAE-F6DE-D650-EF91-6D60694C3FFC}"/>
              </a:ext>
            </a:extLst>
          </p:cNvPr>
          <p:cNvSpPr/>
          <p:nvPr/>
        </p:nvSpPr>
        <p:spPr>
          <a:xfrm>
            <a:off x="9874248" y="4320642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DCE565-5D8E-1E41-EC34-189DEE99E2CE}"/>
              </a:ext>
            </a:extLst>
          </p:cNvPr>
          <p:cNvSpPr/>
          <p:nvPr/>
        </p:nvSpPr>
        <p:spPr>
          <a:xfrm>
            <a:off x="10413998" y="4320641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0CDA-6D73-DE0E-B1B6-A991205451DC}"/>
              </a:ext>
            </a:extLst>
          </p:cNvPr>
          <p:cNvSpPr/>
          <p:nvPr/>
        </p:nvSpPr>
        <p:spPr>
          <a:xfrm>
            <a:off x="1381124" y="4318000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8A2D7-83CE-64A1-B8AE-D1A79E6A87E2}"/>
              </a:ext>
            </a:extLst>
          </p:cNvPr>
          <p:cNvSpPr/>
          <p:nvPr/>
        </p:nvSpPr>
        <p:spPr>
          <a:xfrm>
            <a:off x="1931457" y="4328583"/>
            <a:ext cx="201083" cy="40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E9E9B-ACB6-3F34-80C4-E7104A220EB5}"/>
              </a:ext>
            </a:extLst>
          </p:cNvPr>
          <p:cNvSpPr/>
          <p:nvPr/>
        </p:nvSpPr>
        <p:spPr>
          <a:xfrm>
            <a:off x="3042705" y="4328581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879E7A-7122-A0D6-F31F-E0D07A96A0D6}"/>
              </a:ext>
            </a:extLst>
          </p:cNvPr>
          <p:cNvSpPr/>
          <p:nvPr/>
        </p:nvSpPr>
        <p:spPr>
          <a:xfrm>
            <a:off x="3582455" y="4328581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5A0D1B-2804-D13E-7608-062E32501F4D}"/>
              </a:ext>
            </a:extLst>
          </p:cNvPr>
          <p:cNvSpPr/>
          <p:nvPr/>
        </p:nvSpPr>
        <p:spPr>
          <a:xfrm>
            <a:off x="8141228" y="4156603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F18125-B7E7-EA9A-5C36-B3226E38C078}"/>
              </a:ext>
            </a:extLst>
          </p:cNvPr>
          <p:cNvSpPr/>
          <p:nvPr/>
        </p:nvSpPr>
        <p:spPr>
          <a:xfrm>
            <a:off x="8212667" y="4320644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20FF58-06A4-1774-0054-DD8B79DBD9AB}"/>
              </a:ext>
            </a:extLst>
          </p:cNvPr>
          <p:cNvSpPr/>
          <p:nvPr/>
        </p:nvSpPr>
        <p:spPr>
          <a:xfrm>
            <a:off x="8763000" y="4320643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51AF8D-A73D-EFE5-5AAD-858CFEEB6187}"/>
              </a:ext>
            </a:extLst>
          </p:cNvPr>
          <p:cNvSpPr/>
          <p:nvPr/>
        </p:nvSpPr>
        <p:spPr>
          <a:xfrm>
            <a:off x="9334499" y="4320643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F4D4DAA-03F4-57C5-BFB1-F13E38B00C02}"/>
              </a:ext>
            </a:extLst>
          </p:cNvPr>
          <p:cNvSpPr/>
          <p:nvPr/>
        </p:nvSpPr>
        <p:spPr>
          <a:xfrm>
            <a:off x="9874248" y="4320642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39B32F-6407-1E25-4676-F115DE4A6351}"/>
              </a:ext>
            </a:extLst>
          </p:cNvPr>
          <p:cNvSpPr/>
          <p:nvPr/>
        </p:nvSpPr>
        <p:spPr>
          <a:xfrm>
            <a:off x="10413998" y="4320641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762EE0-F505-D43C-3D62-33ACFA42C19A}"/>
              </a:ext>
            </a:extLst>
          </p:cNvPr>
          <p:cNvSpPr/>
          <p:nvPr/>
        </p:nvSpPr>
        <p:spPr>
          <a:xfrm>
            <a:off x="8344957" y="4307416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3FAA7D-A2AB-9E4F-7663-4D9D0EED6328}"/>
              </a:ext>
            </a:extLst>
          </p:cNvPr>
          <p:cNvSpPr/>
          <p:nvPr/>
        </p:nvSpPr>
        <p:spPr>
          <a:xfrm>
            <a:off x="8895290" y="4317999"/>
            <a:ext cx="201083" cy="40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C097DC-E0C6-01A5-7E93-4D630110FD7E}"/>
              </a:ext>
            </a:extLst>
          </p:cNvPr>
          <p:cNvSpPr/>
          <p:nvPr/>
        </p:nvSpPr>
        <p:spPr>
          <a:xfrm>
            <a:off x="9466789" y="4307414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8DEDFC-D575-8D3C-6235-38CCA3D23F2A}"/>
              </a:ext>
            </a:extLst>
          </p:cNvPr>
          <p:cNvSpPr/>
          <p:nvPr/>
        </p:nvSpPr>
        <p:spPr>
          <a:xfrm>
            <a:off x="10006538" y="4317997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3408E24-00C6-B9D6-37A2-B3E5DB65AFFB}"/>
              </a:ext>
            </a:extLst>
          </p:cNvPr>
          <p:cNvSpPr/>
          <p:nvPr/>
        </p:nvSpPr>
        <p:spPr>
          <a:xfrm rot="5400000">
            <a:off x="2100159" y="4548898"/>
            <a:ext cx="1005416" cy="4550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6C92A-A7C4-55D0-384A-7B9900B08972}"/>
              </a:ext>
            </a:extLst>
          </p:cNvPr>
          <p:cNvSpPr/>
          <p:nvPr/>
        </p:nvSpPr>
        <p:spPr>
          <a:xfrm>
            <a:off x="10546288" y="4317997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B5FE09-D58A-FC31-6C3E-4B80AA0BD7E4}"/>
              </a:ext>
            </a:extLst>
          </p:cNvPr>
          <p:cNvSpPr/>
          <p:nvPr/>
        </p:nvSpPr>
        <p:spPr>
          <a:xfrm>
            <a:off x="2502956" y="4317998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82D9D-4D27-B2F1-4F0A-C5223F4C35FA}"/>
              </a:ext>
            </a:extLst>
          </p:cNvPr>
          <p:cNvSpPr txBox="1"/>
          <p:nvPr/>
        </p:nvSpPr>
        <p:spPr>
          <a:xfrm rot="5400000" flipH="1">
            <a:off x="2197857" y="4657299"/>
            <a:ext cx="793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WAGO 221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B6BE3-C84E-C9B7-0277-ACE6C9F47FC6}"/>
              </a:ext>
            </a:extLst>
          </p:cNvPr>
          <p:cNvSpPr txBox="1"/>
          <p:nvPr/>
        </p:nvSpPr>
        <p:spPr>
          <a:xfrm rot="5400000" flipH="1">
            <a:off x="9180961" y="4702791"/>
            <a:ext cx="793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WAGO 221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6ADB100-9723-063D-80B7-D51030795583}"/>
              </a:ext>
            </a:extLst>
          </p:cNvPr>
          <p:cNvSpPr/>
          <p:nvPr/>
        </p:nvSpPr>
        <p:spPr>
          <a:xfrm>
            <a:off x="1497541" y="552979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9F9741-423B-B89A-A576-4545BCE039CF}"/>
              </a:ext>
            </a:extLst>
          </p:cNvPr>
          <p:cNvSpPr/>
          <p:nvPr/>
        </p:nvSpPr>
        <p:spPr>
          <a:xfrm>
            <a:off x="1497541" y="119147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6E4A84-224F-379E-7DA8-F4D94500FE7E}"/>
              </a:ext>
            </a:extLst>
          </p:cNvPr>
          <p:cNvSpPr/>
          <p:nvPr/>
        </p:nvSpPr>
        <p:spPr>
          <a:xfrm>
            <a:off x="10339913" y="552979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7005792-0A84-CF71-85D7-A209B06F4ED0}"/>
              </a:ext>
            </a:extLst>
          </p:cNvPr>
          <p:cNvSpPr/>
          <p:nvPr/>
        </p:nvSpPr>
        <p:spPr>
          <a:xfrm>
            <a:off x="10339913" y="119147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099457" y="293330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-1855857" y="5124541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2221545" y="5152355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DD723A0-9314-11B2-0FFD-7B89775FEB99}"/>
              </a:ext>
            </a:extLst>
          </p:cNvPr>
          <p:cNvSpPr/>
          <p:nvPr/>
        </p:nvSpPr>
        <p:spPr>
          <a:xfrm>
            <a:off x="9926216" y="1094363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9A6DD835-2A90-B907-15CF-89A3A67ED3D7}"/>
              </a:ext>
            </a:extLst>
          </p:cNvPr>
          <p:cNvSpPr/>
          <p:nvPr/>
        </p:nvSpPr>
        <p:spPr>
          <a:xfrm>
            <a:off x="8992360" y="1094363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EE3DB68-BC44-3208-0010-CCE3942A1837}"/>
              </a:ext>
            </a:extLst>
          </p:cNvPr>
          <p:cNvSpPr/>
          <p:nvPr/>
        </p:nvSpPr>
        <p:spPr>
          <a:xfrm>
            <a:off x="3718305" y="43292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D4D33E-AFFD-50E7-F3E6-01F37FD2EF39}"/>
              </a:ext>
            </a:extLst>
          </p:cNvPr>
          <p:cNvSpPr/>
          <p:nvPr/>
        </p:nvSpPr>
        <p:spPr>
          <a:xfrm>
            <a:off x="4442983" y="43292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7D281B0-D23D-0BAA-2BBA-4833972CE46D}"/>
              </a:ext>
            </a:extLst>
          </p:cNvPr>
          <p:cNvSpPr/>
          <p:nvPr/>
        </p:nvSpPr>
        <p:spPr>
          <a:xfrm>
            <a:off x="5167661" y="432925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AB7707F-DB01-38DF-8BEE-13261D0ADA59}"/>
              </a:ext>
            </a:extLst>
          </p:cNvPr>
          <p:cNvSpPr/>
          <p:nvPr/>
        </p:nvSpPr>
        <p:spPr>
          <a:xfrm>
            <a:off x="5892339" y="43292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3B6BB0A-FD60-6F44-0D36-05B9991556B9}"/>
              </a:ext>
            </a:extLst>
          </p:cNvPr>
          <p:cNvSpPr/>
          <p:nvPr/>
        </p:nvSpPr>
        <p:spPr>
          <a:xfrm>
            <a:off x="6617017" y="43292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011877E-DD8D-AE01-86BF-E0099EC403C3}"/>
              </a:ext>
            </a:extLst>
          </p:cNvPr>
          <p:cNvSpPr/>
          <p:nvPr/>
        </p:nvSpPr>
        <p:spPr>
          <a:xfrm>
            <a:off x="7341695" y="432925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9E1FD04-440D-73D9-79D3-BE8A7476489F}"/>
              </a:ext>
            </a:extLst>
          </p:cNvPr>
          <p:cNvSpPr/>
          <p:nvPr/>
        </p:nvSpPr>
        <p:spPr>
          <a:xfrm>
            <a:off x="8066373" y="432925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92BFD4F-F397-11B9-CE1C-100DB01DA749}"/>
              </a:ext>
            </a:extLst>
          </p:cNvPr>
          <p:cNvSpPr/>
          <p:nvPr/>
        </p:nvSpPr>
        <p:spPr>
          <a:xfrm>
            <a:off x="3718305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17C24E9-D15F-C10A-4D2E-5652429F4781}"/>
              </a:ext>
            </a:extLst>
          </p:cNvPr>
          <p:cNvSpPr/>
          <p:nvPr/>
        </p:nvSpPr>
        <p:spPr>
          <a:xfrm>
            <a:off x="4442983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80BBFB-A035-0113-5234-F928543DA5D8}"/>
              </a:ext>
            </a:extLst>
          </p:cNvPr>
          <p:cNvSpPr/>
          <p:nvPr/>
        </p:nvSpPr>
        <p:spPr>
          <a:xfrm>
            <a:off x="5892339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1F4E9C9-D56F-BE5E-B0BA-C05CFEF1F4E8}"/>
              </a:ext>
            </a:extLst>
          </p:cNvPr>
          <p:cNvSpPr/>
          <p:nvPr/>
        </p:nvSpPr>
        <p:spPr>
          <a:xfrm>
            <a:off x="6617017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4017C20-A92A-E4DF-D1FF-B969D0FA297A}"/>
              </a:ext>
            </a:extLst>
          </p:cNvPr>
          <p:cNvSpPr/>
          <p:nvPr/>
        </p:nvSpPr>
        <p:spPr>
          <a:xfrm>
            <a:off x="7341695" y="35899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5107B53-8B41-5254-8249-BE2EE4E8AD4C}"/>
              </a:ext>
            </a:extLst>
          </p:cNvPr>
          <p:cNvSpPr/>
          <p:nvPr/>
        </p:nvSpPr>
        <p:spPr>
          <a:xfrm>
            <a:off x="8066373" y="35899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A80343E-1CFB-D8CA-F285-6052210C0799}"/>
              </a:ext>
            </a:extLst>
          </p:cNvPr>
          <p:cNvSpPr/>
          <p:nvPr/>
        </p:nvSpPr>
        <p:spPr>
          <a:xfrm>
            <a:off x="3718305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9B999C3-D5C5-40CC-D80A-4423FC932B2D}"/>
              </a:ext>
            </a:extLst>
          </p:cNvPr>
          <p:cNvSpPr/>
          <p:nvPr/>
        </p:nvSpPr>
        <p:spPr>
          <a:xfrm>
            <a:off x="4442983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E4DF9D6-EE82-B28F-0873-2F91F2E7D1E6}"/>
              </a:ext>
            </a:extLst>
          </p:cNvPr>
          <p:cNvSpPr/>
          <p:nvPr/>
        </p:nvSpPr>
        <p:spPr>
          <a:xfrm>
            <a:off x="5892339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482DFAE-F0D0-4BE9-EBF4-1ADD4048DAC8}"/>
              </a:ext>
            </a:extLst>
          </p:cNvPr>
          <p:cNvSpPr/>
          <p:nvPr/>
        </p:nvSpPr>
        <p:spPr>
          <a:xfrm>
            <a:off x="6617017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A33F9F-BAF2-EE33-ED4A-1C2C0BE5749B}"/>
              </a:ext>
            </a:extLst>
          </p:cNvPr>
          <p:cNvSpPr/>
          <p:nvPr/>
        </p:nvSpPr>
        <p:spPr>
          <a:xfrm>
            <a:off x="7341695" y="137021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BC6F1DE-5134-1490-0ED1-2DD1136DDF5D}"/>
              </a:ext>
            </a:extLst>
          </p:cNvPr>
          <p:cNvSpPr/>
          <p:nvPr/>
        </p:nvSpPr>
        <p:spPr>
          <a:xfrm>
            <a:off x="8066373" y="137021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A9D43F4-6D2F-EF67-2192-0BAAB72007EB}"/>
              </a:ext>
            </a:extLst>
          </p:cNvPr>
          <p:cNvSpPr/>
          <p:nvPr/>
        </p:nvSpPr>
        <p:spPr>
          <a:xfrm>
            <a:off x="3718305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67177FB8-897F-1036-94F0-7F222CEA0934}"/>
              </a:ext>
            </a:extLst>
          </p:cNvPr>
          <p:cNvSpPr/>
          <p:nvPr/>
        </p:nvSpPr>
        <p:spPr>
          <a:xfrm>
            <a:off x="4442983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B7218C-FE3F-190F-B5E2-97F900ABF42C}"/>
              </a:ext>
            </a:extLst>
          </p:cNvPr>
          <p:cNvSpPr/>
          <p:nvPr/>
        </p:nvSpPr>
        <p:spPr>
          <a:xfrm>
            <a:off x="5167661" y="63029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140C9F7-AFEB-DD0F-87A1-9449DFC11F55}"/>
              </a:ext>
            </a:extLst>
          </p:cNvPr>
          <p:cNvSpPr/>
          <p:nvPr/>
        </p:nvSpPr>
        <p:spPr>
          <a:xfrm>
            <a:off x="5892339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B3F32A5-6FA7-167A-9396-5A69CA41CF92}"/>
              </a:ext>
            </a:extLst>
          </p:cNvPr>
          <p:cNvSpPr/>
          <p:nvPr/>
        </p:nvSpPr>
        <p:spPr>
          <a:xfrm>
            <a:off x="6617017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73A6427-3FF9-9A94-F6A2-0AE756594362}"/>
              </a:ext>
            </a:extLst>
          </p:cNvPr>
          <p:cNvSpPr/>
          <p:nvPr/>
        </p:nvSpPr>
        <p:spPr>
          <a:xfrm>
            <a:off x="7341695" y="63029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A37283A-490C-417A-434C-DD15F6397902}"/>
              </a:ext>
            </a:extLst>
          </p:cNvPr>
          <p:cNvSpPr/>
          <p:nvPr/>
        </p:nvSpPr>
        <p:spPr>
          <a:xfrm>
            <a:off x="8066373" y="63029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1764476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66E6DC93-97E3-32B5-DD9F-54C38AE19DF8}"/>
              </a:ext>
            </a:extLst>
          </p:cNvPr>
          <p:cNvSpPr/>
          <p:nvPr/>
        </p:nvSpPr>
        <p:spPr>
          <a:xfrm>
            <a:off x="3718305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06B9D35-981D-F127-FEEC-974B9549CFC8}"/>
              </a:ext>
            </a:extLst>
          </p:cNvPr>
          <p:cNvSpPr/>
          <p:nvPr/>
        </p:nvSpPr>
        <p:spPr>
          <a:xfrm>
            <a:off x="4442983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0FF2EA7-7054-295E-5C7C-7D4E641C9847}"/>
              </a:ext>
            </a:extLst>
          </p:cNvPr>
          <p:cNvSpPr/>
          <p:nvPr/>
        </p:nvSpPr>
        <p:spPr>
          <a:xfrm>
            <a:off x="5167661" y="285004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88AAF9F-7B32-8C88-582F-85325216E587}"/>
              </a:ext>
            </a:extLst>
          </p:cNvPr>
          <p:cNvSpPr/>
          <p:nvPr/>
        </p:nvSpPr>
        <p:spPr>
          <a:xfrm>
            <a:off x="5892339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1E832A7-84ED-B013-08CC-A2BD3438BB20}"/>
              </a:ext>
            </a:extLst>
          </p:cNvPr>
          <p:cNvSpPr/>
          <p:nvPr/>
        </p:nvSpPr>
        <p:spPr>
          <a:xfrm>
            <a:off x="6617017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697B133-D253-0C10-A335-DCC2D93EC74F}"/>
              </a:ext>
            </a:extLst>
          </p:cNvPr>
          <p:cNvSpPr/>
          <p:nvPr/>
        </p:nvSpPr>
        <p:spPr>
          <a:xfrm>
            <a:off x="7341695" y="285004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DA4A1D-1F05-58C3-000B-EBB66997E4C4}"/>
              </a:ext>
            </a:extLst>
          </p:cNvPr>
          <p:cNvSpPr/>
          <p:nvPr/>
        </p:nvSpPr>
        <p:spPr>
          <a:xfrm>
            <a:off x="8066373" y="285004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6C1EFF6-A8A6-A7A7-9A4E-AD2FBFD6F9B0}"/>
              </a:ext>
            </a:extLst>
          </p:cNvPr>
          <p:cNvSpPr/>
          <p:nvPr/>
        </p:nvSpPr>
        <p:spPr>
          <a:xfrm>
            <a:off x="3718305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7BE9AAB-6495-25F2-8992-41F3DE527F99}"/>
              </a:ext>
            </a:extLst>
          </p:cNvPr>
          <p:cNvSpPr/>
          <p:nvPr/>
        </p:nvSpPr>
        <p:spPr>
          <a:xfrm>
            <a:off x="4442983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CF5659D3-F8C1-DDB0-8BC6-B1483F3C22C2}"/>
              </a:ext>
            </a:extLst>
          </p:cNvPr>
          <p:cNvSpPr/>
          <p:nvPr/>
        </p:nvSpPr>
        <p:spPr>
          <a:xfrm>
            <a:off x="5167661" y="211013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4DB7D82-25A9-D673-69AA-4FFE4E364A54}"/>
              </a:ext>
            </a:extLst>
          </p:cNvPr>
          <p:cNvSpPr/>
          <p:nvPr/>
        </p:nvSpPr>
        <p:spPr>
          <a:xfrm>
            <a:off x="5892339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8474315-4237-ACCF-66EE-B57D21C1B4C7}"/>
              </a:ext>
            </a:extLst>
          </p:cNvPr>
          <p:cNvSpPr/>
          <p:nvPr/>
        </p:nvSpPr>
        <p:spPr>
          <a:xfrm>
            <a:off x="6617017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9EE4B4-07DD-A0E8-9503-2798D5A1D8B0}"/>
              </a:ext>
            </a:extLst>
          </p:cNvPr>
          <p:cNvSpPr/>
          <p:nvPr/>
        </p:nvSpPr>
        <p:spPr>
          <a:xfrm>
            <a:off x="7341695" y="211013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1D99022-DA6C-7A07-8292-AB9BBC0BE14B}"/>
              </a:ext>
            </a:extLst>
          </p:cNvPr>
          <p:cNvSpPr/>
          <p:nvPr/>
        </p:nvSpPr>
        <p:spPr>
          <a:xfrm>
            <a:off x="8066373" y="211013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A533ABA-7104-D342-C222-3C8E2058C0A6}"/>
              </a:ext>
            </a:extLst>
          </p:cNvPr>
          <p:cNvSpPr/>
          <p:nvPr/>
        </p:nvSpPr>
        <p:spPr>
          <a:xfrm>
            <a:off x="9251202" y="4036659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E0180F-0C4D-9762-6AAF-891054395BEA}"/>
              </a:ext>
            </a:extLst>
          </p:cNvPr>
          <p:cNvSpPr/>
          <p:nvPr/>
        </p:nvSpPr>
        <p:spPr>
          <a:xfrm>
            <a:off x="2254801" y="4036660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094363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50BFFE55-5509-1308-8956-3E2328E2C92D}"/>
              </a:ext>
            </a:extLst>
          </p:cNvPr>
          <p:cNvSpPr/>
          <p:nvPr/>
        </p:nvSpPr>
        <p:spPr>
          <a:xfrm>
            <a:off x="9840432" y="3320414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C7C3CB4-DA07-F1E3-53CC-CE861F63CF90}"/>
              </a:ext>
            </a:extLst>
          </p:cNvPr>
          <p:cNvSpPr/>
          <p:nvPr/>
        </p:nvSpPr>
        <p:spPr>
          <a:xfrm>
            <a:off x="5167661" y="35899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B0070E-FE43-1B0A-7BCE-B45F8F785019}"/>
              </a:ext>
            </a:extLst>
          </p:cNvPr>
          <p:cNvSpPr/>
          <p:nvPr/>
        </p:nvSpPr>
        <p:spPr>
          <a:xfrm>
            <a:off x="5167661" y="137021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0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3718305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4442983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7661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745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3718305" y="1139401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4442983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7661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1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27" grpId="0" animBg="1"/>
      <p:bldP spid="10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4437239" y="1133236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7661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4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27" grpId="0" animBg="1"/>
      <p:bldP spid="10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4440356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←</a:t>
            </a:r>
            <a:endParaRPr lang="de-DE" sz="80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6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27" grpId="0" animBg="1"/>
      <p:bldP spid="10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←</a:t>
            </a:r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27" y="2270211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4440356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4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29" grpId="1" animBg="1"/>
      <p:bldP spid="109" grpId="0" animBg="1"/>
      <p:bldP spid="109" grpId="1" animBg="1"/>
      <p:bldP spid="10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4444098" y="114002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←</a:t>
            </a:r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1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114138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4442983" y="4834800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→</a:t>
            </a:r>
            <a:endParaRPr lang="de-DE" sz="80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←</a:t>
            </a:r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↓</a:t>
            </a:r>
            <a:endParaRPr lang="de-DE" sz="80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29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106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Krietenstein</dc:creator>
  <cp:lastModifiedBy>Max Steidle</cp:lastModifiedBy>
  <cp:revision>1</cp:revision>
  <dcterms:created xsi:type="dcterms:W3CDTF">2023-08-21T12:51:34Z</dcterms:created>
  <dcterms:modified xsi:type="dcterms:W3CDTF">2023-08-22T12:51:57Z</dcterms:modified>
</cp:coreProperties>
</file>