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4" r:id="rId3"/>
    <p:sldId id="272" r:id="rId4"/>
    <p:sldId id="275" r:id="rId5"/>
    <p:sldId id="270" r:id="rId6"/>
    <p:sldId id="258" r:id="rId7"/>
    <p:sldId id="257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CB063-790F-4FBD-A878-8866CFC1E598}" v="471" dt="2023-08-23T07:35:14.936"/>
    <p1510:client id="{5472DE07-329C-4CC4-8DC5-7BB7A0C7E9BA}" v="898" dt="2023-08-23T07:57:00.391"/>
    <p1510:client id="{727E9540-0F79-4813-A779-08BCDB9EF310}" v="7" dt="2023-08-23T06:12:43.229"/>
    <p1510:client id="{EA10B50E-0402-44DA-A7F3-2FF9E6F3E497}" v="330" dt="2023-08-23T07:33:0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Krietenstein" userId="e610dbe8-5bee-4fe5-9301-27ef26b958ca" providerId="ADAL" clId="{5472DE07-329C-4CC4-8DC5-7BB7A0C7E9BA}"/>
    <pc:docChg chg="undo custSel modSld sldOrd">
      <pc:chgData name="Lucas Krietenstein" userId="e610dbe8-5bee-4fe5-9301-27ef26b958ca" providerId="ADAL" clId="{5472DE07-329C-4CC4-8DC5-7BB7A0C7E9BA}" dt="2023-08-23T07:57:00.391" v="896"/>
      <pc:docMkLst>
        <pc:docMk/>
      </pc:docMkLst>
      <pc:sldChg chg="modSp">
        <pc:chgData name="Lucas Krietenstein" userId="e610dbe8-5bee-4fe5-9301-27ef26b958ca" providerId="ADAL" clId="{5472DE07-329C-4CC4-8DC5-7BB7A0C7E9BA}" dt="2023-08-23T06:28:11.869" v="253" actId="1076"/>
        <pc:sldMkLst>
          <pc:docMk/>
          <pc:sldMk cId="2961271291" sldId="256"/>
        </pc:sldMkLst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" creationId="{219D50B2-CF0F-3581-8DBC-19DADCCE651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" creationId="{325BA36B-4BCC-EA02-D797-D5E65B37EC1F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" creationId="{6271882A-39CB-DB81-E3AA-46DEC20EA7D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" creationId="{7994D1B8-FFD9-DCAE-E722-D281137A6DD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9" creationId="{E6DA7EC6-1EFA-5F01-5E67-9B4A048ED7A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0" creationId="{3C5B9BD1-DC88-4957-1192-B5DF4AEE3EC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1" creationId="{91E158B3-51FF-92B9-57C5-F66C734C550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2" creationId="{3AF67D93-7299-FFA4-C837-9C2DE7C3324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3" creationId="{765C3106-798B-040F-B31A-387B7C040B90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4" creationId="{0B88EBC6-DAB9-7E3C-9447-A7A22399E60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5" creationId="{15A52807-C326-FA07-FFC1-7AF4E841718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6" creationId="{23B53859-CC16-0CE0-786F-62F566A613C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7" creationId="{E4F9FAFD-BFD8-D167-EA31-0D6D2BC81AF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8" creationId="{ADA125A7-CCB6-C0D0-8EFB-967AB668BA8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9" creationId="{281917B9-9CD2-39A8-A27A-E6E454405CC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0" creationId="{E618AF6D-C07B-02B9-682B-096C6725F1F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1" creationId="{AE00831D-3DE9-E64C-8C88-3B1196F081D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2" creationId="{0972805C-095F-1F4F-171D-EED1825783A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3" creationId="{CAC1CDA4-2022-9A1E-CBAC-A0A3AEB077F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4" creationId="{1660E345-7D21-C20A-C661-D516E5C9E0F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5" creationId="{D854223E-4115-F0F8-BFE2-CAE0446767F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6" creationId="{50A0B816-EFBF-AE4C-410D-2680CBD4A87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7" creationId="{E477E2D7-5B70-F473-FB46-11D2052FC0B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8" creationId="{76A4D8F8-8761-1E49-5854-23332145076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9" creationId="{4F237C27-5DAA-56A8-60AE-FEACF2BF636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0" creationId="{E99646FB-DDB9-DD84-D276-3A39E3C109F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1" creationId="{9C389E34-DDF1-828D-0BC8-AE2616C44A2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2" creationId="{502FDC2B-1AC4-F124-16B2-8706CD269FA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3" creationId="{51420C60-3BF9-2B6A-E7B5-18C13696735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4" creationId="{78644C31-CD56-4905-3A3B-C87E8DEB12E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5" creationId="{1FD00AB5-F553-1F1D-65EF-41C9DF51D48E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6" creationId="{138262D1-ACFA-20F9-AA6C-7AAC5B5C4C6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7" creationId="{B0CBEB79-727A-5CF5-6BE7-57BAD33B215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0" creationId="{AE926122-A59A-4A35-E4E9-F27972A9967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1" creationId="{57426195-2491-8420-70F1-751C9AE0E1A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2" creationId="{14443DC4-DABF-96AF-890E-F2F39683ABDE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3" creationId="{C9772293-478C-03CE-ED03-6CE2BF00579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4" creationId="{BD7E5F5A-FE56-4BB5-AE76-2073C3BDC71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5" creationId="{D203050F-A80B-BD7C-D6DB-A2AE43CC670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6" creationId="{8CCDE041-D689-CB76-DD3A-C47EAA6C9C2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7" creationId="{0F2D775D-2B97-F676-F5B9-2B676C301F6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8" creationId="{5BA0B4E6-8405-F8FB-8E46-D94C2CBEB96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9" creationId="{19C81F71-A89A-2461-074D-D943B33DFDD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0" creationId="{04A7EA31-7A6D-910E-124D-21A776E3B20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1" creationId="{15782050-D654-501E-2CE9-126361BCB50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2" creationId="{5A7F00C1-43C7-E142-107C-9D7C2C97F1C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3" creationId="{490B1D4D-E1F3-E288-FEA5-44757969233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4" creationId="{90763220-4A3A-F92D-AA4D-53E9A77D2C7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5" creationId="{E3520BFE-76B4-B039-9571-645391C894B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6" creationId="{28B3F88E-1241-0AF4-1B65-FED409336D1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7" creationId="{366D68C9-CD20-DCD0-F296-145E676F05DF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8" creationId="{0A9C0B5A-EDDE-9FFB-ACC0-E14424A0C16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9" creationId="{27B60C90-4714-7C8E-25C5-69EF72F27FF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0" creationId="{65CD4003-6627-6131-A51D-8C5672113F3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1" creationId="{608C03AF-4EBD-1F9A-9871-068F1F15036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2" creationId="{873C2ABB-D084-A984-39E5-BEFAD9B70CA0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3" creationId="{776CD1DC-19AB-B9BD-2A95-55EE023393C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4" creationId="{90DB5ED1-2F75-C2F3-81E2-335113B3A41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5" creationId="{E0B98951-E02F-FCB4-1052-F41C6C16E83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6" creationId="{F4875BE9-F7D8-13A9-1CEE-CEF28C93BB7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7" creationId="{0EE637CB-B5DD-E0FF-A478-A2250292E9F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8" creationId="{6B9B0247-E900-4BD7-F9B6-CBADB026FC0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9" creationId="{3902AEAF-0079-FBF9-5973-181060CB628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0" creationId="{D392581B-439D-8FD4-CE32-BFE39AEEB4F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1" creationId="{3EE593B0-6ED4-3C19-FE8C-506D5C7F75A0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2" creationId="{7AF09525-AD42-13DA-E9AF-2E8179A4490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3" creationId="{DB363355-16C8-7EFE-3F29-6BA9FD335CB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4" creationId="{50B36F1F-0E27-7CA1-CE99-C7BBB5DC9B7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5" creationId="{BC6123A5-13AA-8A78-0664-2986399C29E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6" creationId="{AE38B8B5-0A3A-D727-57BA-A1DE010046D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7" creationId="{8E2088B6-D763-4163-ADE9-8FBBC793638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8" creationId="{8CA0CF0F-187E-E224-D1D3-0F921D5DD67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9" creationId="{85F859BB-45FD-A72B-CB95-B2466D5D402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0" creationId="{2BF00E55-DD06-DDF1-8746-BA1C3A6ACA3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1" creationId="{3BC2628D-7B20-FBC7-EC8F-DBAC3041D57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2" creationId="{D9060713-E96E-87EA-83F8-8259287D3FF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3" creationId="{B08363FE-EB55-103B-07CE-13B3ACA70D4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4" creationId="{1D9B0416-D157-0998-AEB0-DD3DA24841C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5" creationId="{5DF5CF76-912E-39A8-4F93-34004947AED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7" creationId="{64025997-819A-1A62-B31C-2451C973A54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8" creationId="{12C9DB4A-5E1C-796A-4162-99CECD5497F9}"/>
          </ac:spMkLst>
        </pc:spChg>
        <pc:grpChg chg="mod">
          <ac:chgData name="Lucas Krietenstein" userId="e610dbe8-5bee-4fe5-9301-27ef26b958ca" providerId="ADAL" clId="{5472DE07-329C-4CC4-8DC5-7BB7A0C7E9BA}" dt="2023-08-23T06:28:11.869" v="253" actId="1076"/>
          <ac:grpSpMkLst>
            <pc:docMk/>
            <pc:sldMk cId="2961271291" sldId="256"/>
            <ac:grpSpMk id="4" creationId="{9D44969E-9A72-0A32-DDC4-CBD51F47F58C}"/>
          </ac:grpSpMkLst>
        </pc:grpChg>
        <pc:grpChg chg="mod">
          <ac:chgData name="Lucas Krietenstein" userId="e610dbe8-5bee-4fe5-9301-27ef26b958ca" providerId="ADAL" clId="{5472DE07-329C-4CC4-8DC5-7BB7A0C7E9BA}" dt="2023-08-23T06:28:11.869" v="253" actId="1076"/>
          <ac:grpSpMkLst>
            <pc:docMk/>
            <pc:sldMk cId="2961271291" sldId="256"/>
            <ac:grpSpMk id="39" creationId="{A75A66F8-6184-BF93-2EAE-371AD7DE7D82}"/>
          </ac:grpSpMkLst>
        </pc:grpChg>
        <pc:picChg chg="mod">
          <ac:chgData name="Lucas Krietenstein" userId="e610dbe8-5bee-4fe5-9301-27ef26b958ca" providerId="ADAL" clId="{5472DE07-329C-4CC4-8DC5-7BB7A0C7E9BA}" dt="2023-08-23T06:28:11.869" v="253" actId="1076"/>
          <ac:picMkLst>
            <pc:docMk/>
            <pc:sldMk cId="2961271291" sldId="256"/>
            <ac:picMk id="38" creationId="{A1BB937B-54B9-92AA-9E65-4A7BA2235E7E}"/>
          </ac:picMkLst>
        </pc:picChg>
      </pc:sldChg>
      <pc:sldChg chg="ord modTransition">
        <pc:chgData name="Lucas Krietenstein" userId="e610dbe8-5bee-4fe5-9301-27ef26b958ca" providerId="ADAL" clId="{5472DE07-329C-4CC4-8DC5-7BB7A0C7E9BA}" dt="2023-08-23T07:57:00.391" v="896"/>
        <pc:sldMkLst>
          <pc:docMk/>
          <pc:sldMk cId="3720402301" sldId="257"/>
        </pc:sldMkLst>
      </pc:sldChg>
      <pc:sldChg chg="ord modTransition">
        <pc:chgData name="Lucas Krietenstein" userId="e610dbe8-5bee-4fe5-9301-27ef26b958ca" providerId="ADAL" clId="{5472DE07-329C-4CC4-8DC5-7BB7A0C7E9BA}" dt="2023-08-23T07:56:46.061" v="894"/>
        <pc:sldMkLst>
          <pc:docMk/>
          <pc:sldMk cId="3538826678" sldId="258"/>
        </pc:sldMkLst>
      </pc:sldChg>
      <pc:sldChg chg="addSp delSp modSp mod ord modTransition">
        <pc:chgData name="Lucas Krietenstein" userId="e610dbe8-5bee-4fe5-9301-27ef26b958ca" providerId="ADAL" clId="{5472DE07-329C-4CC4-8DC5-7BB7A0C7E9BA}" dt="2023-08-23T07:55:19.624" v="886"/>
        <pc:sldMkLst>
          <pc:docMk/>
          <pc:sldMk cId="1778627472" sldId="270"/>
        </pc:sldMkLst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4" creationId="{5E3DB281-0A57-560C-1311-078D534AF7B0}"/>
          </ac:spMkLst>
        </pc:spChg>
        <pc:spChg chg="add del mod">
          <ac:chgData name="Lucas Krietenstein" userId="e610dbe8-5bee-4fe5-9301-27ef26b958ca" providerId="ADAL" clId="{5472DE07-329C-4CC4-8DC5-7BB7A0C7E9BA}" dt="2023-08-23T06:56:05.299" v="458" actId="478"/>
          <ac:spMkLst>
            <pc:docMk/>
            <pc:sldMk cId="1778627472" sldId="270"/>
            <ac:spMk id="11" creationId="{3B5CDB02-F255-BB9D-5D82-CEAFA7D3A27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4" creationId="{0E534859-8A58-319F-8820-41E3E3C7F47B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5" creationId="{48B632B9-8B23-C3A3-4038-A1E7015E53F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6" creationId="{22ED9AEC-C4D2-030B-E539-9F3D82BC999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7" creationId="{476D2445-5D2C-D6CD-9E43-9A72D0C614CF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8" creationId="{C3FB55EF-54AF-C18A-089B-EFB3D180384B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9" creationId="{5B7A289C-89EE-0FD9-B829-2BB4C7BC086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0" creationId="{AD04626E-50AD-A2C7-8F0C-6C7F8305983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1" creationId="{9DE251DD-99EB-FD05-CB99-ED712F920B3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2" creationId="{32F3F465-1938-ED62-DEB3-71C387833F7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3" creationId="{94C9B354-9C4A-B6D1-743B-CD8414E1B79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4" creationId="{1D567C01-93F8-5047-45C9-D289A5D5475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5" creationId="{C49F457B-9D83-8715-7992-8A960EF9DDD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6" creationId="{E25182D3-91B5-8030-B53A-36B721F576AE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7" creationId="{841C80C5-DAE3-31B7-8D8E-B1660CEB4B3E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8" creationId="{9F1B89B3-8ABC-47B7-166F-8C0169FF4F8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9" creationId="{DE7B8543-A96B-C61E-0372-13613B3F6C5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0" creationId="{0AD980B7-216E-DA59-8176-DAF4FF0385C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1" creationId="{70BCCE4F-2175-CDCD-957E-A96FA8D11E8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2" creationId="{07B91DB1-60E9-7519-447B-61B046838B2B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3" creationId="{A7E26DBF-9F14-4544-C35C-9C3411716892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4" creationId="{0B9E3271-ED84-B97C-02E3-ACF9977832F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5" creationId="{1F75D356-AC69-CE57-CA5C-9352205EE6E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6" creationId="{C45978B1-F1B0-7EA4-131D-B71E4E1A6D6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7" creationId="{911448F2-48F2-B2E6-C81D-714703BA2F8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8" creationId="{8DC6814E-DF31-7DCB-7F66-0D5BF129DC0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9" creationId="{534A51EF-DCF9-F545-BF9D-EAA805AA5A6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0" creationId="{196E1E72-675C-1986-55FB-8102ECC962FD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1" creationId="{1F0410CE-D2F7-A0A5-E061-924E61398B6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2" creationId="{516E3398-E39D-E140-E07F-83ECABE1EDB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3" creationId="{A517986D-B691-C3AB-8129-7621190FBB6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4" creationId="{02E07E5F-792C-D96F-61B2-39BBF6DC897D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5" creationId="{92C67C97-BE77-39C3-C20A-34ED31BB05BB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46" creationId="{09FEBE91-DC4D-3C44-A791-39DC864F078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9" creationId="{97C04566-59EB-9159-CAD2-665942AAF80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0" creationId="{C931A11F-1161-FDF4-302B-FF0BF093B86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1" creationId="{EEC193FF-4204-739D-1855-EDA8C66C0F2D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2" creationId="{1CFB3C0F-2FA3-D14D-ABBA-01024F1378B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3" creationId="{D56E1FD5-E303-0156-28B2-7F6FB3E8D82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4" creationId="{9B0D3985-C590-6E45-33CD-7999072D443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5" creationId="{BBAE3A13-27AB-3809-FE12-8197A459E1F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6" creationId="{C3277FBE-8781-89B8-6A45-8654B0E33E9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7" creationId="{353EACB7-31CC-8D05-C034-64CFFF8E5C3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8" creationId="{4E056DA5-D901-F060-8652-8433ECF9C4B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9" creationId="{5D573F12-3497-F67B-00CD-2DFF7AD6D48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0" creationId="{D90678F7-8B18-6505-25ED-47ECC9EED73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1" creationId="{4CD553DD-1F37-310E-50CC-7AB96930931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2" creationId="{8D28AAD9-6550-41DD-ABA0-FC8B3D01A34F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3" creationId="{B9C68288-FD16-F524-4DEE-98BA0845ED3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4" creationId="{A9F09D44-5C13-0579-94AF-8F039A9F4A8E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5" creationId="{CE7891BF-2219-2CDF-08A5-19697179DBF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7" creationId="{8BB3C869-D2A5-5E62-F433-C060F645179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8" creationId="{2BCD576C-B747-A12E-220A-892D2E9D05C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9" creationId="{A21F1A0D-89A9-31CF-1AF3-218EA0ABEA7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0" creationId="{0F6BBD61-58D3-2713-0A01-B912B6FBB88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1" creationId="{49F81221-81F0-E923-9100-2B79FF12267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2" creationId="{6C82A280-FD85-E584-666D-921E12AD4E4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3" creationId="{01DB7F01-54E2-750A-5B23-5FEB0AED745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4" creationId="{C95C5A6C-B2DE-651B-F3D2-8122051D2FD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5" creationId="{FB1E8F77-DC07-E06D-34F4-7EF2524CFFF8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6" creationId="{E3CE525F-836E-A67F-9517-D24CE35B1C9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7" creationId="{5957E214-9236-DF5E-9117-0F79770EBFA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8" creationId="{EF6BA4D6-4B60-8FFE-BE7B-EF39509DCD5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9" creationId="{611FF433-4DBE-3742-5DDD-9FC5C792159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0" creationId="{0509B7C9-60F6-C55F-3681-78C0C301CED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1" creationId="{A3FB8B9E-6EA5-D66B-BB30-C8D63AD4141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2" creationId="{60BA9BAB-3547-3DE3-E28D-BAF11CE43B3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3" creationId="{3F6FFC3B-1A45-8162-125A-657329939B8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4" creationId="{28DD2333-E704-92E6-2ACB-624DD98AFF8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5" creationId="{66FD196F-05B9-913E-C24D-614DBBD6DB72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6" creationId="{065DE366-396F-FDEB-DAAE-B39CABBC77F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7" creationId="{D6BC4D6F-A648-4E62-0C2D-FF869A76166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8" creationId="{F412512C-835E-7FA8-5FD3-314E509C2D5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9" creationId="{2579DF4B-315B-486E-BEE2-B707FAC0A2B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50" creationId="{A3CD1B40-1249-9F71-D511-04E420A46BB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51" creationId="{B1FD9C90-FBD6-CB24-984E-266EDA0E8B4D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2" creationId="{4784FD8F-0665-D38F-B7A3-E968DBAB25D1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3" creationId="{26C4B7C9-9BA0-34D9-95A0-968494E74021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4" creationId="{359E6CE2-BF74-1205-1363-B6AAA657E28F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5" creationId="{487C7928-E713-63C1-DFEC-14EE7782F55D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6" creationId="{A7216BEE-28BB-0103-B3EA-808C980EA55A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7" creationId="{B9A95E65-E94D-D8ED-1C7C-EC92FDECE369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1" creationId="{28A61335-3E8D-5F8B-726A-3376B53C8253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2" creationId="{F27C004F-C324-0A8E-FAA7-3D6149D9D0BE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3" creationId="{B0E4AA91-BF29-ADDC-D018-744C970A2D31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4" creationId="{F8A1E7F3-241F-E9D5-985B-C27EEA889E7A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5" creationId="{5EE67AC3-3F19-5E9B-2AA9-EBB85A70343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6" creationId="{17121F54-16C5-6026-15BC-19D81BE793E3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7" creationId="{09ECA407-0734-8787-9B9E-3DC23D162E7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8" creationId="{BBB6F95C-90B4-1FDF-0075-DF90E2ED8699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9" creationId="{B6C7249D-46EA-67F8-1921-834B6276F2A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0" creationId="{C0B2337A-A60E-FA9F-51DF-CD3152383BE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1" creationId="{787025BD-29C2-9572-186B-F46149B61DD1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2" creationId="{FB24FC96-A525-8BFA-BB29-CF2A9871687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3" creationId="{C10CE584-2145-F62A-1F7C-AEDA7E2A452F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4" creationId="{8EBC22D0-A620-70A6-9B4B-5A6CACEE843D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5" creationId="{9AA22930-93E4-1075-2842-67593888E82E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6" creationId="{BF5AFDB4-311F-B95B-0230-23B0BCF984E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7" creationId="{237D5095-5BE2-F842-5359-6B4027D77D3B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8" creationId="{34DEFBEB-30BE-8576-2C22-5CF73F6F0319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9" creationId="{EF78F48D-F01E-285D-1E94-662C94029C70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0" creationId="{74EF37EA-85F8-0B6F-FD03-CDE977A32D37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1" creationId="{580D4B37-225C-1858-EEFF-B92C1219664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2" creationId="{A8A091D8-A79B-A0B3-02B1-0FF969A5228E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3" creationId="{FC8AE46E-BF73-B856-DE44-55BD9D280DB7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4" creationId="{B412E7EF-4772-C047-621D-3CD08712AF5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5" creationId="{3F1A3A35-984A-67A7-7C85-CDD2ECF2092A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6" creationId="{1B488BB0-BD70-5415-B631-835FCDA7FE2C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7" creationId="{6E3FF252-E1BC-514C-D373-5E8F2B11FF2D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8" creationId="{F527D328-E425-5909-882F-8A4721B7822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9" creationId="{5FB1F12B-FFD6-EFE8-8DB6-E0D846F91031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0" creationId="{0B79D7B2-B6F7-6E5E-0913-35CBD36E13DF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1" creationId="{3279824C-9E6F-18BE-8BA4-C15149D842C8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2" creationId="{49C39F30-B2F2-30DB-4033-F51392E6CC77}"/>
          </ac:spMkLst>
        </pc:spChg>
        <pc:spChg chg="add del">
          <ac:chgData name="Lucas Krietenstein" userId="e610dbe8-5bee-4fe5-9301-27ef26b958ca" providerId="ADAL" clId="{5472DE07-329C-4CC4-8DC5-7BB7A0C7E9BA}" dt="2023-08-23T06:31:11.413" v="274" actId="478"/>
          <ac:spMkLst>
            <pc:docMk/>
            <pc:sldMk cId="1778627472" sldId="270"/>
            <ac:spMk id="1093" creationId="{4810EFEC-F71B-9195-D755-D71316FC7C29}"/>
          </ac:spMkLst>
        </pc:spChg>
        <pc:spChg chg="add 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4" creationId="{E7FF0667-2FEE-BD41-5036-D17E900869BE}"/>
          </ac:spMkLst>
        </pc:spChg>
        <pc:spChg chg="add mod ord">
          <ac:chgData name="Lucas Krietenstein" userId="e610dbe8-5bee-4fe5-9301-27ef26b958ca" providerId="ADAL" clId="{5472DE07-329C-4CC4-8DC5-7BB7A0C7E9BA}" dt="2023-08-23T07:22:24.477" v="842" actId="14861"/>
          <ac:spMkLst>
            <pc:docMk/>
            <pc:sldMk cId="1778627472" sldId="270"/>
            <ac:spMk id="1121" creationId="{340D9180-0DAF-E08F-2CC6-48A800805AA1}"/>
          </ac:spMkLst>
        </pc:spChg>
        <pc:spChg chg="add mod">
          <ac:chgData name="Lucas Krietenstein" userId="e610dbe8-5bee-4fe5-9301-27ef26b958ca" providerId="ADAL" clId="{5472DE07-329C-4CC4-8DC5-7BB7A0C7E9BA}" dt="2023-08-23T07:25:41.699" v="879" actId="1076"/>
          <ac:spMkLst>
            <pc:docMk/>
            <pc:sldMk cId="1778627472" sldId="270"/>
            <ac:spMk id="1149" creationId="{BB406FBB-4644-2887-4135-9FEA7378D0DA}"/>
          </ac:spMkLst>
        </pc:spChg>
        <pc:grpChg chg="add del mod">
          <ac:chgData name="Lucas Krietenstein" userId="e610dbe8-5bee-4fe5-9301-27ef26b958ca" providerId="ADAL" clId="{5472DE07-329C-4CC4-8DC5-7BB7A0C7E9BA}" dt="2023-08-23T06:26:20.466" v="238" actId="478"/>
          <ac:grpSpMkLst>
            <pc:docMk/>
            <pc:sldMk cId="1778627472" sldId="270"/>
            <ac:grpSpMk id="13" creationId="{9C5BF46F-788D-E0F2-C7FA-7E93F15F0A50}"/>
          </ac:grpSpMkLst>
        </pc:grpChg>
        <pc:grpChg chg="add del mod">
          <ac:chgData name="Lucas Krietenstein" userId="e610dbe8-5bee-4fe5-9301-27ef26b958ca" providerId="ADAL" clId="{5472DE07-329C-4CC4-8DC5-7BB7A0C7E9BA}" dt="2023-08-23T06:26:20.466" v="238" actId="478"/>
          <ac:grpSpMkLst>
            <pc:docMk/>
            <pc:sldMk cId="1778627472" sldId="270"/>
            <ac:grpSpMk id="48" creationId="{9205FB2B-E466-ECE0-927B-DF64E0C10958}"/>
          </ac:grpSpMkLst>
        </pc:grpChg>
        <pc:grpChg chg="add mod">
          <ac:chgData name="Lucas Krietenstein" userId="e610dbe8-5bee-4fe5-9301-27ef26b958ca" providerId="ADAL" clId="{5472DE07-329C-4CC4-8DC5-7BB7A0C7E9BA}" dt="2023-08-23T06:26:17.479" v="236" actId="164"/>
          <ac:grpSpMkLst>
            <pc:docMk/>
            <pc:sldMk cId="1778627472" sldId="270"/>
            <ac:grpSpMk id="1058" creationId="{0F9808F7-35BB-448E-6960-D734D8695269}"/>
          </ac:grpSpMkLst>
        </pc:grpChg>
        <pc:grpChg chg="add mod">
          <ac:chgData name="Lucas Krietenstein" userId="e610dbe8-5bee-4fe5-9301-27ef26b958ca" providerId="ADAL" clId="{5472DE07-329C-4CC4-8DC5-7BB7A0C7E9BA}" dt="2023-08-23T07:20:21.323" v="839" actId="339"/>
          <ac:grpSpMkLst>
            <pc:docMk/>
            <pc:sldMk cId="1778627472" sldId="270"/>
            <ac:grpSpMk id="1060" creationId="{D8FF0C70-1B09-EBBA-0480-748A8B2583C7}"/>
          </ac:grpSpMkLst>
        </pc:grp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2" creationId="{588B0301-D46A-AC6B-583C-C5DD08126B35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3" creationId="{55FEBB31-7848-C3CD-8F2C-6A2568E294D8}"/>
          </ac:picMkLst>
        </pc:picChg>
        <pc:picChg chg="add del mod">
          <ac:chgData name="Lucas Krietenstein" userId="e610dbe8-5bee-4fe5-9301-27ef26b958ca" providerId="ADAL" clId="{5472DE07-329C-4CC4-8DC5-7BB7A0C7E9BA}" dt="2023-08-23T06:20:18.178" v="152" actId="478"/>
          <ac:picMkLst>
            <pc:docMk/>
            <pc:sldMk cId="1778627472" sldId="270"/>
            <ac:picMk id="5" creationId="{FBD4F7CA-7C8B-7901-DD6F-534AF0B148F5}"/>
          </ac:picMkLst>
        </pc:picChg>
        <pc:picChg chg="add del mod">
          <ac:chgData name="Lucas Krietenstein" userId="e610dbe8-5bee-4fe5-9301-27ef26b958ca" providerId="ADAL" clId="{5472DE07-329C-4CC4-8DC5-7BB7A0C7E9BA}" dt="2023-08-23T06:20:18.178" v="152" actId="478"/>
          <ac:picMkLst>
            <pc:docMk/>
            <pc:sldMk cId="1778627472" sldId="270"/>
            <ac:picMk id="6" creationId="{299BF27A-7782-C67A-7746-1E74703C2004}"/>
          </ac:picMkLst>
        </pc:picChg>
        <pc:picChg chg="add del mod">
          <ac:chgData name="Lucas Krietenstein" userId="e610dbe8-5bee-4fe5-9301-27ef26b958ca" providerId="ADAL" clId="{5472DE07-329C-4CC4-8DC5-7BB7A0C7E9BA}" dt="2023-08-23T06:20:18.178" v="152" actId="478"/>
          <ac:picMkLst>
            <pc:docMk/>
            <pc:sldMk cId="1778627472" sldId="270"/>
            <ac:picMk id="7" creationId="{6B4E3ED3-96B7-B6F8-CF1C-375458BF12D9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8" creationId="{2E666FFE-3354-43C6-8D8B-2025D2B611C1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9" creationId="{9970EFC9-85FC-8056-D757-79D8B1D7171F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" creationId="{27D3E646-425A-FBE1-3EEB-B6DFE77705EA}"/>
          </ac:picMkLst>
        </pc:picChg>
        <pc:picChg chg="add del mod">
          <ac:chgData name="Lucas Krietenstein" userId="e610dbe8-5bee-4fe5-9301-27ef26b958ca" providerId="ADAL" clId="{5472DE07-329C-4CC4-8DC5-7BB7A0C7E9BA}" dt="2023-08-23T06:23:57.290" v="198" actId="478"/>
          <ac:picMkLst>
            <pc:docMk/>
            <pc:sldMk cId="1778627472" sldId="270"/>
            <ac:picMk id="12" creationId="{A6458D09-5650-F779-5278-8CF7D5B6F601}"/>
          </ac:picMkLst>
        </pc:picChg>
        <pc:picChg chg="add del mod">
          <ac:chgData name="Lucas Krietenstein" userId="e610dbe8-5bee-4fe5-9301-27ef26b958ca" providerId="ADAL" clId="{5472DE07-329C-4CC4-8DC5-7BB7A0C7E9BA}" dt="2023-08-23T06:26:20.466" v="238" actId="478"/>
          <ac:picMkLst>
            <pc:docMk/>
            <pc:sldMk cId="1778627472" sldId="270"/>
            <ac:picMk id="47" creationId="{EDB09D8F-E351-7E32-5D6A-0E141E87D0E7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26" creationId="{950B43B6-8FDA-8912-AA8B-292045C02C81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59" creationId="{FFDC079F-A6D0-1530-88FE-3B67289CA2B9}"/>
          </ac:picMkLst>
        </pc:picChg>
        <pc:picChg chg="add del mod">
          <ac:chgData name="Lucas Krietenstein" userId="e610dbe8-5bee-4fe5-9301-27ef26b958ca" providerId="ADAL" clId="{5472DE07-329C-4CC4-8DC5-7BB7A0C7E9BA}" dt="2023-08-23T06:44:03.564" v="287" actId="478"/>
          <ac:picMkLst>
            <pc:docMk/>
            <pc:sldMk cId="1778627472" sldId="270"/>
            <ac:picMk id="1095" creationId="{1CA87F2C-851B-3984-7AED-020845E9503C}"/>
          </ac:picMkLst>
        </pc:picChg>
        <pc:picChg chg="add mod or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97" creationId="{44EF1988-4313-7B7E-E607-69E85717A640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98" creationId="{668C4377-F45D-CEC2-A452-8D14691D7655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3" creationId="{2A3D37D5-2E90-96A7-0BE9-A411673BBDD4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4" creationId="{4A7DE494-CC48-F3CE-2D26-7B1C0A3772F1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5" creationId="{B76ADA66-F32B-7037-0CF1-3082601164B9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6" creationId="{067C8B32-07E0-FD39-D558-3728520D3723}"/>
          </ac:picMkLst>
        </pc:picChg>
        <pc:picChg chg="add del mod">
          <ac:chgData name="Lucas Krietenstein" userId="e610dbe8-5bee-4fe5-9301-27ef26b958ca" providerId="ADAL" clId="{5472DE07-329C-4CC4-8DC5-7BB7A0C7E9BA}" dt="2023-08-23T07:16:06.377" v="722" actId="478"/>
          <ac:picMkLst>
            <pc:docMk/>
            <pc:sldMk cId="1778627472" sldId="270"/>
            <ac:picMk id="1137" creationId="{70B8445D-7BE6-C08C-4B27-B70388088856}"/>
          </ac:picMkLst>
        </pc:picChg>
        <pc:picChg chg="add mod">
          <ac:chgData name="Lucas Krietenstein" userId="e610dbe8-5bee-4fe5-9301-27ef26b958ca" providerId="ADAL" clId="{5472DE07-329C-4CC4-8DC5-7BB7A0C7E9BA}" dt="2023-08-23T07:16:11.150" v="723" actId="1076"/>
          <ac:picMkLst>
            <pc:docMk/>
            <pc:sldMk cId="1778627472" sldId="270"/>
            <ac:picMk id="1140" creationId="{19F79FBF-57F3-9FEA-34B2-0D1FBC26EDAF}"/>
          </ac:picMkLst>
        </pc:picChg>
        <pc:picChg chg="add mod">
          <ac:chgData name="Lucas Krietenstein" userId="e610dbe8-5bee-4fe5-9301-27ef26b958ca" providerId="ADAL" clId="{5472DE07-329C-4CC4-8DC5-7BB7A0C7E9BA}" dt="2023-08-23T07:19:14.932" v="812" actId="1076"/>
          <ac:picMkLst>
            <pc:docMk/>
            <pc:sldMk cId="1778627472" sldId="270"/>
            <ac:picMk id="1141" creationId="{47E105A2-65DB-EEC3-7073-ED53CA5F08A2}"/>
          </ac:picMkLst>
        </pc:picChg>
        <pc:picChg chg="add mod">
          <ac:chgData name="Lucas Krietenstein" userId="e610dbe8-5bee-4fe5-9301-27ef26b958ca" providerId="ADAL" clId="{5472DE07-329C-4CC4-8DC5-7BB7A0C7E9BA}" dt="2023-08-23T07:19:37.646" v="818" actId="1076"/>
          <ac:picMkLst>
            <pc:docMk/>
            <pc:sldMk cId="1778627472" sldId="270"/>
            <ac:picMk id="1142" creationId="{AB5BC285-B8CA-2F3F-6688-89B03B0E68E0}"/>
          </ac:picMkLst>
        </pc:picChg>
        <pc:inkChg chg="add del">
          <ac:chgData name="Lucas Krietenstein" userId="e610dbe8-5bee-4fe5-9301-27ef26b958ca" providerId="ADAL" clId="{5472DE07-329C-4CC4-8DC5-7BB7A0C7E9BA}" dt="2023-08-23T06:51:23.138" v="401" actId="9405"/>
          <ac:inkMkLst>
            <pc:docMk/>
            <pc:sldMk cId="1778627472" sldId="270"/>
            <ac:inkMk id="1099" creationId="{0FC0851C-174F-6059-DA05-C4FAA60352AC}"/>
          </ac:inkMkLst>
        </pc:ink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01" creationId="{FFF5EF33-A5E7-F32D-AE0C-4AC4C82C7450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05" creationId="{1C4338CE-23D8-8D9F-7578-921744489904}"/>
          </ac:cxnSpMkLst>
        </pc:cxnChg>
        <pc:cxnChg chg="add del mod">
          <ac:chgData name="Lucas Krietenstein" userId="e610dbe8-5bee-4fe5-9301-27ef26b958ca" providerId="ADAL" clId="{5472DE07-329C-4CC4-8DC5-7BB7A0C7E9BA}" dt="2023-08-23T06:53:24.040" v="440" actId="478"/>
          <ac:cxnSpMkLst>
            <pc:docMk/>
            <pc:sldMk cId="1778627472" sldId="270"/>
            <ac:cxnSpMk id="1108" creationId="{53CE48B5-9AEA-E3ED-2A66-0F389DCF0BFE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09" creationId="{47D1F7E6-F03C-6FB3-B33D-04136FFE618C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15" creationId="{B2DC4228-FE2D-802B-EAF8-D04EC8ABDBA1}"/>
          </ac:cxnSpMkLst>
        </pc:cxnChg>
        <pc:cxnChg chg="add del">
          <ac:chgData name="Lucas Krietenstein" userId="e610dbe8-5bee-4fe5-9301-27ef26b958ca" providerId="ADAL" clId="{5472DE07-329C-4CC4-8DC5-7BB7A0C7E9BA}" dt="2023-08-23T06:54:59.235" v="452" actId="478"/>
          <ac:cxnSpMkLst>
            <pc:docMk/>
            <pc:sldMk cId="1778627472" sldId="270"/>
            <ac:cxnSpMk id="1118" creationId="{92DCF88C-B207-5825-5CF9-69C64CA3E113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19" creationId="{51A6A38B-FDF2-4B29-4FA6-F23BB6F08F89}"/>
          </ac:cxnSpMkLst>
        </pc:cxnChg>
        <pc:cxnChg chg="add mod">
          <ac:chgData name="Lucas Krietenstein" userId="e610dbe8-5bee-4fe5-9301-27ef26b958ca" providerId="ADAL" clId="{5472DE07-329C-4CC4-8DC5-7BB7A0C7E9BA}" dt="2023-08-23T07:13:21.294" v="719" actId="14100"/>
          <ac:cxnSpMkLst>
            <pc:docMk/>
            <pc:sldMk cId="1778627472" sldId="270"/>
            <ac:cxnSpMk id="1138" creationId="{296A3A10-F4AC-3A20-E5F6-789404FDCD71}"/>
          </ac:cxnSpMkLst>
        </pc:cxnChg>
        <pc:cxnChg chg="add mod">
          <ac:chgData name="Lucas Krietenstein" userId="e610dbe8-5bee-4fe5-9301-27ef26b958ca" providerId="ADAL" clId="{5472DE07-329C-4CC4-8DC5-7BB7A0C7E9BA}" dt="2023-08-23T07:19:32.037" v="817" actId="14100"/>
          <ac:cxnSpMkLst>
            <pc:docMk/>
            <pc:sldMk cId="1778627472" sldId="270"/>
            <ac:cxnSpMk id="1143" creationId="{C9DD0409-7226-B7DC-AE49-8B0BFC458A02}"/>
          </ac:cxnSpMkLst>
        </pc:cxnChg>
        <pc:cxnChg chg="add mod">
          <ac:chgData name="Lucas Krietenstein" userId="e610dbe8-5bee-4fe5-9301-27ef26b958ca" providerId="ADAL" clId="{5472DE07-329C-4CC4-8DC5-7BB7A0C7E9BA}" dt="2023-08-23T07:19:28.873" v="816" actId="14100"/>
          <ac:cxnSpMkLst>
            <pc:docMk/>
            <pc:sldMk cId="1778627472" sldId="270"/>
            <ac:cxnSpMk id="1145" creationId="{CEBFE905-533E-6C98-6729-873680D5E560}"/>
          </ac:cxnSpMkLst>
        </pc:cxnChg>
      </pc:sldChg>
    </pc:docChg>
  </pc:docChgLst>
  <pc:docChgLst>
    <pc:chgData name="Lucas Krietenstein" userId="S::lucas.krietenstein@wago.com::e610dbe8-5bee-4fe5-9301-27ef26b958ca" providerId="AD" clId="Web-{727E9540-0F79-4813-A779-08BCDB9EF310}"/>
    <pc:docChg chg="addSld modSld">
      <pc:chgData name="Lucas Krietenstein" userId="S::lucas.krietenstein@wago.com::e610dbe8-5bee-4fe5-9301-27ef26b958ca" providerId="AD" clId="Web-{727E9540-0F79-4813-A779-08BCDB9EF310}" dt="2023-08-23T06:12:43.229" v="6" actId="14100"/>
      <pc:docMkLst>
        <pc:docMk/>
      </pc:docMkLst>
      <pc:sldChg chg="addSp delSp modSp new">
        <pc:chgData name="Lucas Krietenstein" userId="S::lucas.krietenstein@wago.com::e610dbe8-5bee-4fe5-9301-27ef26b958ca" providerId="AD" clId="Web-{727E9540-0F79-4813-A779-08BCDB9EF310}" dt="2023-08-23T06:12:43.229" v="6" actId="14100"/>
        <pc:sldMkLst>
          <pc:docMk/>
          <pc:sldMk cId="1778627472" sldId="270"/>
        </pc:sldMkLst>
        <pc:spChg chg="add del">
          <ac:chgData name="Lucas Krietenstein" userId="S::lucas.krietenstein@wago.com::e610dbe8-5bee-4fe5-9301-27ef26b958ca" providerId="AD" clId="Web-{727E9540-0F79-4813-A779-08BCDB9EF310}" dt="2023-08-23T06:11:59.241" v="2"/>
          <ac:spMkLst>
            <pc:docMk/>
            <pc:sldMk cId="1778627472" sldId="270"/>
            <ac:spMk id="2" creationId="{2FEBAF9C-58B8-240C-9ACE-B3548B38241A}"/>
          </ac:spMkLst>
        </pc:spChg>
        <pc:spChg chg="add mod">
          <ac:chgData name="Lucas Krietenstein" userId="S::lucas.krietenstein@wago.com::e610dbe8-5bee-4fe5-9301-27ef26b958ca" providerId="AD" clId="Web-{727E9540-0F79-4813-A779-08BCDB9EF310}" dt="2023-08-23T06:12:43.229" v="6" actId="14100"/>
          <ac:spMkLst>
            <pc:docMk/>
            <pc:sldMk cId="1778627472" sldId="270"/>
            <ac:spMk id="4" creationId="{5E3DB281-0A57-560C-1311-078D534AF7B0}"/>
          </ac:spMkLst>
        </pc:spChg>
      </pc:sldChg>
    </pc:docChg>
  </pc:docChgLst>
  <pc:docChgLst>
    <pc:chgData name="Andreas Epp" userId="ce438506-5639-4441-bd8c-67c8760740d8" providerId="ADAL" clId="{EA10B50E-0402-44DA-A7F3-2FF9E6F3E497}"/>
    <pc:docChg chg="undo custSel addSld modSld sldOrd">
      <pc:chgData name="Andreas Epp" userId="ce438506-5639-4441-bd8c-67c8760740d8" providerId="ADAL" clId="{EA10B50E-0402-44DA-A7F3-2FF9E6F3E497}" dt="2023-08-23T07:33:07.323" v="330"/>
      <pc:docMkLst>
        <pc:docMk/>
      </pc:docMkLst>
      <pc:sldChg chg="modSp add mod ord modTransition modAnim">
        <pc:chgData name="Andreas Epp" userId="ce438506-5639-4441-bd8c-67c8760740d8" providerId="ADAL" clId="{EA10B50E-0402-44DA-A7F3-2FF9E6F3E497}" dt="2023-08-23T07:13:18.480" v="257"/>
        <pc:sldMkLst>
          <pc:docMk/>
          <pc:sldMk cId="2125086784" sldId="272"/>
        </pc:sldMkLst>
        <pc:spChg chg="mod">
          <ac:chgData name="Andreas Epp" userId="ce438506-5639-4441-bd8c-67c8760740d8" providerId="ADAL" clId="{EA10B50E-0402-44DA-A7F3-2FF9E6F3E497}" dt="2023-08-23T06:16:08.568" v="6" actId="207"/>
          <ac:spMkLst>
            <pc:docMk/>
            <pc:sldMk cId="2125086784" sldId="272"/>
            <ac:spMk id="40" creationId="{AE926122-A59A-4A35-E4E9-F27972A99679}"/>
          </ac:spMkLst>
        </pc:spChg>
        <pc:spChg chg="mod">
          <ac:chgData name="Andreas Epp" userId="ce438506-5639-4441-bd8c-67c8760740d8" providerId="ADAL" clId="{EA10B50E-0402-44DA-A7F3-2FF9E6F3E497}" dt="2023-08-23T06:16:23.135" v="8" actId="207"/>
          <ac:spMkLst>
            <pc:docMk/>
            <pc:sldMk cId="2125086784" sldId="272"/>
            <ac:spMk id="41" creationId="{57426195-2491-8420-70F1-751C9AE0E1A7}"/>
          </ac:spMkLst>
        </pc:spChg>
        <pc:spChg chg="mod">
          <ac:chgData name="Andreas Epp" userId="ce438506-5639-4441-bd8c-67c8760740d8" providerId="ADAL" clId="{EA10B50E-0402-44DA-A7F3-2FF9E6F3E497}" dt="2023-08-23T06:16:27.134" v="9" actId="207"/>
          <ac:spMkLst>
            <pc:docMk/>
            <pc:sldMk cId="2125086784" sldId="272"/>
            <ac:spMk id="42" creationId="{14443DC4-DABF-96AF-890E-F2F39683ABDE}"/>
          </ac:spMkLst>
        </pc:spChg>
        <pc:spChg chg="mod">
          <ac:chgData name="Andreas Epp" userId="ce438506-5639-4441-bd8c-67c8760740d8" providerId="ADAL" clId="{EA10B50E-0402-44DA-A7F3-2FF9E6F3E497}" dt="2023-08-23T06:16:32.238" v="10" actId="207"/>
          <ac:spMkLst>
            <pc:docMk/>
            <pc:sldMk cId="2125086784" sldId="272"/>
            <ac:spMk id="43" creationId="{C9772293-478C-03CE-ED03-6CE2BF005796}"/>
          </ac:spMkLst>
        </pc:spChg>
        <pc:spChg chg="mod">
          <ac:chgData name="Andreas Epp" userId="ce438506-5639-4441-bd8c-67c8760740d8" providerId="ADAL" clId="{EA10B50E-0402-44DA-A7F3-2FF9E6F3E497}" dt="2023-08-23T06:16:36.716" v="11" actId="207"/>
          <ac:spMkLst>
            <pc:docMk/>
            <pc:sldMk cId="2125086784" sldId="272"/>
            <ac:spMk id="44" creationId="{BD7E5F5A-FE56-4BB5-AE76-2073C3BDC71C}"/>
          </ac:spMkLst>
        </pc:spChg>
        <pc:spChg chg="mod">
          <ac:chgData name="Andreas Epp" userId="ce438506-5639-4441-bd8c-67c8760740d8" providerId="ADAL" clId="{EA10B50E-0402-44DA-A7F3-2FF9E6F3E497}" dt="2023-08-23T06:16:56.037" v="12" actId="207"/>
          <ac:spMkLst>
            <pc:docMk/>
            <pc:sldMk cId="2125086784" sldId="272"/>
            <ac:spMk id="45" creationId="{D203050F-A80B-BD7C-D6DB-A2AE43CC6703}"/>
          </ac:spMkLst>
        </pc:spChg>
        <pc:spChg chg="mod">
          <ac:chgData name="Andreas Epp" userId="ce438506-5639-4441-bd8c-67c8760740d8" providerId="ADAL" clId="{EA10B50E-0402-44DA-A7F3-2FF9E6F3E497}" dt="2023-08-23T06:17:00.626" v="13" actId="207"/>
          <ac:spMkLst>
            <pc:docMk/>
            <pc:sldMk cId="2125086784" sldId="272"/>
            <ac:spMk id="46" creationId="{8CCDE041-D689-CB76-DD3A-C47EAA6C9C28}"/>
          </ac:spMkLst>
        </pc:spChg>
        <pc:spChg chg="mod">
          <ac:chgData name="Andreas Epp" userId="ce438506-5639-4441-bd8c-67c8760740d8" providerId="ADAL" clId="{EA10B50E-0402-44DA-A7F3-2FF9E6F3E497}" dt="2023-08-23T06:17:06.197" v="14" actId="207"/>
          <ac:spMkLst>
            <pc:docMk/>
            <pc:sldMk cId="2125086784" sldId="272"/>
            <ac:spMk id="48" creationId="{5BA0B4E6-8405-F8FB-8E46-D94C2CBEB96B}"/>
          </ac:spMkLst>
        </pc:spChg>
        <pc:spChg chg="mod">
          <ac:chgData name="Andreas Epp" userId="ce438506-5639-4441-bd8c-67c8760740d8" providerId="ADAL" clId="{EA10B50E-0402-44DA-A7F3-2FF9E6F3E497}" dt="2023-08-23T06:18:07.061" v="18" actId="207"/>
          <ac:spMkLst>
            <pc:docMk/>
            <pc:sldMk cId="2125086784" sldId="272"/>
            <ac:spMk id="49" creationId="{19C81F71-A89A-2461-074D-D943B33DFDD2}"/>
          </ac:spMkLst>
        </pc:spChg>
        <pc:spChg chg="mod">
          <ac:chgData name="Andreas Epp" userId="ce438506-5639-4441-bd8c-67c8760740d8" providerId="ADAL" clId="{EA10B50E-0402-44DA-A7F3-2FF9E6F3E497}" dt="2023-08-23T06:17:44.396" v="16" actId="207"/>
          <ac:spMkLst>
            <pc:docMk/>
            <pc:sldMk cId="2125086784" sldId="272"/>
            <ac:spMk id="50" creationId="{04A7EA31-7A6D-910E-124D-21A776E3B20C}"/>
          </ac:spMkLst>
        </pc:spChg>
        <pc:spChg chg="mod">
          <ac:chgData name="Andreas Epp" userId="ce438506-5639-4441-bd8c-67c8760740d8" providerId="ADAL" clId="{EA10B50E-0402-44DA-A7F3-2FF9E6F3E497}" dt="2023-08-23T06:19:17.483" v="22" actId="207"/>
          <ac:spMkLst>
            <pc:docMk/>
            <pc:sldMk cId="2125086784" sldId="272"/>
            <ac:spMk id="52" creationId="{5A7F00C1-43C7-E142-107C-9D7C2C97F1C9}"/>
          </ac:spMkLst>
        </pc:spChg>
        <pc:spChg chg="mod">
          <ac:chgData name="Andreas Epp" userId="ce438506-5639-4441-bd8c-67c8760740d8" providerId="ADAL" clId="{EA10B50E-0402-44DA-A7F3-2FF9E6F3E497}" dt="2023-08-23T06:46:31.210" v="174" actId="1076"/>
          <ac:spMkLst>
            <pc:docMk/>
            <pc:sldMk cId="2125086784" sldId="272"/>
            <ac:spMk id="59" creationId="{27B60C90-4714-7C8E-25C5-69EF72F27FF1}"/>
          </ac:spMkLst>
        </pc:spChg>
        <pc:spChg chg="mod">
          <ac:chgData name="Andreas Epp" userId="ce438506-5639-4441-bd8c-67c8760740d8" providerId="ADAL" clId="{EA10B50E-0402-44DA-A7F3-2FF9E6F3E497}" dt="2023-08-23T06:26:23.975" v="49" actId="207"/>
          <ac:spMkLst>
            <pc:docMk/>
            <pc:sldMk cId="2125086784" sldId="272"/>
            <ac:spMk id="60" creationId="{65CD4003-6627-6131-A51D-8C5672113F31}"/>
          </ac:spMkLst>
        </pc:spChg>
        <pc:spChg chg="mod">
          <ac:chgData name="Andreas Epp" userId="ce438506-5639-4441-bd8c-67c8760740d8" providerId="ADAL" clId="{EA10B50E-0402-44DA-A7F3-2FF9E6F3E497}" dt="2023-08-23T06:17:59.289" v="17" actId="207"/>
          <ac:spMkLst>
            <pc:docMk/>
            <pc:sldMk cId="2125086784" sldId="272"/>
            <ac:spMk id="68" creationId="{6B9B0247-E900-4BD7-F9B6-CBADB026FC01}"/>
          </ac:spMkLst>
        </pc:spChg>
        <pc:spChg chg="mod">
          <ac:chgData name="Andreas Epp" userId="ce438506-5639-4441-bd8c-67c8760740d8" providerId="ADAL" clId="{EA10B50E-0402-44DA-A7F3-2FF9E6F3E497}" dt="2023-08-23T06:18:15.272" v="19" actId="207"/>
          <ac:spMkLst>
            <pc:docMk/>
            <pc:sldMk cId="2125086784" sldId="272"/>
            <ac:spMk id="69" creationId="{3902AEAF-0079-FBF9-5973-181060CB628A}"/>
          </ac:spMkLst>
        </pc:spChg>
        <pc:spChg chg="mod">
          <ac:chgData name="Andreas Epp" userId="ce438506-5639-4441-bd8c-67c8760740d8" providerId="ADAL" clId="{EA10B50E-0402-44DA-A7F3-2FF9E6F3E497}" dt="2023-08-23T06:18:46.241" v="21" actId="207"/>
          <ac:spMkLst>
            <pc:docMk/>
            <pc:sldMk cId="2125086784" sldId="272"/>
            <ac:spMk id="70" creationId="{D392581B-439D-8FD4-CE32-BFE39AEEB4F9}"/>
          </ac:spMkLst>
        </pc:spChg>
        <pc:spChg chg="mod">
          <ac:chgData name="Andreas Epp" userId="ce438506-5639-4441-bd8c-67c8760740d8" providerId="ADAL" clId="{EA10B50E-0402-44DA-A7F3-2FF9E6F3E497}" dt="2023-08-23T06:17:19.597" v="15" actId="207"/>
          <ac:spMkLst>
            <pc:docMk/>
            <pc:sldMk cId="2125086784" sldId="272"/>
            <ac:spMk id="80" creationId="{2BF00E55-DD06-DDF1-8746-BA1C3A6ACA39}"/>
          </ac:spMkLst>
        </pc:spChg>
      </pc:sldChg>
      <pc:sldChg chg="modSp add mod modTransition modAnim">
        <pc:chgData name="Andreas Epp" userId="ce438506-5639-4441-bd8c-67c8760740d8" providerId="ADAL" clId="{EA10B50E-0402-44DA-A7F3-2FF9E6F3E497}" dt="2023-08-23T07:33:07.323" v="330"/>
        <pc:sldMkLst>
          <pc:docMk/>
          <pc:sldMk cId="1168085614" sldId="275"/>
        </pc:sldMkLst>
        <pc:spChg chg="mod">
          <ac:chgData name="Andreas Epp" userId="ce438506-5639-4441-bd8c-67c8760740d8" providerId="ADAL" clId="{EA10B50E-0402-44DA-A7F3-2FF9E6F3E497}" dt="2023-08-23T07:09:01.797" v="252" actId="1076"/>
          <ac:spMkLst>
            <pc:docMk/>
            <pc:sldMk cId="1168085614" sldId="275"/>
            <ac:spMk id="65" creationId="{E0B98951-E02F-FCB4-1052-F41C6C16E834}"/>
          </ac:spMkLst>
        </pc:spChg>
        <pc:spChg chg="mod">
          <ac:chgData name="Andreas Epp" userId="ce438506-5639-4441-bd8c-67c8760740d8" providerId="ADAL" clId="{EA10B50E-0402-44DA-A7F3-2FF9E6F3E497}" dt="2023-08-23T06:56:36.295" v="212" actId="207"/>
          <ac:spMkLst>
            <pc:docMk/>
            <pc:sldMk cId="1168085614" sldId="275"/>
            <ac:spMk id="76" creationId="{AE38B8B5-0A3A-D727-57BA-A1DE010046D2}"/>
          </ac:spMkLst>
        </pc:spChg>
      </pc:sldChg>
    </pc:docChg>
  </pc:docChgLst>
  <pc:docChgLst>
    <pc:chgData name="Max Steidle" userId="05e90cd0-f462-47d4-9d0a-54e0c3f49c74" providerId="ADAL" clId="{34BCB063-790F-4FBD-A878-8866CFC1E598}"/>
    <pc:docChg chg="undo custSel addSld delSld modSld sldOrd">
      <pc:chgData name="Max Steidle" userId="05e90cd0-f462-47d4-9d0a-54e0c3f49c74" providerId="ADAL" clId="{34BCB063-790F-4FBD-A878-8866CFC1E598}" dt="2023-08-23T14:11:14.280" v="584" actId="1076"/>
      <pc:docMkLst>
        <pc:docMk/>
      </pc:docMkLst>
      <pc:sldChg chg="new del">
        <pc:chgData name="Max Steidle" userId="05e90cd0-f462-47d4-9d0a-54e0c3f49c74" providerId="ADAL" clId="{34BCB063-790F-4FBD-A878-8866CFC1E598}" dt="2023-08-22T12:50:12.003" v="1" actId="47"/>
        <pc:sldMkLst>
          <pc:docMk/>
          <pc:sldMk cId="147834345" sldId="256"/>
        </pc:sldMkLst>
      </pc:sldChg>
      <pc:sldChg chg="addSp delSp modSp new del mod modTransition">
        <pc:chgData name="Max Steidle" userId="05e90cd0-f462-47d4-9d0a-54e0c3f49c74" providerId="ADAL" clId="{34BCB063-790F-4FBD-A878-8866CFC1E598}" dt="2023-08-23T07:19:45.462" v="476" actId="47"/>
        <pc:sldMkLst>
          <pc:docMk/>
          <pc:sldMk cId="2961271291" sldId="256"/>
        </pc:sldMkLst>
        <pc:spChg chg="del">
          <ac:chgData name="Max Steidle" userId="05e90cd0-f462-47d4-9d0a-54e0c3f49c74" providerId="ADAL" clId="{34BCB063-790F-4FBD-A878-8866CFC1E598}" dt="2023-08-22T12:50:22.729" v="3" actId="478"/>
          <ac:spMkLst>
            <pc:docMk/>
            <pc:sldMk cId="2961271291" sldId="256"/>
            <ac:spMk id="2" creationId="{2EB35A9A-C483-5329-FF07-6A81F778A6AB}"/>
          </ac:spMkLst>
        </pc:spChg>
        <pc:spChg chg="del">
          <ac:chgData name="Max Steidle" userId="05e90cd0-f462-47d4-9d0a-54e0c3f49c74" providerId="ADAL" clId="{34BCB063-790F-4FBD-A878-8866CFC1E598}" dt="2023-08-22T12:50:25.345" v="4" actId="478"/>
          <ac:spMkLst>
            <pc:docMk/>
            <pc:sldMk cId="2961271291" sldId="256"/>
            <ac:spMk id="3" creationId="{790466A3-F7B7-2442-3212-02EE269BE76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" creationId="{219D50B2-CF0F-3581-8DBC-19DADCCE651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" creationId="{325BA36B-4BCC-EA02-D797-D5E65B37EC1F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" creationId="{6271882A-39CB-DB81-E3AA-46DEC20EA7D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" creationId="{7994D1B8-FFD9-DCAE-E722-D281137A6DD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9" creationId="{E6DA7EC6-1EFA-5F01-5E67-9B4A048ED7A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0" creationId="{3C5B9BD1-DC88-4957-1192-B5DF4AEE3EC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1" creationId="{91E158B3-51FF-92B9-57C5-F66C734C550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2" creationId="{3AF67D93-7299-FFA4-C837-9C2DE7C3324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3" creationId="{765C3106-798B-040F-B31A-387B7C040B9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4" creationId="{0B88EBC6-DAB9-7E3C-9447-A7A22399E60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5" creationId="{15A52807-C326-FA07-FFC1-7AF4E841718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6" creationId="{23B53859-CC16-0CE0-786F-62F566A613C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7" creationId="{E4F9FAFD-BFD8-D167-EA31-0D6D2BC81AF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8" creationId="{ADA125A7-CCB6-C0D0-8EFB-967AB668BA8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9" creationId="{281917B9-9CD2-39A8-A27A-E6E454405CC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0" creationId="{E618AF6D-C07B-02B9-682B-096C6725F1F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1" creationId="{AE00831D-3DE9-E64C-8C88-3B1196F081D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2" creationId="{0972805C-095F-1F4F-171D-EED1825783A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3" creationId="{CAC1CDA4-2022-9A1E-CBAC-A0A3AEB077F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4" creationId="{1660E345-7D21-C20A-C661-D516E5C9E0F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5" creationId="{D854223E-4115-F0F8-BFE2-CAE0446767F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6" creationId="{50A0B816-EFBF-AE4C-410D-2680CBD4A87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7" creationId="{E477E2D7-5B70-F473-FB46-11D2052FC0B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8" creationId="{76A4D8F8-8761-1E49-5854-23332145076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9" creationId="{4F237C27-5DAA-56A8-60AE-FEACF2BF636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0" creationId="{E99646FB-DDB9-DD84-D276-3A39E3C109F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1" creationId="{9C389E34-DDF1-828D-0BC8-AE2616C44A2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2" creationId="{502FDC2B-1AC4-F124-16B2-8706CD269FA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3" creationId="{51420C60-3BF9-2B6A-E7B5-18C13696735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4" creationId="{78644C31-CD56-4905-3A3B-C87E8DEB12E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5" creationId="{1FD00AB5-F553-1F1D-65EF-41C9DF51D48E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6" creationId="{138262D1-ACFA-20F9-AA6C-7AAC5B5C4C6C}"/>
          </ac:spMkLst>
        </pc:spChg>
        <pc:spChg chg="add mod">
          <ac:chgData name="Max Steidle" userId="05e90cd0-f462-47d4-9d0a-54e0c3f49c74" providerId="ADAL" clId="{34BCB063-790F-4FBD-A878-8866CFC1E598}" dt="2023-08-22T12:52:42.779" v="15" actId="1076"/>
          <ac:spMkLst>
            <pc:docMk/>
            <pc:sldMk cId="2961271291" sldId="256"/>
            <ac:spMk id="37" creationId="{B0CBEB79-727A-5CF5-6BE7-57BAD33B215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0" creationId="{AE926122-A59A-4A35-E4E9-F27972A9967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2" creationId="{14443DC4-DABF-96AF-890E-F2F39683ABDE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3" creationId="{C9772293-478C-03CE-ED03-6CE2BF00579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4" creationId="{BD7E5F5A-FE56-4BB5-AE76-2073C3BDC71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5" creationId="{D203050F-A80B-BD7C-D6DB-A2AE43CC670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6" creationId="{8CCDE041-D689-CB76-DD3A-C47EAA6C9C2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7" creationId="{0F2D775D-2B97-F676-F5B9-2B676C301F6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8" creationId="{5BA0B4E6-8405-F8FB-8E46-D94C2CBEB96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9" creationId="{19C81F71-A89A-2461-074D-D943B33DFDD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0" creationId="{04A7EA31-7A6D-910E-124D-21A776E3B20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1" creationId="{15782050-D654-501E-2CE9-126361BCB50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2" creationId="{5A7F00C1-43C7-E142-107C-9D7C2C97F1C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3" creationId="{490B1D4D-E1F3-E288-FEA5-44757969233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4" creationId="{90763220-4A3A-F92D-AA4D-53E9A77D2C7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5" creationId="{E3520BFE-76B4-B039-9571-645391C894B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6" creationId="{28B3F88E-1241-0AF4-1B65-FED409336D1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7" creationId="{366D68C9-CD20-DCD0-F296-145E676F05DF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8" creationId="{0A9C0B5A-EDDE-9FFB-ACC0-E14424A0C16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1" creationId="{608C03AF-4EBD-1F9A-9871-068F1F15036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2" creationId="{873C2ABB-D084-A984-39E5-BEFAD9B70CA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3" creationId="{776CD1DC-19AB-B9BD-2A95-55EE023393C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4" creationId="{90DB5ED1-2F75-C2F3-81E2-335113B3A41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5" creationId="{E0B98951-E02F-FCB4-1052-F41C6C16E83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6" creationId="{F4875BE9-F7D8-13A9-1CEE-CEF28C93BB7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7" creationId="{0EE637CB-B5DD-E0FF-A478-A2250292E9F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8" creationId="{6B9B0247-E900-4BD7-F9B6-CBADB026FC0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9" creationId="{3902AEAF-0079-FBF9-5973-181060CB628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0" creationId="{D392581B-439D-8FD4-CE32-BFE39AEEB4F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1" creationId="{3EE593B0-6ED4-3C19-FE8C-506D5C7F75A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2" creationId="{7AF09525-AD42-13DA-E9AF-2E8179A4490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3" creationId="{DB363355-16C8-7EFE-3F29-6BA9FD335CB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4" creationId="{50B36F1F-0E27-7CA1-CE99-C7BBB5DC9B7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5" creationId="{BC6123A5-13AA-8A78-0664-2986399C29E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6" creationId="{AE38B8B5-0A3A-D727-57BA-A1DE010046D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7" creationId="{8E2088B6-D763-4163-ADE9-8FBBC793638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8" creationId="{8CA0CF0F-187E-E224-D1D3-0F921D5DD67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9" creationId="{85F859BB-45FD-A72B-CB95-B2466D5D402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0" creationId="{2BF00E55-DD06-DDF1-8746-BA1C3A6ACA3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1" creationId="{3BC2628D-7B20-FBC7-EC8F-DBAC3041D574}"/>
          </ac:spMkLst>
        </pc:spChg>
        <pc:spChg chg="add mod">
          <ac:chgData name="Max Steidle" userId="05e90cd0-f462-47d4-9d0a-54e0c3f49c74" providerId="ADAL" clId="{34BCB063-790F-4FBD-A878-8866CFC1E598}" dt="2023-08-22T12:52:25.305" v="10" actId="1076"/>
          <ac:spMkLst>
            <pc:docMk/>
            <pc:sldMk cId="2961271291" sldId="256"/>
            <ac:spMk id="82" creationId="{D9060713-E96E-87EA-83F8-8259287D3FFA}"/>
          </ac:spMkLst>
        </pc:spChg>
        <pc:spChg chg="add mod">
          <ac:chgData name="Max Steidle" userId="05e90cd0-f462-47d4-9d0a-54e0c3f49c74" providerId="ADAL" clId="{34BCB063-790F-4FBD-A878-8866CFC1E598}" dt="2023-08-22T12:52:19.924" v="9" actId="1076"/>
          <ac:spMkLst>
            <pc:docMk/>
            <pc:sldMk cId="2961271291" sldId="256"/>
            <ac:spMk id="83" creationId="{B08363FE-EB55-103B-07CE-13B3ACA70D4C}"/>
          </ac:spMkLst>
        </pc:spChg>
        <pc:spChg chg="add mod">
          <ac:chgData name="Max Steidle" userId="05e90cd0-f462-47d4-9d0a-54e0c3f49c74" providerId="ADAL" clId="{34BCB063-790F-4FBD-A878-8866CFC1E598}" dt="2023-08-22T12:52:54.170" v="16" actId="1076"/>
          <ac:spMkLst>
            <pc:docMk/>
            <pc:sldMk cId="2961271291" sldId="256"/>
            <ac:spMk id="84" creationId="{1D9B0416-D157-0998-AEB0-DD3DA24841CA}"/>
          </ac:spMkLst>
        </pc:spChg>
        <pc:spChg chg="add mod">
          <ac:chgData name="Max Steidle" userId="05e90cd0-f462-47d4-9d0a-54e0c3f49c74" providerId="ADAL" clId="{34BCB063-790F-4FBD-A878-8866CFC1E598}" dt="2023-08-22T12:52:33.974" v="11" actId="1076"/>
          <ac:spMkLst>
            <pc:docMk/>
            <pc:sldMk cId="2961271291" sldId="256"/>
            <ac:spMk id="85" creationId="{5DF5CF76-912E-39A8-4F93-34004947AED9}"/>
          </ac:spMkLst>
        </pc:spChg>
        <pc:spChg chg="add del mod">
          <ac:chgData name="Max Steidle" userId="05e90cd0-f462-47d4-9d0a-54e0c3f49c74" providerId="ADAL" clId="{34BCB063-790F-4FBD-A878-8866CFC1E598}" dt="2023-08-22T12:51:56.037" v="6" actId="478"/>
          <ac:spMkLst>
            <pc:docMk/>
            <pc:sldMk cId="2961271291" sldId="256"/>
            <ac:spMk id="86" creationId="{C0D4E57F-018C-2713-ED49-5A4747255E47}"/>
          </ac:spMkLst>
        </pc:spChg>
        <pc:spChg chg="add mod">
          <ac:chgData name="Max Steidle" userId="05e90cd0-f462-47d4-9d0a-54e0c3f49c74" providerId="ADAL" clId="{34BCB063-790F-4FBD-A878-8866CFC1E598}" dt="2023-08-22T12:59:00.068" v="55" actId="207"/>
          <ac:spMkLst>
            <pc:docMk/>
            <pc:sldMk cId="2961271291" sldId="256"/>
            <ac:spMk id="87" creationId="{64025997-819A-1A62-B31C-2451C973A54A}"/>
          </ac:spMkLst>
        </pc:spChg>
        <pc:spChg chg="add mod">
          <ac:chgData name="Max Steidle" userId="05e90cd0-f462-47d4-9d0a-54e0c3f49c74" providerId="ADAL" clId="{34BCB063-790F-4FBD-A878-8866CFC1E598}" dt="2023-08-22T12:59:09.032" v="56" actId="207"/>
          <ac:spMkLst>
            <pc:docMk/>
            <pc:sldMk cId="2961271291" sldId="256"/>
            <ac:spMk id="88" creationId="{12C9DB4A-5E1C-796A-4162-99CECD5497F9}"/>
          </ac:spMkLst>
        </pc:spChg>
        <pc:grpChg chg="add mod">
          <ac:chgData name="Max Steidle" userId="05e90cd0-f462-47d4-9d0a-54e0c3f49c74" providerId="ADAL" clId="{34BCB063-790F-4FBD-A878-8866CFC1E598}" dt="2023-08-22T12:51:51.138" v="5"/>
          <ac:grpSpMkLst>
            <pc:docMk/>
            <pc:sldMk cId="2961271291" sldId="256"/>
            <ac:grpSpMk id="4" creationId="{9D44969E-9A72-0A32-DDC4-CBD51F47F58C}"/>
          </ac:grpSpMkLst>
        </pc:grpChg>
        <pc:grpChg chg="add mod">
          <ac:chgData name="Max Steidle" userId="05e90cd0-f462-47d4-9d0a-54e0c3f49c74" providerId="ADAL" clId="{34BCB063-790F-4FBD-A878-8866CFC1E598}" dt="2023-08-22T12:51:51.138" v="5"/>
          <ac:grpSpMkLst>
            <pc:docMk/>
            <pc:sldMk cId="2961271291" sldId="256"/>
            <ac:grpSpMk id="39" creationId="{A75A66F8-6184-BF93-2EAE-371AD7DE7D82}"/>
          </ac:grpSpMkLst>
        </pc:grpChg>
        <pc:picChg chg="add mod">
          <ac:chgData name="Max Steidle" userId="05e90cd0-f462-47d4-9d0a-54e0c3f49c74" providerId="ADAL" clId="{34BCB063-790F-4FBD-A878-8866CFC1E598}" dt="2023-08-22T12:52:06.807" v="8" actId="1076"/>
          <ac:picMkLst>
            <pc:docMk/>
            <pc:sldMk cId="2961271291" sldId="256"/>
            <ac:picMk id="38" creationId="{A1BB937B-54B9-92AA-9E65-4A7BA2235E7E}"/>
          </ac:picMkLst>
        </pc:picChg>
      </pc:sldChg>
      <pc:sldChg chg="addSp delSp modSp new mod ord">
        <pc:chgData name="Max Steidle" userId="05e90cd0-f462-47d4-9d0a-54e0c3f49c74" providerId="ADAL" clId="{34BCB063-790F-4FBD-A878-8866CFC1E598}" dt="2023-08-23T07:25:49.728" v="489"/>
        <pc:sldMkLst>
          <pc:docMk/>
          <pc:sldMk cId="3720402301" sldId="257"/>
        </pc:sldMkLst>
        <pc:spChg chg="del">
          <ac:chgData name="Max Steidle" userId="05e90cd0-f462-47d4-9d0a-54e0c3f49c74" providerId="ADAL" clId="{34BCB063-790F-4FBD-A878-8866CFC1E598}" dt="2023-08-22T12:54:07.079" v="18" actId="478"/>
          <ac:spMkLst>
            <pc:docMk/>
            <pc:sldMk cId="3720402301" sldId="257"/>
            <ac:spMk id="2" creationId="{09269520-D0A4-2CF3-19ED-8072938692ED}"/>
          </ac:spMkLst>
        </pc:spChg>
        <pc:spChg chg="del">
          <ac:chgData name="Max Steidle" userId="05e90cd0-f462-47d4-9d0a-54e0c3f49c74" providerId="ADAL" clId="{34BCB063-790F-4FBD-A878-8866CFC1E598}" dt="2023-08-22T12:54:09.481" v="19" actId="478"/>
          <ac:spMkLst>
            <pc:docMk/>
            <pc:sldMk cId="3720402301" sldId="257"/>
            <ac:spMk id="3" creationId="{6C3ADB3F-39BB-C0A3-D4B0-BED544E4196D}"/>
          </ac:spMkLst>
        </pc:spChg>
        <pc:spChg chg="add mod">
          <ac:chgData name="Max Steidle" userId="05e90cd0-f462-47d4-9d0a-54e0c3f49c74" providerId="ADAL" clId="{34BCB063-790F-4FBD-A878-8866CFC1E598}" dt="2023-08-22T12:54:12.024" v="20"/>
          <ac:spMkLst>
            <pc:docMk/>
            <pc:sldMk cId="3720402301" sldId="257"/>
            <ac:spMk id="4" creationId="{72DF2448-3DF2-F573-25E3-1D7A8FAF3625}"/>
          </ac:spMkLst>
        </pc:spChg>
        <pc:spChg chg="add mod">
          <ac:chgData name="Max Steidle" userId="05e90cd0-f462-47d4-9d0a-54e0c3f49c74" providerId="ADAL" clId="{34BCB063-790F-4FBD-A878-8866CFC1E598}" dt="2023-08-22T12:54:12.024" v="20"/>
          <ac:spMkLst>
            <pc:docMk/>
            <pc:sldMk cId="3720402301" sldId="257"/>
            <ac:spMk id="5" creationId="{5B00254D-F408-87CD-6173-A2C45432AA58}"/>
          </ac:spMkLst>
        </pc:spChg>
        <pc:spChg chg="add mod">
          <ac:chgData name="Max Steidle" userId="05e90cd0-f462-47d4-9d0a-54e0c3f49c74" providerId="ADAL" clId="{34BCB063-790F-4FBD-A878-8866CFC1E598}" dt="2023-08-23T06:06:08.871" v="322" actId="1076"/>
          <ac:spMkLst>
            <pc:docMk/>
            <pc:sldMk cId="3720402301" sldId="257"/>
            <ac:spMk id="6" creationId="{EAF6C413-166F-8AC1-52D3-8157C593870F}"/>
          </ac:spMkLst>
        </pc:spChg>
        <pc:spChg chg="add mod">
          <ac:chgData name="Max Steidle" userId="05e90cd0-f462-47d4-9d0a-54e0c3f49c74" providerId="ADAL" clId="{34BCB063-790F-4FBD-A878-8866CFC1E598}" dt="2023-08-23T06:06:08.871" v="322" actId="1076"/>
          <ac:spMkLst>
            <pc:docMk/>
            <pc:sldMk cId="3720402301" sldId="257"/>
            <ac:spMk id="7" creationId="{907B3034-659B-E4FE-6EEE-D8A5824787E0}"/>
          </ac:spMkLst>
        </pc:spChg>
        <pc:spChg chg="add del mod">
          <ac:chgData name="Max Steidle" userId="05e90cd0-f462-47d4-9d0a-54e0c3f49c74" providerId="ADAL" clId="{34BCB063-790F-4FBD-A878-8866CFC1E598}" dt="2023-08-22T12:56:03.301" v="29" actId="21"/>
          <ac:spMkLst>
            <pc:docMk/>
            <pc:sldMk cId="3720402301" sldId="257"/>
            <ac:spMk id="8" creationId="{EFE4AD80-A33B-DBDB-F832-2FA4BCA02A51}"/>
          </ac:spMkLst>
        </pc:spChg>
        <pc:spChg chg="add del mod">
          <ac:chgData name="Max Steidle" userId="05e90cd0-f462-47d4-9d0a-54e0c3f49c74" providerId="ADAL" clId="{34BCB063-790F-4FBD-A878-8866CFC1E598}" dt="2023-08-22T12:56:03.301" v="29" actId="21"/>
          <ac:spMkLst>
            <pc:docMk/>
            <pc:sldMk cId="3720402301" sldId="257"/>
            <ac:spMk id="9" creationId="{72B2801F-22B3-38FA-8540-9D85C7ED7205}"/>
          </ac:spMkLst>
        </pc:spChg>
      </pc:sldChg>
      <pc:sldChg chg="addSp delSp modSp add mod ord">
        <pc:chgData name="Max Steidle" userId="05e90cd0-f462-47d4-9d0a-54e0c3f49c74" providerId="ADAL" clId="{34BCB063-790F-4FBD-A878-8866CFC1E598}" dt="2023-08-23T07:25:47.567" v="487"/>
        <pc:sldMkLst>
          <pc:docMk/>
          <pc:sldMk cId="3538826678" sldId="258"/>
        </pc:sldMkLst>
        <pc:spChg chg="mod">
          <ac:chgData name="Max Steidle" userId="05e90cd0-f462-47d4-9d0a-54e0c3f49c74" providerId="ADAL" clId="{34BCB063-790F-4FBD-A878-8866CFC1E598}" dt="2023-08-22T12:56:28.971" v="32" actId="1076"/>
          <ac:spMkLst>
            <pc:docMk/>
            <pc:sldMk cId="3538826678" sldId="258"/>
            <ac:spMk id="4" creationId="{72DF2448-3DF2-F573-25E3-1D7A8FAF3625}"/>
          </ac:spMkLst>
        </pc:spChg>
        <pc:spChg chg="del">
          <ac:chgData name="Max Steidle" userId="05e90cd0-f462-47d4-9d0a-54e0c3f49c74" providerId="ADAL" clId="{34BCB063-790F-4FBD-A878-8866CFC1E598}" dt="2023-08-22T12:56:40.678" v="33" actId="478"/>
          <ac:spMkLst>
            <pc:docMk/>
            <pc:sldMk cId="3538826678" sldId="258"/>
            <ac:spMk id="5" creationId="{5B00254D-F408-87CD-6173-A2C45432AA58}"/>
          </ac:spMkLst>
        </pc:spChg>
        <pc:spChg chg="mod">
          <ac:chgData name="Max Steidle" userId="05e90cd0-f462-47d4-9d0a-54e0c3f49c74" providerId="ADAL" clId="{34BCB063-790F-4FBD-A878-8866CFC1E598}" dt="2023-08-22T12:56:52.401" v="35" actId="1076"/>
          <ac:spMkLst>
            <pc:docMk/>
            <pc:sldMk cId="3538826678" sldId="258"/>
            <ac:spMk id="6" creationId="{EAF6C413-166F-8AC1-52D3-8157C593870F}"/>
          </ac:spMkLst>
        </pc:spChg>
        <pc:spChg chg="del">
          <ac:chgData name="Max Steidle" userId="05e90cd0-f462-47d4-9d0a-54e0c3f49c74" providerId="ADAL" clId="{34BCB063-790F-4FBD-A878-8866CFC1E598}" dt="2023-08-22T12:56:45.073" v="34" actId="478"/>
          <ac:spMkLst>
            <pc:docMk/>
            <pc:sldMk cId="3538826678" sldId="258"/>
            <ac:spMk id="7" creationId="{907B3034-659B-E4FE-6EEE-D8A5824787E0}"/>
          </ac:spMkLst>
        </pc:spChg>
        <pc:spChg chg="add mod">
          <ac:chgData name="Max Steidle" userId="05e90cd0-f462-47d4-9d0a-54e0c3f49c74" providerId="ADAL" clId="{34BCB063-790F-4FBD-A878-8866CFC1E598}" dt="2023-08-22T12:56:58.365" v="37" actId="1076"/>
          <ac:spMkLst>
            <pc:docMk/>
            <pc:sldMk cId="3538826678" sldId="258"/>
            <ac:spMk id="8" creationId="{5C9420C3-22AA-A78F-3058-7C5C905271BB}"/>
          </ac:spMkLst>
        </pc:spChg>
        <pc:picChg chg="add">
          <ac:chgData name="Max Steidle" userId="05e90cd0-f462-47d4-9d0a-54e0c3f49c74" providerId="ADAL" clId="{34BCB063-790F-4FBD-A878-8866CFC1E598}" dt="2023-08-22T12:56:23.126" v="31" actId="22"/>
          <ac:picMkLst>
            <pc:docMk/>
            <pc:sldMk cId="3538826678" sldId="258"/>
            <ac:picMk id="3" creationId="{117FE306-FD74-A28A-81B4-EC0A41D85F1F}"/>
          </ac:picMkLst>
        </pc:picChg>
      </pc:sldChg>
      <pc:sldChg chg="add del">
        <pc:chgData name="Max Steidle" userId="05e90cd0-f462-47d4-9d0a-54e0c3f49c74" providerId="ADAL" clId="{34BCB063-790F-4FBD-A878-8866CFC1E598}" dt="2023-08-22T12:59:43.136" v="61" actId="47"/>
        <pc:sldMkLst>
          <pc:docMk/>
          <pc:sldMk cId="622212869" sldId="259"/>
        </pc:sldMkLst>
      </pc:sldChg>
      <pc:sldChg chg="add del">
        <pc:chgData name="Max Steidle" userId="05e90cd0-f462-47d4-9d0a-54e0c3f49c74" providerId="ADAL" clId="{34BCB063-790F-4FBD-A878-8866CFC1E598}" dt="2023-08-22T12:57:41.832" v="49" actId="47"/>
        <pc:sldMkLst>
          <pc:docMk/>
          <pc:sldMk cId="2903432849" sldId="259"/>
        </pc:sldMkLst>
      </pc:sldChg>
      <pc:sldChg chg="add del">
        <pc:chgData name="Max Steidle" userId="05e90cd0-f462-47d4-9d0a-54e0c3f49c74" providerId="ADAL" clId="{34BCB063-790F-4FBD-A878-8866CFC1E598}" dt="2023-08-22T12:59:44.172" v="62" actId="47"/>
        <pc:sldMkLst>
          <pc:docMk/>
          <pc:sldMk cId="2020412190" sldId="260"/>
        </pc:sldMkLst>
      </pc:sldChg>
      <pc:sldChg chg="add del">
        <pc:chgData name="Max Steidle" userId="05e90cd0-f462-47d4-9d0a-54e0c3f49c74" providerId="ADAL" clId="{34BCB063-790F-4FBD-A878-8866CFC1E598}" dt="2023-08-22T12:57:40.827" v="48" actId="47"/>
        <pc:sldMkLst>
          <pc:docMk/>
          <pc:sldMk cId="2507505205" sldId="260"/>
        </pc:sldMkLst>
      </pc:sldChg>
      <pc:sldChg chg="add del">
        <pc:chgData name="Max Steidle" userId="05e90cd0-f462-47d4-9d0a-54e0c3f49c74" providerId="ADAL" clId="{34BCB063-790F-4FBD-A878-8866CFC1E598}" dt="2023-08-22T12:59:45.192" v="63" actId="47"/>
        <pc:sldMkLst>
          <pc:docMk/>
          <pc:sldMk cId="2981556826" sldId="261"/>
        </pc:sldMkLst>
      </pc:sldChg>
      <pc:sldChg chg="add del">
        <pc:chgData name="Max Steidle" userId="05e90cd0-f462-47d4-9d0a-54e0c3f49c74" providerId="ADAL" clId="{34BCB063-790F-4FBD-A878-8866CFC1E598}" dt="2023-08-22T12:57:40.006" v="47" actId="47"/>
        <pc:sldMkLst>
          <pc:docMk/>
          <pc:sldMk cId="4205010482" sldId="261"/>
        </pc:sldMkLst>
      </pc:sldChg>
      <pc:sldChg chg="add del">
        <pc:chgData name="Max Steidle" userId="05e90cd0-f462-47d4-9d0a-54e0c3f49c74" providerId="ADAL" clId="{34BCB063-790F-4FBD-A878-8866CFC1E598}" dt="2023-08-22T12:57:38.795" v="46" actId="47"/>
        <pc:sldMkLst>
          <pc:docMk/>
          <pc:sldMk cId="1803346741" sldId="262"/>
        </pc:sldMkLst>
      </pc:sldChg>
      <pc:sldChg chg="delSp modSp add del mod modTransition modAnim">
        <pc:chgData name="Max Steidle" userId="05e90cd0-f462-47d4-9d0a-54e0c3f49c74" providerId="ADAL" clId="{34BCB063-790F-4FBD-A878-8866CFC1E598}" dt="2023-08-23T07:19:46.548" v="477" actId="47"/>
        <pc:sldMkLst>
          <pc:docMk/>
          <pc:sldMk cId="2919883129" sldId="262"/>
        </pc:sldMkLst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0" creationId="{AE926122-A59A-4A35-E4E9-F27972A9967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1" creationId="{57426195-2491-8420-70F1-751C9AE0E1A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2" creationId="{14443DC4-DABF-96AF-890E-F2F39683ABDE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3" creationId="{C9772293-478C-03CE-ED03-6CE2BF00579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4" creationId="{BD7E5F5A-FE56-4BB5-AE76-2073C3BDC71C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5" creationId="{D203050F-A80B-BD7C-D6DB-A2AE43CC670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6" creationId="{8CCDE041-D689-CB76-DD3A-C47EAA6C9C2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7" creationId="{0F2D775D-2B97-F676-F5B9-2B676C301F6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8" creationId="{5BA0B4E6-8405-F8FB-8E46-D94C2CBEB96B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9" creationId="{19C81F71-A89A-2461-074D-D943B33DFDD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0" creationId="{04A7EA31-7A6D-910E-124D-21A776E3B20C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1" creationId="{15782050-D654-501E-2CE9-126361BCB505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2" creationId="{5A7F00C1-43C7-E142-107C-9D7C2C97F1C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3" creationId="{490B1D4D-E1F3-E288-FEA5-44757969233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4" creationId="{90763220-4A3A-F92D-AA4D-53E9A77D2C7D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5" creationId="{E3520BFE-76B4-B039-9571-645391C894B5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6" creationId="{28B3F88E-1241-0AF4-1B65-FED409336D1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7" creationId="{366D68C9-CD20-DCD0-F296-145E676F05DF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8" creationId="{0A9C0B5A-EDDE-9FFB-ACC0-E14424A0C16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9" creationId="{27B60C90-4714-7C8E-25C5-69EF72F27FF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0" creationId="{65CD4003-6627-6131-A51D-8C5672113F3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1" creationId="{608C03AF-4EBD-1F9A-9871-068F1F15036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2" creationId="{873C2ABB-D084-A984-39E5-BEFAD9B70CA0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3" creationId="{776CD1DC-19AB-B9BD-2A95-55EE023393CD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4" creationId="{90DB5ED1-2F75-C2F3-81E2-335113B3A41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5" creationId="{E0B98951-E02F-FCB4-1052-F41C6C16E834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6" creationId="{F4875BE9-F7D8-13A9-1CEE-CEF28C93BB7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7" creationId="{0EE637CB-B5DD-E0FF-A478-A2250292E9F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8" creationId="{6B9B0247-E900-4BD7-F9B6-CBADB026FC0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9" creationId="{3902AEAF-0079-FBF9-5973-181060CB628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0" creationId="{D392581B-439D-8FD4-CE32-BFE39AEEB4F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1" creationId="{3EE593B0-6ED4-3C19-FE8C-506D5C7F75A0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2" creationId="{7AF09525-AD42-13DA-E9AF-2E8179A44904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3" creationId="{DB363355-16C8-7EFE-3F29-6BA9FD335CB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4" creationId="{50B36F1F-0E27-7CA1-CE99-C7BBB5DC9B7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5" creationId="{BC6123A5-13AA-8A78-0664-2986399C29E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6" creationId="{AE38B8B5-0A3A-D727-57BA-A1DE010046D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7" creationId="{8E2088B6-D763-4163-ADE9-8FBBC793638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8" creationId="{8CA0CF0F-187E-E224-D1D3-0F921D5DD67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9" creationId="{85F859BB-45FD-A72B-CB95-B2466D5D402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80" creationId="{2BF00E55-DD06-DDF1-8746-BA1C3A6ACA3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81" creationId="{3BC2628D-7B20-FBC7-EC8F-DBAC3041D574}"/>
          </ac:spMkLst>
        </pc:spChg>
        <pc:spChg chg="mod">
          <ac:chgData name="Max Steidle" userId="05e90cd0-f462-47d4-9d0a-54e0c3f49c74" providerId="ADAL" clId="{34BCB063-790F-4FBD-A878-8866CFC1E598}" dt="2023-08-22T12:59:52.650" v="64" actId="1076"/>
          <ac:spMkLst>
            <pc:docMk/>
            <pc:sldMk cId="2919883129" sldId="262"/>
            <ac:spMk id="88" creationId="{12C9DB4A-5E1C-796A-4162-99CECD5497F9}"/>
          </ac:spMkLst>
        </pc:spChg>
        <pc:grpChg chg="del">
          <ac:chgData name="Max Steidle" userId="05e90cd0-f462-47d4-9d0a-54e0c3f49c74" providerId="ADAL" clId="{34BCB063-790F-4FBD-A878-8866CFC1E598}" dt="2023-08-22T13:03:36.168" v="82" actId="165"/>
          <ac:grpSpMkLst>
            <pc:docMk/>
            <pc:sldMk cId="2919883129" sldId="262"/>
            <ac:grpSpMk id="39" creationId="{A75A66F8-6184-BF93-2EAE-371AD7DE7D82}"/>
          </ac:grpSpMkLst>
        </pc:grpChg>
      </pc:sldChg>
      <pc:sldChg chg="add del">
        <pc:chgData name="Max Steidle" userId="05e90cd0-f462-47d4-9d0a-54e0c3f49c74" providerId="ADAL" clId="{34BCB063-790F-4FBD-A878-8866CFC1E598}" dt="2023-08-22T12:57:37.839" v="45" actId="47"/>
        <pc:sldMkLst>
          <pc:docMk/>
          <pc:sldMk cId="547295484" sldId="263"/>
        </pc:sldMkLst>
      </pc:sldChg>
      <pc:sldChg chg="addSp delSp modSp add del mod modTransition addAnim delAnim modAnim">
        <pc:chgData name="Max Steidle" userId="05e90cd0-f462-47d4-9d0a-54e0c3f49c74" providerId="ADAL" clId="{34BCB063-790F-4FBD-A878-8866CFC1E598}" dt="2023-08-22T13:14:21.404" v="189" actId="47"/>
        <pc:sldMkLst>
          <pc:docMk/>
          <pc:sldMk cId="2569840871" sldId="263"/>
        </pc:sldMkLst>
        <pc:spChg chg="mod">
          <ac:chgData name="Max Steidle" userId="05e90cd0-f462-47d4-9d0a-54e0c3f49c74" providerId="ADAL" clId="{34BCB063-790F-4FBD-A878-8866CFC1E598}" dt="2023-08-22T13:12:27.186" v="169" actId="1076"/>
          <ac:spMkLst>
            <pc:docMk/>
            <pc:sldMk cId="2569840871" sldId="263"/>
            <ac:spMk id="59" creationId="{27B60C90-4714-7C8E-25C5-69EF72F27FF1}"/>
          </ac:spMkLst>
        </pc:spChg>
        <pc:spChg chg="add del mod">
          <ac:chgData name="Max Steidle" userId="05e90cd0-f462-47d4-9d0a-54e0c3f49c74" providerId="ADAL" clId="{34BCB063-790F-4FBD-A878-8866CFC1E598}" dt="2023-08-22T13:12:20.501" v="168" actId="1076"/>
          <ac:spMkLst>
            <pc:docMk/>
            <pc:sldMk cId="2569840871" sldId="263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3:09:29.502" v="159" actId="207"/>
          <ac:spMkLst>
            <pc:docMk/>
            <pc:sldMk cId="2569840871" sldId="263"/>
            <ac:spMk id="84" creationId="{1D9B0416-D157-0998-AEB0-DD3DA24841CA}"/>
          </ac:spMkLst>
        </pc:spChg>
      </pc:sldChg>
      <pc:sldChg chg="modSp add del mod modTransition modAnim">
        <pc:chgData name="Max Steidle" userId="05e90cd0-f462-47d4-9d0a-54e0c3f49c74" providerId="ADAL" clId="{34BCB063-790F-4FBD-A878-8866CFC1E598}" dt="2023-08-23T07:19:47.697" v="478" actId="47"/>
        <pc:sldMkLst>
          <pc:docMk/>
          <pc:sldMk cId="12071432" sldId="264"/>
        </pc:sldMkLst>
        <pc:spChg chg="mod">
          <ac:chgData name="Max Steidle" userId="05e90cd0-f462-47d4-9d0a-54e0c3f49c74" providerId="ADAL" clId="{34BCB063-790F-4FBD-A878-8866CFC1E598}" dt="2023-08-22T13:15:13.159" v="193" actId="1076"/>
          <ac:spMkLst>
            <pc:docMk/>
            <pc:sldMk cId="12071432" sldId="264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4:52.164" v="192" actId="1076"/>
          <ac:spMkLst>
            <pc:docMk/>
            <pc:sldMk cId="12071432" sldId="264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3:14:38.525" v="190" actId="207"/>
          <ac:spMkLst>
            <pc:docMk/>
            <pc:sldMk cId="12071432" sldId="264"/>
            <ac:spMk id="84" creationId="{1D9B0416-D157-0998-AEB0-DD3DA24841CA}"/>
          </ac:spMkLst>
        </pc:spChg>
      </pc:sldChg>
      <pc:sldChg chg="add del">
        <pc:chgData name="Max Steidle" userId="05e90cd0-f462-47d4-9d0a-54e0c3f49c74" providerId="ADAL" clId="{34BCB063-790F-4FBD-A878-8866CFC1E598}" dt="2023-08-22T12:57:35.990" v="44" actId="47"/>
        <pc:sldMkLst>
          <pc:docMk/>
          <pc:sldMk cId="764751899" sldId="264"/>
        </pc:sldMkLst>
      </pc:sldChg>
      <pc:sldChg chg="modSp add del mod modTransition">
        <pc:chgData name="Max Steidle" userId="05e90cd0-f462-47d4-9d0a-54e0c3f49c74" providerId="ADAL" clId="{34BCB063-790F-4FBD-A878-8866CFC1E598}" dt="2023-08-23T07:19:48.276" v="479" actId="47"/>
        <pc:sldMkLst>
          <pc:docMk/>
          <pc:sldMk cId="989274345" sldId="265"/>
        </pc:sldMkLst>
        <pc:spChg chg="mod">
          <ac:chgData name="Max Steidle" userId="05e90cd0-f462-47d4-9d0a-54e0c3f49c74" providerId="ADAL" clId="{34BCB063-790F-4FBD-A878-8866CFC1E598}" dt="2023-08-22T13:15:34.148" v="195" actId="1076"/>
          <ac:spMkLst>
            <pc:docMk/>
            <pc:sldMk cId="989274345" sldId="265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5:40.903" v="197" actId="1076"/>
          <ac:spMkLst>
            <pc:docMk/>
            <pc:sldMk cId="989274345" sldId="265"/>
            <ac:spMk id="61" creationId="{608C03AF-4EBD-1F9A-9871-068F1F150369}"/>
          </ac:spMkLst>
        </pc:spChg>
      </pc:sldChg>
      <pc:sldChg chg="modSp add del mod modTransition">
        <pc:chgData name="Max Steidle" userId="05e90cd0-f462-47d4-9d0a-54e0c3f49c74" providerId="ADAL" clId="{34BCB063-790F-4FBD-A878-8866CFC1E598}" dt="2023-08-23T06:17:24.666" v="341" actId="47"/>
        <pc:sldMkLst>
          <pc:docMk/>
          <pc:sldMk cId="1192499739" sldId="266"/>
        </pc:sldMkLst>
        <pc:spChg chg="mod">
          <ac:chgData name="Max Steidle" userId="05e90cd0-f462-47d4-9d0a-54e0c3f49c74" providerId="ADAL" clId="{34BCB063-790F-4FBD-A878-8866CFC1E598}" dt="2023-08-22T13:16:22.600" v="201" actId="1076"/>
          <ac:spMkLst>
            <pc:docMk/>
            <pc:sldMk cId="1192499739" sldId="266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6:29.594" v="202" actId="1076"/>
          <ac:spMkLst>
            <pc:docMk/>
            <pc:sldMk cId="1192499739" sldId="266"/>
            <ac:spMk id="61" creationId="{608C03AF-4EBD-1F9A-9871-068F1F150369}"/>
          </ac:spMkLst>
        </pc:spChg>
        <pc:spChg chg="mod">
          <ac:chgData name="Max Steidle" userId="05e90cd0-f462-47d4-9d0a-54e0c3f49c74" providerId="ADAL" clId="{34BCB063-790F-4FBD-A878-8866CFC1E598}" dt="2023-08-23T06:17:14.824" v="340" actId="207"/>
          <ac:spMkLst>
            <pc:docMk/>
            <pc:sldMk cId="1192499739" sldId="266"/>
            <ac:spMk id="82" creationId="{D9060713-E96E-87EA-83F8-8259287D3FFA}"/>
          </ac:spMkLst>
        </pc:spChg>
        <pc:spChg chg="mod">
          <ac:chgData name="Max Steidle" userId="05e90cd0-f462-47d4-9d0a-54e0c3f49c74" providerId="ADAL" clId="{34BCB063-790F-4FBD-A878-8866CFC1E598}" dt="2023-08-22T13:16:08.963" v="199" actId="207"/>
          <ac:spMkLst>
            <pc:docMk/>
            <pc:sldMk cId="1192499739" sldId="266"/>
            <ac:spMk id="84" creationId="{1D9B0416-D157-0998-AEB0-DD3DA24841CA}"/>
          </ac:spMkLst>
        </pc:spChg>
      </pc:sldChg>
      <pc:sldChg chg="add del modTransition modAnim">
        <pc:chgData name="Max Steidle" userId="05e90cd0-f462-47d4-9d0a-54e0c3f49c74" providerId="ADAL" clId="{34BCB063-790F-4FBD-A878-8866CFC1E598}" dt="2023-08-23T07:19:48.835" v="480" actId="47"/>
        <pc:sldMkLst>
          <pc:docMk/>
          <pc:sldMk cId="2575635495" sldId="267"/>
        </pc:sldMkLst>
      </pc:sldChg>
      <pc:sldChg chg="modSp add del mod ord">
        <pc:chgData name="Max Steidle" userId="05e90cd0-f462-47d4-9d0a-54e0c3f49c74" providerId="ADAL" clId="{34BCB063-790F-4FBD-A878-8866CFC1E598}" dt="2023-08-22T13:27:19.083" v="310" actId="47"/>
        <pc:sldMkLst>
          <pc:docMk/>
          <pc:sldMk cId="1365108474" sldId="268"/>
        </pc:sldMkLst>
        <pc:spChg chg="mod">
          <ac:chgData name="Max Steidle" userId="05e90cd0-f462-47d4-9d0a-54e0c3f49c74" providerId="ADAL" clId="{34BCB063-790F-4FBD-A878-8866CFC1E598}" dt="2023-08-22T13:27:11.681" v="309" actId="207"/>
          <ac:spMkLst>
            <pc:docMk/>
            <pc:sldMk cId="1365108474" sldId="268"/>
            <ac:spMk id="41" creationId="{57426195-2491-8420-70F1-751C9AE0E1A7}"/>
          </ac:spMkLst>
        </pc:spChg>
      </pc:sldChg>
      <pc:sldChg chg="add del">
        <pc:chgData name="Max Steidle" userId="05e90cd0-f462-47d4-9d0a-54e0c3f49c74" providerId="ADAL" clId="{34BCB063-790F-4FBD-A878-8866CFC1E598}" dt="2023-08-22T13:26:52.580" v="305" actId="47"/>
        <pc:sldMkLst>
          <pc:docMk/>
          <pc:sldMk cId="2623192825" sldId="268"/>
        </pc:sldMkLst>
      </pc:sldChg>
      <pc:sldChg chg="modSp add del mod ord modTransition">
        <pc:chgData name="Max Steidle" userId="05e90cd0-f462-47d4-9d0a-54e0c3f49c74" providerId="ADAL" clId="{34BCB063-790F-4FBD-A878-8866CFC1E598}" dt="2023-08-23T07:19:49.476" v="481" actId="47"/>
        <pc:sldMkLst>
          <pc:docMk/>
          <pc:sldMk cId="3793328934" sldId="268"/>
        </pc:sldMkLst>
        <pc:spChg chg="mod">
          <ac:chgData name="Max Steidle" userId="05e90cd0-f462-47d4-9d0a-54e0c3f49c74" providerId="ADAL" clId="{34BCB063-790F-4FBD-A878-8866CFC1E598}" dt="2023-08-22T13:27:36.918" v="314" actId="207"/>
          <ac:spMkLst>
            <pc:docMk/>
            <pc:sldMk cId="3793328934" sldId="268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3:27:50.728" v="315" actId="207"/>
          <ac:spMkLst>
            <pc:docMk/>
            <pc:sldMk cId="3793328934" sldId="268"/>
            <ac:spMk id="59" creationId="{27B60C90-4714-7C8E-25C5-69EF72F27FF1}"/>
          </ac:spMkLst>
        </pc:spChg>
      </pc:sldChg>
      <pc:sldChg chg="addSp modSp add del mod ord modAnim">
        <pc:chgData name="Max Steidle" userId="05e90cd0-f462-47d4-9d0a-54e0c3f49c74" providerId="ADAL" clId="{34BCB063-790F-4FBD-A878-8866CFC1E598}" dt="2023-08-23T07:19:49.993" v="482" actId="47"/>
        <pc:sldMkLst>
          <pc:docMk/>
          <pc:sldMk cId="434405694" sldId="269"/>
        </pc:sldMkLst>
        <pc:spChg chg="add mod">
          <ac:chgData name="Max Steidle" userId="05e90cd0-f462-47d4-9d0a-54e0c3f49c74" providerId="ADAL" clId="{34BCB063-790F-4FBD-A878-8866CFC1E598}" dt="2023-08-23T06:13:58.394" v="330"/>
          <ac:spMkLst>
            <pc:docMk/>
            <pc:sldMk cId="434405694" sldId="269"/>
            <ac:spMk id="2" creationId="{BAD8A629-134F-C2D2-F46F-DFEA004384A4}"/>
          </ac:spMkLst>
        </pc:spChg>
        <pc:spChg chg="mod">
          <ac:chgData name="Max Steidle" userId="05e90cd0-f462-47d4-9d0a-54e0c3f49c74" providerId="ADAL" clId="{34BCB063-790F-4FBD-A878-8866CFC1E598}" dt="2023-08-22T13:28:27.312" v="320" actId="207"/>
          <ac:spMkLst>
            <pc:docMk/>
            <pc:sldMk cId="434405694" sldId="269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3:28:32.325" v="321" actId="207"/>
          <ac:spMkLst>
            <pc:docMk/>
            <pc:sldMk cId="434405694" sldId="269"/>
            <ac:spMk id="59" creationId="{27B60C90-4714-7C8E-25C5-69EF72F27FF1}"/>
          </ac:spMkLst>
        </pc:spChg>
      </pc:sldChg>
      <pc:sldChg chg="add del ord">
        <pc:chgData name="Max Steidle" userId="05e90cd0-f462-47d4-9d0a-54e0c3f49c74" providerId="ADAL" clId="{34BCB063-790F-4FBD-A878-8866CFC1E598}" dt="2023-08-23T06:13:12.526" v="326" actId="47"/>
        <pc:sldMkLst>
          <pc:docMk/>
          <pc:sldMk cId="1830897445" sldId="271"/>
        </pc:sldMkLst>
      </pc:sldChg>
      <pc:sldChg chg="modSp add mod">
        <pc:chgData name="Max Steidle" userId="05e90cd0-f462-47d4-9d0a-54e0c3f49c74" providerId="ADAL" clId="{34BCB063-790F-4FBD-A878-8866CFC1E598}" dt="2023-08-23T07:26:19.211" v="492" actId="1076"/>
        <pc:sldMkLst>
          <pc:docMk/>
          <pc:sldMk cId="3522765420" sldId="271"/>
        </pc:sldMkLst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3" creationId="{98B73147-5395-1940-6E31-3BDD5607285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5" creationId="{9511CA7B-4FDA-489C-6FDB-3E8F7CF99B50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7" creationId="{02138977-BBC1-6B94-5977-A240C4923E3C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12" creationId="{41204B7E-0684-5BDD-73BD-B0DBE3DF50B6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14" creationId="{0803355B-EE75-A69F-05A1-25FC0B2C390A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15" creationId="{0E833619-BE40-CA6F-11D0-49683AD4C5CD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6" creationId="{E51B5222-C677-4281-EAA9-7BFD173908CB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7" creationId="{147A6DA4-E895-28E9-FF1C-CEFF80B483C4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8" creationId="{C0A6AEAE-8F5F-9CC3-8E3B-C20011E34D6E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9" creationId="{6BB2226B-7163-5C83-A356-D2ED73E1F69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0" creationId="{7765EDAE-F6DE-D650-EF91-6D60694C3FFC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1" creationId="{7FDCE565-5D8E-1E41-EC34-189DEE99E2CE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2" creationId="{269F0CDA-6D73-DE0E-B1B6-A991205451DC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3" creationId="{82A8A2D7-83CE-64A1-B8AE-D1A79E6A87E2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4" creationId="{59B5FE09-D58A-FC31-6C3E-4B80AA0BD7E4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5" creationId="{C45E9E9B-ACB6-3F34-80C4-E7104A220EB5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6" creationId="{21879E7A-7122-A0D6-F31F-E0D07A96A0D6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7" creationId="{B35A0D1B-2804-D13E-7608-062E32501F4D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8" creationId="{0EF18125-B7E7-EA9A-5C36-B3226E38C07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9" creationId="{7520FF58-06A4-1774-0054-DD8B79DBD9AB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0" creationId="{4A51AF8D-A73D-EFE5-5AAD-858CFEEB6187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1" creationId="{AF4D4DAA-03F4-57C5-BFB1-F13E38B00C02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2" creationId="{5E39B32F-6407-1E25-4676-F115DE4A6351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3" creationId="{FA762EE0-F505-D43C-3D62-33ACFA42C19A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4" creationId="{5C3FAA7D-A2AB-9E4F-7663-4D9D0EED632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5" creationId="{6CC097DC-E0C6-01A5-7E93-4D630110FD7E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6" creationId="{218DEDFC-D575-8D3C-6235-38CCA3D23F2A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7" creationId="{0EC6C92A-A7C4-55D0-384A-7B9900B08972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38" creationId="{B3408E24-00C6-B9D6-37A2-B3E5DB65AFFB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39" creationId="{DE082D9D-4D27-B2F1-4F0A-C5223F4C35FA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40" creationId="{90CB6BE3-C84E-C9B7-0277-ACE6C9F47FC6}"/>
          </ac:spMkLst>
        </pc:spChg>
      </pc:sldChg>
      <pc:sldChg chg="addSp modSp add del mod ord modAnim">
        <pc:chgData name="Max Steidle" userId="05e90cd0-f462-47d4-9d0a-54e0c3f49c74" providerId="ADAL" clId="{34BCB063-790F-4FBD-A878-8866CFC1E598}" dt="2023-08-23T06:16:48.336" v="339" actId="47"/>
        <pc:sldMkLst>
          <pc:docMk/>
          <pc:sldMk cId="3744335114" sldId="271"/>
        </pc:sldMkLst>
        <pc:spChg chg="add mod">
          <ac:chgData name="Max Steidle" userId="05e90cd0-f462-47d4-9d0a-54e0c3f49c74" providerId="ADAL" clId="{34BCB063-790F-4FBD-A878-8866CFC1E598}" dt="2023-08-23T06:15:57.927" v="335"/>
          <ac:spMkLst>
            <pc:docMk/>
            <pc:sldMk cId="3744335114" sldId="271"/>
            <ac:spMk id="2" creationId="{DFCBCC4A-0E27-5084-44B5-159090CDC7CD}"/>
          </ac:spMkLst>
        </pc:spChg>
        <pc:spChg chg="add mod">
          <ac:chgData name="Max Steidle" userId="05e90cd0-f462-47d4-9d0a-54e0c3f49c74" providerId="ADAL" clId="{34BCB063-790F-4FBD-A878-8866CFC1E598}" dt="2023-08-23T06:16:24.496" v="338" actId="1076"/>
          <ac:spMkLst>
            <pc:docMk/>
            <pc:sldMk cId="3744335114" sldId="271"/>
            <ac:spMk id="3" creationId="{4F92FA85-EB23-FFD4-5CA4-1D8BA15A5756}"/>
          </ac:spMkLst>
        </pc:spChg>
        <pc:spChg chg="mod">
          <ac:chgData name="Max Steidle" userId="05e90cd0-f462-47d4-9d0a-54e0c3f49c74" providerId="ADAL" clId="{34BCB063-790F-4FBD-A878-8866CFC1E598}" dt="2023-08-23T06:14:14.137" v="331" actId="207"/>
          <ac:spMkLst>
            <pc:docMk/>
            <pc:sldMk cId="3744335114" sldId="271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3T06:14:37.841" v="333" actId="207"/>
          <ac:spMkLst>
            <pc:docMk/>
            <pc:sldMk cId="3744335114" sldId="271"/>
            <ac:spMk id="59" creationId="{27B60C90-4714-7C8E-25C5-69EF72F27FF1}"/>
          </ac:spMkLst>
        </pc:spChg>
      </pc:sldChg>
      <pc:sldChg chg="addSp delSp modSp add del mod ord delAnim modAnim">
        <pc:chgData name="Max Steidle" userId="05e90cd0-f462-47d4-9d0a-54e0c3f49c74" providerId="ADAL" clId="{34BCB063-790F-4FBD-A878-8866CFC1E598}" dt="2023-08-23T07:19:50.555" v="483" actId="47"/>
        <pc:sldMkLst>
          <pc:docMk/>
          <pc:sldMk cId="3562515600" sldId="273"/>
        </pc:sldMkLst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2" creationId="{A3BD3945-7C64-978A-E2D6-E1266551EFE5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3" creationId="{C515EB7C-5094-0E69-8186-A803DD4C037D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39" creationId="{1939673B-A70E-BE31-8272-D3B104704929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42" creationId="{14443DC4-DABF-96AF-890E-F2F39683ABDE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48" creationId="{5BA0B4E6-8405-F8FB-8E46-D94C2CBEB96B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54" creationId="{90763220-4A3A-F92D-AA4D-53E9A77D2C7D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61" creationId="{608C03AF-4EBD-1F9A-9871-068F1F150369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67" creationId="{0EE637CB-B5DD-E0FF-A478-A2250292E9F3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68" creationId="{6B9B0247-E900-4BD7-F9B6-CBADB026FC01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74" creationId="{50B36F1F-0E27-7CA1-CE99-C7BBB5DC9B77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75" creationId="{BC6123A5-13AA-8A78-0664-2986399C29E3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0" creationId="{2BF00E55-DD06-DDF1-8746-BA1C3A6ACA39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1" creationId="{3BC2628D-7B20-FBC7-EC8F-DBAC3041D574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6" creationId="{7252504A-50D7-EE20-5824-F93172948025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9" creationId="{B4533041-329C-6A09-582A-8775BC2285E6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90" creationId="{D98359C7-E67B-EB0D-F912-FBAE66F901AC}"/>
          </ac:spMkLst>
        </pc:spChg>
      </pc:sldChg>
      <pc:sldChg chg="addSp delSp modSp add mod ord modTransition modAnim">
        <pc:chgData name="Max Steidle" userId="05e90cd0-f462-47d4-9d0a-54e0c3f49c74" providerId="ADAL" clId="{34BCB063-790F-4FBD-A878-8866CFC1E598}" dt="2023-08-23T07:19:28.653" v="475"/>
        <pc:sldMkLst>
          <pc:docMk/>
          <pc:sldMk cId="754832759" sldId="274"/>
        </pc:sldMkLst>
        <pc:spChg chg="add mod">
          <ac:chgData name="Max Steidle" userId="05e90cd0-f462-47d4-9d0a-54e0c3f49c74" providerId="ADAL" clId="{34BCB063-790F-4FBD-A878-8866CFC1E598}" dt="2023-08-23T07:14:48.783" v="459" actId="207"/>
          <ac:spMkLst>
            <pc:docMk/>
            <pc:sldMk cId="754832759" sldId="274"/>
            <ac:spMk id="2" creationId="{5E07011D-8E40-165B-F777-BDBA141B853E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0" creationId="{AE926122-A59A-4A35-E4E9-F27972A99679}"/>
          </ac:spMkLst>
        </pc:spChg>
        <pc:spChg chg="mod topLvl">
          <ac:chgData name="Max Steidle" userId="05e90cd0-f462-47d4-9d0a-54e0c3f49c74" providerId="ADAL" clId="{34BCB063-790F-4FBD-A878-8866CFC1E598}" dt="2023-08-23T07:13:28.838" v="447" actId="207"/>
          <ac:spMkLst>
            <pc:docMk/>
            <pc:sldMk cId="754832759" sldId="274"/>
            <ac:spMk id="41" creationId="{57426195-2491-8420-70F1-751C9AE0E1A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2" creationId="{14443DC4-DABF-96AF-890E-F2F39683ABDE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3" creationId="{C9772293-478C-03CE-ED03-6CE2BF005796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4" creationId="{BD7E5F5A-FE56-4BB5-AE76-2073C3BDC71C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5" creationId="{D203050F-A80B-BD7C-D6DB-A2AE43CC670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6" creationId="{8CCDE041-D689-CB76-DD3A-C47EAA6C9C28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7" creationId="{0F2D775D-2B97-F676-F5B9-2B676C301F6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8" creationId="{5BA0B4E6-8405-F8FB-8E46-D94C2CBEB96B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9" creationId="{19C81F71-A89A-2461-074D-D943B33DFDD2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0" creationId="{04A7EA31-7A6D-910E-124D-21A776E3B20C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1" creationId="{15782050-D654-501E-2CE9-126361BCB505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2" creationId="{5A7F00C1-43C7-E142-107C-9D7C2C97F1C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3" creationId="{490B1D4D-E1F3-E288-FEA5-44757969233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4" creationId="{90763220-4A3A-F92D-AA4D-53E9A77D2C7D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5" creationId="{E3520BFE-76B4-B039-9571-645391C894B5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6" creationId="{28B3F88E-1241-0AF4-1B65-FED409336D1A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7" creationId="{366D68C9-CD20-DCD0-F296-145E676F05DF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8" creationId="{0A9C0B5A-EDDE-9FFB-ACC0-E14424A0C16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9" creationId="{27B60C90-4714-7C8E-25C5-69EF72F27FF1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0" creationId="{65CD4003-6627-6131-A51D-8C5672113F31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1" creationId="{608C03AF-4EBD-1F9A-9871-068F1F15036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2" creationId="{873C2ABB-D084-A984-39E5-BEFAD9B70CA0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3" creationId="{776CD1DC-19AB-B9BD-2A95-55EE023393CD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4" creationId="{90DB5ED1-2F75-C2F3-81E2-335113B3A418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5" creationId="{E0B98951-E02F-FCB4-1052-F41C6C16E834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6" creationId="{F4875BE9-F7D8-13A9-1CEE-CEF28C93BB76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7" creationId="{0EE637CB-B5DD-E0FF-A478-A2250292E9F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8" creationId="{6B9B0247-E900-4BD7-F9B6-CBADB026FC01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9" creationId="{3902AEAF-0079-FBF9-5973-181060CB628A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0" creationId="{D392581B-439D-8FD4-CE32-BFE39AEEB4F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1" creationId="{3EE593B0-6ED4-3C19-FE8C-506D5C7F75A0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2" creationId="{7AF09525-AD42-13DA-E9AF-2E8179A44904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3" creationId="{DB363355-16C8-7EFE-3F29-6BA9FD335CB2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4" creationId="{50B36F1F-0E27-7CA1-CE99-C7BBB5DC9B7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5" creationId="{BC6123A5-13AA-8A78-0664-2986399C29E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6" creationId="{AE38B8B5-0A3A-D727-57BA-A1DE010046D2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7" creationId="{8E2088B6-D763-4163-ADE9-8FBBC7936388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8" creationId="{8CA0CF0F-187E-E224-D1D3-0F921D5DD676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9" creationId="{85F859BB-45FD-A72B-CB95-B2466D5D402A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80" creationId="{2BF00E55-DD06-DDF1-8746-BA1C3A6ACA3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81" creationId="{3BC2628D-7B20-FBC7-EC8F-DBAC3041D574}"/>
          </ac:spMkLst>
        </pc:spChg>
        <pc:spChg chg="del mod">
          <ac:chgData name="Max Steidle" userId="05e90cd0-f462-47d4-9d0a-54e0c3f49c74" providerId="ADAL" clId="{34BCB063-790F-4FBD-A878-8866CFC1E598}" dt="2023-08-23T07:14:15.359" v="458" actId="478"/>
          <ac:spMkLst>
            <pc:docMk/>
            <pc:sldMk cId="754832759" sldId="274"/>
            <ac:spMk id="88" creationId="{12C9DB4A-5E1C-796A-4162-99CECD5497F9}"/>
          </ac:spMkLst>
        </pc:spChg>
        <pc:grpChg chg="del">
          <ac:chgData name="Max Steidle" userId="05e90cd0-f462-47d4-9d0a-54e0c3f49c74" providerId="ADAL" clId="{34BCB063-790F-4FBD-A878-8866CFC1E598}" dt="2023-08-23T06:58:09.192" v="389" actId="165"/>
          <ac:grpSpMkLst>
            <pc:docMk/>
            <pc:sldMk cId="754832759" sldId="274"/>
            <ac:grpSpMk id="39" creationId="{A75A66F8-6184-BF93-2EAE-371AD7DE7D82}"/>
          </ac:grpSpMkLst>
        </pc:grpChg>
      </pc:sldChg>
      <pc:sldChg chg="modSp mod">
        <pc:chgData name="Max Steidle" userId="05e90cd0-f462-47d4-9d0a-54e0c3f49c74" providerId="ADAL" clId="{34BCB063-790F-4FBD-A878-8866CFC1E598}" dt="2023-08-23T14:11:14.280" v="584" actId="1076"/>
        <pc:sldMkLst>
          <pc:docMk/>
          <pc:sldMk cId="1168085614" sldId="275"/>
        </pc:sldMkLst>
        <pc:spChg chg="mod">
          <ac:chgData name="Max Steidle" userId="05e90cd0-f462-47d4-9d0a-54e0c3f49c74" providerId="ADAL" clId="{34BCB063-790F-4FBD-A878-8866CFC1E598}" dt="2023-08-23T14:11:14.280" v="584" actId="1076"/>
          <ac:spMkLst>
            <pc:docMk/>
            <pc:sldMk cId="1168085614" sldId="275"/>
            <ac:spMk id="68" creationId="{6B9B0247-E900-4BD7-F9B6-CBADB026FC01}"/>
          </ac:spMkLst>
        </pc:spChg>
      </pc:sldChg>
      <pc:sldChg chg="add ord modAnim">
        <pc:chgData name="Max Steidle" userId="05e90cd0-f462-47d4-9d0a-54e0c3f49c74" providerId="ADAL" clId="{34BCB063-790F-4FBD-A878-8866CFC1E598}" dt="2023-08-23T07:35:14.936" v="583"/>
        <pc:sldMkLst>
          <pc:docMk/>
          <pc:sldMk cId="2199943729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FCADA-DDC5-4211-B5E9-62192F4AE912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DC533-0356-48BA-91A9-F599BA575C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5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DC533-0356-48BA-91A9-F599BA575C2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7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3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D99BE-5671-5490-4A02-20952663D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7BD14-C014-CC64-9359-2FADB72D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E0CAF-DC24-8790-CECD-1D2650C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74A88-F723-7253-6E2B-9AAF98F1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7CD6-B2B1-4D6D-C56E-8861C4C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2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13085-F7C0-7BDA-B556-69DCD9FD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F5992A-BCE0-3C84-BF65-0EFCFEF4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25A55-16AE-1FE7-5444-933678B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063E8-79C1-2A24-493E-4F611EFA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43D39-7F13-F8AF-F3B9-F4EEF28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76C1CA-0CC9-1BC7-66BC-A03018CFF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D9C619-98DA-78E9-4640-A547150E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A3DED-6FC8-1A19-17F1-7BEBB60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9FB1B-E418-9F53-FC64-668E2BFA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CBD4E-3410-C557-B6B4-BBE3EECD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2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02DC2-FF4D-BE20-87D6-D477F437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DDBCF-6DA9-0FCC-2081-19DB927D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BD127-50A3-2267-F167-03E7B45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BC30E-A48B-0EF4-3A95-8D89052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2C11B-B739-933D-E0D2-2847088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9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2AD06-0B62-2F55-3A8A-D40FD25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015A9-AF5A-9501-4274-783F4F3D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EC797-7D76-4716-3D02-EC9BB691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8C4BE-551F-BEB7-682F-22344F58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835CE-AD75-9490-549B-FAF48F0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1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53A77-0C42-3D08-A66B-8805F80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C7793-1188-6371-D31F-B4EA1013D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E4AC82-F993-A558-601A-CA4E4020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0B143F-464E-EAD7-4220-E2C5C66D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158833-D62E-FB0B-2CC2-576BFF2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C1858-DCF0-3DCD-50D9-E9226298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FC4DF-91E3-2489-9340-FDD6395C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459A2-588D-8AEC-C704-1CBE169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65C5B-A287-C06A-7117-FDEF8915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A9CFF6-CA02-6C69-FB9E-81BF270C7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518E0-3A25-9A03-A867-2588F73E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AC8D7D-11E2-CB51-B44F-6A7CEEC7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8EF302-9BBF-7EEC-0CAB-DE77D9FD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8726CB-98C7-A28E-6748-3DB7939E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8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BA92-98DD-9F1E-36C2-14E768A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B32AF5-3B85-7D0B-9025-4F97F68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3F826-1CA0-D3F7-B951-BFC8A18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4910B-959F-90AB-5190-9D788FF6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35E130-540B-CE85-DB0A-52AE78D8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722D3F-196B-902E-DA6A-58DDE34B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047A4B-42DC-21E3-ADE8-F9FECBC5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F575-C572-F7AB-7D7E-AA34F662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62379-87D7-77D1-573F-D991029D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76F65-F080-31E2-A876-B094A680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BCD04-7220-3218-93C8-A9E3418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3A4ADC-1CAC-8AA8-C866-96681095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239D8C-1270-7815-F4CC-66161433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26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9ACF-B826-0A80-4BB3-4EA5078E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9D06E-F364-1A64-D76C-DAE785427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4F8ED-DEE7-AAD8-1382-8A0683B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E4AFE-3621-51F8-4ABA-57CC29E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3FD5D-3F1E-7A3A-E690-C51C8F0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8F15DC-5CB3-9846-C6CF-C8B19B9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78797C-BE10-20AB-58F1-27F5535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5F0F5-5433-1D94-A4A8-4F5938A6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CA77D-3288-3EDC-7E3C-17CCBBBF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107B2-1C64-C89A-E367-61EC10EF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4D8FB-1A6A-5D92-1404-D87BEFC2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452293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07011D-8E40-165B-F777-BDBA141B853E}"/>
              </a:ext>
            </a:extLst>
          </p:cNvPr>
          <p:cNvSpPr/>
          <p:nvPr/>
        </p:nvSpPr>
        <p:spPr>
          <a:xfrm>
            <a:off x="5934254" y="358873"/>
            <a:ext cx="161746" cy="29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94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2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50"/>
                            </p:stCondLst>
                            <p:childTnLst>
                              <p:par>
                                <p:cTn id="37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250"/>
                            </p:stCondLst>
                            <p:childTnLst>
                              <p:par>
                                <p:cTn id="48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6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remove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remove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59" grpId="0" animBg="1"/>
      <p:bldP spid="60" grpId="0" animBg="1"/>
      <p:bldP spid="60" grpId="1" animBg="1"/>
      <p:bldP spid="61" grpId="0" animBg="1"/>
      <p:bldP spid="67" grpId="0" animBg="1"/>
      <p:bldP spid="74" grpId="0" animBg="1"/>
      <p:bldP spid="82" grpId="0" animBg="1"/>
      <p:bldP spid="84" grpId="0" animBg="1"/>
      <p:bldP spid="84" grpId="1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07011D-8E40-165B-F777-BDBA141B853E}"/>
              </a:ext>
            </a:extLst>
          </p:cNvPr>
          <p:cNvSpPr/>
          <p:nvPr/>
        </p:nvSpPr>
        <p:spPr>
          <a:xfrm>
            <a:off x="5934254" y="358873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8" grpId="0" animBg="1"/>
      <p:bldP spid="75" grpId="0" animBg="1"/>
      <p:bldP spid="80" grpId="0" animBg="1"/>
      <p:bldP spid="81" grpId="0" animBg="1"/>
      <p:bldP spid="84" grpId="0" animBg="1"/>
      <p:bldP spid="84" grpId="1" animBg="1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4878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750"/>
    </mc:Choice>
    <mc:Fallback xmlns="">
      <p:transition advClick="0" advTm="1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repeatCount="5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4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  <p:bldP spid="60" grpId="0" animBg="1"/>
      <p:bldP spid="61" grpId="0" animBg="1"/>
      <p:bldP spid="62" grpId="0" animBg="1"/>
      <p:bldP spid="84" grpId="0" animBg="1"/>
      <p:bldP spid="84" grpId="1" animBg="1"/>
      <p:bldP spid="84" grpId="2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4878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4878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44348" y="3678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68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Picture 18" descr="WAGO | Verbindungsklemme 221-413 ab 50 Stück günstig vom Hersteller kaufen">
            <a:extLst>
              <a:ext uri="{FF2B5EF4-FFF2-40B4-BE49-F238E27FC236}">
                <a16:creationId xmlns:a16="http://schemas.microsoft.com/office/drawing/2014/main" id="{AB5BC285-B8CA-2F3F-6688-89B03B0E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62" y="307935"/>
            <a:ext cx="1012384" cy="1012384"/>
          </a:xfrm>
          <a:prstGeom prst="rect">
            <a:avLst/>
          </a:prstGeom>
          <a:noFill/>
          <a:scene3d>
            <a:camera prst="orthographicFront">
              <a:rot lat="21598840" lon="21598855" rev="2157381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18" descr="WAGO | Verbindungsklemme 221-413 ab 50 Stück günstig vom Hersteller kaufen">
            <a:extLst>
              <a:ext uri="{FF2B5EF4-FFF2-40B4-BE49-F238E27FC236}">
                <a16:creationId xmlns:a16="http://schemas.microsoft.com/office/drawing/2014/main" id="{47E105A2-65DB-EEC3-7073-ED53CA5F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965" y="1350533"/>
            <a:ext cx="1012384" cy="1012384"/>
          </a:xfrm>
          <a:prstGeom prst="rect">
            <a:avLst/>
          </a:prstGeom>
          <a:noFill/>
          <a:scene3d>
            <a:camera prst="orthographicFront">
              <a:rot lat="21598840" lon="21598855" rev="2157381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: abgerundete Ecken 36">
            <a:extLst>
              <a:ext uri="{FF2B5EF4-FFF2-40B4-BE49-F238E27FC236}">
                <a16:creationId xmlns:a16="http://schemas.microsoft.com/office/drawing/2014/main" id="{5E3DB281-0A57-560C-1311-078D534AF7B0}"/>
              </a:ext>
            </a:extLst>
          </p:cNvPr>
          <p:cNvSpPr/>
          <p:nvPr/>
        </p:nvSpPr>
        <p:spPr>
          <a:xfrm>
            <a:off x="275977" y="2988200"/>
            <a:ext cx="5581528" cy="3139475"/>
          </a:xfrm>
          <a:prstGeom prst="roundRect">
            <a:avLst/>
          </a:prstGeom>
          <a:solidFill>
            <a:schemeClr val="bg2"/>
          </a:solidFill>
          <a:scene3d>
            <a:camera prst="orthographicFront">
              <a:rot lat="808999" lon="3983855" rev="1735058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950B43B6-8FDA-8912-AA8B-292045C0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3" y="3318125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588B0301-D46A-AC6B-583C-C5DD0812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4" y="3860098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55FEBB31-7848-C3CD-8F2C-6A2568E2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7" y="4383630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2E666FFE-3354-43C6-8D8B-2025D2B6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60" y="4973312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9970EFC9-85FC-8056-D757-79D8B1D7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3" y="5508440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27D3E646-425A-FBE1-3EEB-B6DFE777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96" y="6060541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4">
            <a:extLst>
              <a:ext uri="{FF2B5EF4-FFF2-40B4-BE49-F238E27FC236}">
                <a16:creationId xmlns:a16="http://schemas.microsoft.com/office/drawing/2014/main" id="{FFDC079F-A6D0-1530-88FE-3B67289C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4" y="3600873"/>
            <a:ext cx="5001003" cy="1804529"/>
          </a:xfrm>
          <a:prstGeom prst="rect">
            <a:avLst/>
          </a:prstGeom>
          <a:solidFill>
            <a:schemeClr val="bg2"/>
          </a:solidFill>
          <a:scene3d>
            <a:camera prst="orthographicFront">
              <a:rot lat="808999" lon="3983855" rev="1735058"/>
            </a:camera>
            <a:lightRig rig="threePt" dir="t"/>
          </a:scene3d>
          <a:sp3d prstMaterial="matte"/>
        </p:spPr>
      </p:pic>
      <p:grpSp>
        <p:nvGrpSpPr>
          <p:cNvPr id="1060" name="Gruppieren 1059">
            <a:extLst>
              <a:ext uri="{FF2B5EF4-FFF2-40B4-BE49-F238E27FC236}">
                <a16:creationId xmlns:a16="http://schemas.microsoft.com/office/drawing/2014/main" id="{D8FF0C70-1B09-EBBA-0480-748A8B2583C7}"/>
              </a:ext>
            </a:extLst>
          </p:cNvPr>
          <p:cNvGrpSpPr/>
          <p:nvPr/>
        </p:nvGrpSpPr>
        <p:grpSpPr>
          <a:xfrm>
            <a:off x="4479154" y="2474845"/>
            <a:ext cx="1582982" cy="2197088"/>
            <a:chOff x="1754155" y="2957803"/>
            <a:chExt cx="1343608" cy="2052735"/>
          </a:xfrm>
          <a:scene3d>
            <a:camera prst="orthographicFront">
              <a:rot lat="810000" lon="3984000" rev="1734000"/>
            </a:camera>
            <a:lightRig rig="threePt" dir="t"/>
          </a:scene3d>
        </p:grpSpPr>
        <p:sp>
          <p:nvSpPr>
            <p:cNvPr id="1061" name="Rechteck 1060">
              <a:extLst>
                <a:ext uri="{FF2B5EF4-FFF2-40B4-BE49-F238E27FC236}">
                  <a16:creationId xmlns:a16="http://schemas.microsoft.com/office/drawing/2014/main" id="{28A61335-3E8D-5F8B-726A-3376B53C8253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sp3d extrusionH="1270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Rechteck 1061">
              <a:extLst>
                <a:ext uri="{FF2B5EF4-FFF2-40B4-BE49-F238E27FC236}">
                  <a16:creationId xmlns:a16="http://schemas.microsoft.com/office/drawing/2014/main" id="{F27C004F-C324-0A8E-FAA7-3D6149D9D0BE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63" name="Ellipse 1062">
              <a:extLst>
                <a:ext uri="{FF2B5EF4-FFF2-40B4-BE49-F238E27FC236}">
                  <a16:creationId xmlns:a16="http://schemas.microsoft.com/office/drawing/2014/main" id="{B0E4AA91-BF29-ADDC-D018-744C970A2D31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4" name="Ellipse 1063">
              <a:extLst>
                <a:ext uri="{FF2B5EF4-FFF2-40B4-BE49-F238E27FC236}">
                  <a16:creationId xmlns:a16="http://schemas.microsoft.com/office/drawing/2014/main" id="{F8A1E7F3-241F-E9D5-985B-C27EEA889E7A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5" name="Ellipse 1064">
              <a:extLst>
                <a:ext uri="{FF2B5EF4-FFF2-40B4-BE49-F238E27FC236}">
                  <a16:creationId xmlns:a16="http://schemas.microsoft.com/office/drawing/2014/main" id="{5EE67AC3-3F19-5E9B-2AA9-EBB85A703435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6" name="Ellipse 1065">
              <a:extLst>
                <a:ext uri="{FF2B5EF4-FFF2-40B4-BE49-F238E27FC236}">
                  <a16:creationId xmlns:a16="http://schemas.microsoft.com/office/drawing/2014/main" id="{17121F54-16C5-6026-15BC-19D81BE793E3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7" name="Ellipse 1066">
              <a:extLst>
                <a:ext uri="{FF2B5EF4-FFF2-40B4-BE49-F238E27FC236}">
                  <a16:creationId xmlns:a16="http://schemas.microsoft.com/office/drawing/2014/main" id="{09ECA407-0734-8787-9B9E-3DC23D162E75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8" name="Ellipse 1067">
              <a:extLst>
                <a:ext uri="{FF2B5EF4-FFF2-40B4-BE49-F238E27FC236}">
                  <a16:creationId xmlns:a16="http://schemas.microsoft.com/office/drawing/2014/main" id="{BBB6F95C-90B4-1FDF-0075-DF90E2ED8699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9" name="Ellipse 1068">
              <a:extLst>
                <a:ext uri="{FF2B5EF4-FFF2-40B4-BE49-F238E27FC236}">
                  <a16:creationId xmlns:a16="http://schemas.microsoft.com/office/drawing/2014/main" id="{B6C7249D-46EA-67F8-1921-834B6276F2A6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0" name="Ellipse 1069">
              <a:extLst>
                <a:ext uri="{FF2B5EF4-FFF2-40B4-BE49-F238E27FC236}">
                  <a16:creationId xmlns:a16="http://schemas.microsoft.com/office/drawing/2014/main" id="{C0B2337A-A60E-FA9F-51DF-CD3152383BE6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1" name="Ellipse 1070">
              <a:extLst>
                <a:ext uri="{FF2B5EF4-FFF2-40B4-BE49-F238E27FC236}">
                  <a16:creationId xmlns:a16="http://schemas.microsoft.com/office/drawing/2014/main" id="{787025BD-29C2-9572-186B-F46149B61DD1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2" name="Ellipse 1071">
              <a:extLst>
                <a:ext uri="{FF2B5EF4-FFF2-40B4-BE49-F238E27FC236}">
                  <a16:creationId xmlns:a16="http://schemas.microsoft.com/office/drawing/2014/main" id="{FB24FC96-A525-8BFA-BB29-CF2A98716875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3" name="Ellipse 1072">
              <a:extLst>
                <a:ext uri="{FF2B5EF4-FFF2-40B4-BE49-F238E27FC236}">
                  <a16:creationId xmlns:a16="http://schemas.microsoft.com/office/drawing/2014/main" id="{C10CE584-2145-F62A-1F7C-AEDA7E2A452F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4" name="Ellipse 1073">
              <a:extLst>
                <a:ext uri="{FF2B5EF4-FFF2-40B4-BE49-F238E27FC236}">
                  <a16:creationId xmlns:a16="http://schemas.microsoft.com/office/drawing/2014/main" id="{8EBC22D0-A620-70A6-9B4B-5A6CACEE843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5" name="Ellipse 1074">
              <a:extLst>
                <a:ext uri="{FF2B5EF4-FFF2-40B4-BE49-F238E27FC236}">
                  <a16:creationId xmlns:a16="http://schemas.microsoft.com/office/drawing/2014/main" id="{9AA22930-93E4-1075-2842-67593888E82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6" name="Ellipse 1075">
              <a:extLst>
                <a:ext uri="{FF2B5EF4-FFF2-40B4-BE49-F238E27FC236}">
                  <a16:creationId xmlns:a16="http://schemas.microsoft.com/office/drawing/2014/main" id="{BF5AFDB4-311F-B95B-0230-23B0BCF984E6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7" name="Ellipse 1076">
              <a:extLst>
                <a:ext uri="{FF2B5EF4-FFF2-40B4-BE49-F238E27FC236}">
                  <a16:creationId xmlns:a16="http://schemas.microsoft.com/office/drawing/2014/main" id="{237D5095-5BE2-F842-5359-6B4027D77D3B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8" name="Ellipse 1077">
              <a:extLst>
                <a:ext uri="{FF2B5EF4-FFF2-40B4-BE49-F238E27FC236}">
                  <a16:creationId xmlns:a16="http://schemas.microsoft.com/office/drawing/2014/main" id="{34DEFBEB-30BE-8576-2C22-5CF73F6F0319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9" name="Ellipse 1078">
              <a:extLst>
                <a:ext uri="{FF2B5EF4-FFF2-40B4-BE49-F238E27FC236}">
                  <a16:creationId xmlns:a16="http://schemas.microsoft.com/office/drawing/2014/main" id="{EF78F48D-F01E-285D-1E94-662C94029C70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0" name="Ellipse 1079">
              <a:extLst>
                <a:ext uri="{FF2B5EF4-FFF2-40B4-BE49-F238E27FC236}">
                  <a16:creationId xmlns:a16="http://schemas.microsoft.com/office/drawing/2014/main" id="{74EF37EA-85F8-0B6F-FD03-CDE977A32D37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1" name="Ellipse 1080">
              <a:extLst>
                <a:ext uri="{FF2B5EF4-FFF2-40B4-BE49-F238E27FC236}">
                  <a16:creationId xmlns:a16="http://schemas.microsoft.com/office/drawing/2014/main" id="{580D4B37-225C-1858-EEFF-B92C12196646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2" name="Ellipse 1081">
              <a:extLst>
                <a:ext uri="{FF2B5EF4-FFF2-40B4-BE49-F238E27FC236}">
                  <a16:creationId xmlns:a16="http://schemas.microsoft.com/office/drawing/2014/main" id="{A8A091D8-A79B-A0B3-02B1-0FF969A5228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3" name="Ellipse 1082">
              <a:extLst>
                <a:ext uri="{FF2B5EF4-FFF2-40B4-BE49-F238E27FC236}">
                  <a16:creationId xmlns:a16="http://schemas.microsoft.com/office/drawing/2014/main" id="{FC8AE46E-BF73-B856-DE44-55BD9D280DB7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4" name="Ellipse 1083">
              <a:extLst>
                <a:ext uri="{FF2B5EF4-FFF2-40B4-BE49-F238E27FC236}">
                  <a16:creationId xmlns:a16="http://schemas.microsoft.com/office/drawing/2014/main" id="{B412E7EF-4772-C047-621D-3CD08712AF56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5" name="Ellipse 1084">
              <a:extLst>
                <a:ext uri="{FF2B5EF4-FFF2-40B4-BE49-F238E27FC236}">
                  <a16:creationId xmlns:a16="http://schemas.microsoft.com/office/drawing/2014/main" id="{3F1A3A35-984A-67A7-7C85-CDD2ECF2092A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6" name="Ellipse 1085">
              <a:extLst>
                <a:ext uri="{FF2B5EF4-FFF2-40B4-BE49-F238E27FC236}">
                  <a16:creationId xmlns:a16="http://schemas.microsoft.com/office/drawing/2014/main" id="{1B488BB0-BD70-5415-B631-835FCDA7FE2C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7" name="Ellipse 1086">
              <a:extLst>
                <a:ext uri="{FF2B5EF4-FFF2-40B4-BE49-F238E27FC236}">
                  <a16:creationId xmlns:a16="http://schemas.microsoft.com/office/drawing/2014/main" id="{6E3FF252-E1BC-514C-D373-5E8F2B11FF2D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8" name="Ellipse 1087">
              <a:extLst>
                <a:ext uri="{FF2B5EF4-FFF2-40B4-BE49-F238E27FC236}">
                  <a16:creationId xmlns:a16="http://schemas.microsoft.com/office/drawing/2014/main" id="{F527D328-E425-5909-882F-8A4721B78225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9" name="Ellipse 1088">
              <a:extLst>
                <a:ext uri="{FF2B5EF4-FFF2-40B4-BE49-F238E27FC236}">
                  <a16:creationId xmlns:a16="http://schemas.microsoft.com/office/drawing/2014/main" id="{5FB1F12B-FFD6-EFE8-8DB6-E0D846F9103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0" name="Ellipse 1089">
              <a:extLst>
                <a:ext uri="{FF2B5EF4-FFF2-40B4-BE49-F238E27FC236}">
                  <a16:creationId xmlns:a16="http://schemas.microsoft.com/office/drawing/2014/main" id="{0B79D7B2-B6F7-6E5E-0913-35CBD36E13DF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1" name="Ellipse 1090">
              <a:extLst>
                <a:ext uri="{FF2B5EF4-FFF2-40B4-BE49-F238E27FC236}">
                  <a16:creationId xmlns:a16="http://schemas.microsoft.com/office/drawing/2014/main" id="{3279824C-9E6F-18BE-8BA4-C15149D842C8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2" name="Ellipse 1091">
              <a:extLst>
                <a:ext uri="{FF2B5EF4-FFF2-40B4-BE49-F238E27FC236}">
                  <a16:creationId xmlns:a16="http://schemas.microsoft.com/office/drawing/2014/main" id="{49C39F30-B2F2-30DB-4033-F51392E6CC77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4" name="AutoShape 6">
            <a:extLst>
              <a:ext uri="{FF2B5EF4-FFF2-40B4-BE49-F238E27FC236}">
                <a16:creationId xmlns:a16="http://schemas.microsoft.com/office/drawing/2014/main" id="{E7FF0667-2FEE-BD41-5036-D17E90086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2721" y="3771373"/>
            <a:ext cx="1510776" cy="151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98" name="Picture 10" descr="Multiplexer, 2-CH, 2 ... 6 V, DIL-16 NXP 74HC158">
            <a:extLst>
              <a:ext uri="{FF2B5EF4-FFF2-40B4-BE49-F238E27FC236}">
                <a16:creationId xmlns:a16="http://schemas.microsoft.com/office/drawing/2014/main" id="{668C4377-F45D-CEC2-A452-8D14691D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33" y="2420944"/>
            <a:ext cx="952654" cy="952654"/>
          </a:xfrm>
          <a:prstGeom prst="rect">
            <a:avLst/>
          </a:prstGeom>
          <a:noFill/>
          <a:scene3d>
            <a:camera prst="orthographicFront">
              <a:rot lat="0" lon="0" rev="1739999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1" name="Gerader Verbinder 1100">
            <a:extLst>
              <a:ext uri="{FF2B5EF4-FFF2-40B4-BE49-F238E27FC236}">
                <a16:creationId xmlns:a16="http://schemas.microsoft.com/office/drawing/2014/main" id="{FFF5EF33-A5E7-F32D-AE0C-4AC4C82C7450}"/>
              </a:ext>
            </a:extLst>
          </p:cNvPr>
          <p:cNvCxnSpPr>
            <a:cxnSpLocks/>
          </p:cNvCxnSpPr>
          <p:nvPr/>
        </p:nvCxnSpPr>
        <p:spPr>
          <a:xfrm flipH="1">
            <a:off x="3953480" y="3162686"/>
            <a:ext cx="611729" cy="31087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Gerader Verbinder 1104">
            <a:extLst>
              <a:ext uri="{FF2B5EF4-FFF2-40B4-BE49-F238E27FC236}">
                <a16:creationId xmlns:a16="http://schemas.microsoft.com/office/drawing/2014/main" id="{1C4338CE-23D8-8D9F-7578-921744489904}"/>
              </a:ext>
            </a:extLst>
          </p:cNvPr>
          <p:cNvCxnSpPr>
            <a:cxnSpLocks/>
          </p:cNvCxnSpPr>
          <p:nvPr/>
        </p:nvCxnSpPr>
        <p:spPr>
          <a:xfrm flipH="1">
            <a:off x="5952297" y="3064823"/>
            <a:ext cx="791067" cy="41083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Gerader Verbinder 1108">
            <a:extLst>
              <a:ext uri="{FF2B5EF4-FFF2-40B4-BE49-F238E27FC236}">
                <a16:creationId xmlns:a16="http://schemas.microsoft.com/office/drawing/2014/main" id="{47D1F7E6-F03C-6FB3-B33D-04136FFE618C}"/>
              </a:ext>
            </a:extLst>
          </p:cNvPr>
          <p:cNvCxnSpPr>
            <a:cxnSpLocks/>
          </p:cNvCxnSpPr>
          <p:nvPr/>
        </p:nvCxnSpPr>
        <p:spPr>
          <a:xfrm flipH="1">
            <a:off x="4352325" y="3912689"/>
            <a:ext cx="601046" cy="3328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Gerader Verbinder 1114">
            <a:extLst>
              <a:ext uri="{FF2B5EF4-FFF2-40B4-BE49-F238E27FC236}">
                <a16:creationId xmlns:a16="http://schemas.microsoft.com/office/drawing/2014/main" id="{B2DC4228-FE2D-802B-EAF8-D04EC8ABDBA1}"/>
              </a:ext>
            </a:extLst>
          </p:cNvPr>
          <p:cNvCxnSpPr>
            <a:cxnSpLocks/>
          </p:cNvCxnSpPr>
          <p:nvPr/>
        </p:nvCxnSpPr>
        <p:spPr>
          <a:xfrm flipH="1">
            <a:off x="6244609" y="3062517"/>
            <a:ext cx="1789428" cy="102244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Rechteck: abgerundete Ecken 1120">
            <a:extLst>
              <a:ext uri="{FF2B5EF4-FFF2-40B4-BE49-F238E27FC236}">
                <a16:creationId xmlns:a16="http://schemas.microsoft.com/office/drawing/2014/main" id="{340D9180-0DAF-E08F-2CC6-48A800805AA1}"/>
              </a:ext>
            </a:extLst>
          </p:cNvPr>
          <p:cNvSpPr/>
          <p:nvPr/>
        </p:nvSpPr>
        <p:spPr>
          <a:xfrm>
            <a:off x="5532848" y="732110"/>
            <a:ext cx="5820967" cy="3325335"/>
          </a:xfrm>
          <a:prstGeom prst="roundRect">
            <a:avLst/>
          </a:prstGeom>
          <a:solidFill>
            <a:srgbClr val="F0EFEF"/>
          </a:solidFill>
          <a:ln>
            <a:solidFill>
              <a:srgbClr val="F0EFEF"/>
            </a:solidFill>
          </a:ln>
          <a:scene3d>
            <a:camera prst="orthographicFront">
              <a:rot lat="808999" lon="3983855" rev="1735058"/>
            </a:camera>
            <a:lightRig rig="threePt" dir="t"/>
          </a:scene3d>
          <a:sp3d extrusionH="76200" prstMaterial="matte">
            <a:bevelT h="571500" prst="slope"/>
            <a:bevelB h="571500" prst="slope"/>
            <a:extrusionClr>
              <a:srgbClr val="F0EFEF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9" name="Gerader Verbinder 1118">
            <a:extLst>
              <a:ext uri="{FF2B5EF4-FFF2-40B4-BE49-F238E27FC236}">
                <a16:creationId xmlns:a16="http://schemas.microsoft.com/office/drawing/2014/main" id="{51A6A38B-FDF2-4B29-4FA6-F23BB6F08F89}"/>
              </a:ext>
            </a:extLst>
          </p:cNvPr>
          <p:cNvCxnSpPr>
            <a:cxnSpLocks/>
          </p:cNvCxnSpPr>
          <p:nvPr/>
        </p:nvCxnSpPr>
        <p:spPr>
          <a:xfrm flipH="1">
            <a:off x="4725222" y="4530839"/>
            <a:ext cx="601046" cy="3328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7" name="Grafik 1096">
            <a:extLst>
              <a:ext uri="{FF2B5EF4-FFF2-40B4-BE49-F238E27FC236}">
                <a16:creationId xmlns:a16="http://schemas.microsoft.com/office/drawing/2014/main" id="{44EF1988-4313-7B7E-E607-69E85717A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559" y="2059232"/>
            <a:ext cx="796803" cy="1499643"/>
          </a:xfrm>
          <a:prstGeom prst="rect">
            <a:avLst/>
          </a:prstGeom>
          <a:solidFill>
            <a:schemeClr val="bg2"/>
          </a:solidFill>
          <a:scene3d>
            <a:camera prst="orthographicFront">
              <a:rot lat="808999" lon="3983855" rev="1735058"/>
            </a:camera>
            <a:lightRig rig="threePt" dir="t"/>
          </a:scene3d>
          <a:sp3d extrusionH="381000" prstMaterial="matte">
            <a:bevelT/>
            <a:bevelB/>
          </a:sp3d>
        </p:spPr>
      </p:pic>
      <p:pic>
        <p:nvPicPr>
          <p:cNvPr id="1133" name="Picture 12" descr="C&amp;K PTS645SL50-2 LFS - Mikroschalter TACT">
            <a:extLst>
              <a:ext uri="{FF2B5EF4-FFF2-40B4-BE49-F238E27FC236}">
                <a16:creationId xmlns:a16="http://schemas.microsoft.com/office/drawing/2014/main" id="{2A3D37D5-2E90-96A7-0BE9-A411673B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0" y="5988759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2" descr="C&amp;K PTS645SL50-2 LFS - Mikroschalter TACT">
            <a:extLst>
              <a:ext uri="{FF2B5EF4-FFF2-40B4-BE49-F238E27FC236}">
                <a16:creationId xmlns:a16="http://schemas.microsoft.com/office/drawing/2014/main" id="{4A7DE494-CC48-F3CE-2D26-7B1C0A37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7" y="5482353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2" descr="C&amp;K PTS645SL50-2 LFS - Mikroschalter TACT">
            <a:extLst>
              <a:ext uri="{FF2B5EF4-FFF2-40B4-BE49-F238E27FC236}">
                <a16:creationId xmlns:a16="http://schemas.microsoft.com/office/drawing/2014/main" id="{B76ADA66-F32B-7037-0CF1-30826011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5" y="4986792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2" descr="C&amp;K PTS645SL50-2 LFS - Mikroschalter TACT">
            <a:extLst>
              <a:ext uri="{FF2B5EF4-FFF2-40B4-BE49-F238E27FC236}">
                <a16:creationId xmlns:a16="http://schemas.microsoft.com/office/drawing/2014/main" id="{067C8B32-07E0-FD39-D558-3728520D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" y="4535540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8" name="Gerader Verbinder 1137">
            <a:extLst>
              <a:ext uri="{FF2B5EF4-FFF2-40B4-BE49-F238E27FC236}">
                <a16:creationId xmlns:a16="http://schemas.microsoft.com/office/drawing/2014/main" id="{296A3A10-F4AC-3A20-E5F6-789404FDCD71}"/>
              </a:ext>
            </a:extLst>
          </p:cNvPr>
          <p:cNvCxnSpPr>
            <a:cxnSpLocks/>
          </p:cNvCxnSpPr>
          <p:nvPr/>
        </p:nvCxnSpPr>
        <p:spPr>
          <a:xfrm flipH="1">
            <a:off x="2914396" y="1721954"/>
            <a:ext cx="2542712" cy="126430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0" name="Picture 16" descr="EG1206A">
            <a:extLst>
              <a:ext uri="{FF2B5EF4-FFF2-40B4-BE49-F238E27FC236}">
                <a16:creationId xmlns:a16="http://schemas.microsoft.com/office/drawing/2014/main" id="{19F79FBF-57F3-9FEA-34B2-0D1FBC26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42" y="1127833"/>
            <a:ext cx="757597" cy="7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3" name="Gerader Verbinder 1142">
            <a:extLst>
              <a:ext uri="{FF2B5EF4-FFF2-40B4-BE49-F238E27FC236}">
                <a16:creationId xmlns:a16="http://schemas.microsoft.com/office/drawing/2014/main" id="{C9DD0409-7226-B7DC-AE49-8B0BFC458A02}"/>
              </a:ext>
            </a:extLst>
          </p:cNvPr>
          <p:cNvCxnSpPr>
            <a:cxnSpLocks/>
          </p:cNvCxnSpPr>
          <p:nvPr/>
        </p:nvCxnSpPr>
        <p:spPr>
          <a:xfrm flipH="1">
            <a:off x="10457427" y="1042219"/>
            <a:ext cx="240070" cy="13444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Gerader Verbinder 1144">
            <a:extLst>
              <a:ext uri="{FF2B5EF4-FFF2-40B4-BE49-F238E27FC236}">
                <a16:creationId xmlns:a16="http://schemas.microsoft.com/office/drawing/2014/main" id="{CEBFE905-533E-6C98-6729-873680D5E560}"/>
              </a:ext>
            </a:extLst>
          </p:cNvPr>
          <p:cNvCxnSpPr>
            <a:cxnSpLocks/>
          </p:cNvCxnSpPr>
          <p:nvPr/>
        </p:nvCxnSpPr>
        <p:spPr>
          <a:xfrm flipH="1">
            <a:off x="11061729" y="2059232"/>
            <a:ext cx="265987" cy="16125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feld 1148">
            <a:extLst>
              <a:ext uri="{FF2B5EF4-FFF2-40B4-BE49-F238E27FC236}">
                <a16:creationId xmlns:a16="http://schemas.microsoft.com/office/drawing/2014/main" id="{BB406FBB-4644-2887-4135-9FEA7378D0DA}"/>
              </a:ext>
            </a:extLst>
          </p:cNvPr>
          <p:cNvSpPr txBox="1"/>
          <p:nvPr/>
        </p:nvSpPr>
        <p:spPr>
          <a:xfrm>
            <a:off x="1915949" y="6502530"/>
            <a:ext cx="1194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6 x 5 LED-Matrix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62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DF2448-3DF2-F573-25E3-1D7A8FAF3625}"/>
              </a:ext>
            </a:extLst>
          </p:cNvPr>
          <p:cNvSpPr/>
          <p:nvPr/>
        </p:nvSpPr>
        <p:spPr>
          <a:xfrm>
            <a:off x="5600018" y="695847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AF6C413-166F-8AC1-52D3-8157C593870F}"/>
              </a:ext>
            </a:extLst>
          </p:cNvPr>
          <p:cNvSpPr/>
          <p:nvPr/>
        </p:nvSpPr>
        <p:spPr>
          <a:xfrm>
            <a:off x="6544353" y="4490883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7FE306-FD74-A28A-81B4-EC0A41D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138487"/>
            <a:ext cx="247650" cy="581025"/>
          </a:xfrm>
          <a:prstGeom prst="rect">
            <a:avLst/>
          </a:prstGeom>
        </p:spPr>
      </p:pic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5C9420C3-22AA-A78F-3058-7C5C905271BB}"/>
              </a:ext>
            </a:extLst>
          </p:cNvPr>
          <p:cNvSpPr/>
          <p:nvPr/>
        </p:nvSpPr>
        <p:spPr>
          <a:xfrm>
            <a:off x="6544353" y="818535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DF2448-3DF2-F573-25E3-1D7A8FAF3625}"/>
              </a:ext>
            </a:extLst>
          </p:cNvPr>
          <p:cNvSpPr/>
          <p:nvPr/>
        </p:nvSpPr>
        <p:spPr>
          <a:xfrm>
            <a:off x="5533874" y="686015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00254D-F408-87CD-6173-A2C45432AA58}"/>
              </a:ext>
            </a:extLst>
          </p:cNvPr>
          <p:cNvSpPr/>
          <p:nvPr/>
        </p:nvSpPr>
        <p:spPr>
          <a:xfrm>
            <a:off x="5934603" y="4476749"/>
            <a:ext cx="137583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AF6C413-166F-8AC1-52D3-8157C593870F}"/>
              </a:ext>
            </a:extLst>
          </p:cNvPr>
          <p:cNvSpPr/>
          <p:nvPr/>
        </p:nvSpPr>
        <p:spPr>
          <a:xfrm>
            <a:off x="6478209" y="3055374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07B3034-659B-E4FE-6EEE-D8A5824787E0}"/>
              </a:ext>
            </a:extLst>
          </p:cNvPr>
          <p:cNvSpPr/>
          <p:nvPr/>
        </p:nvSpPr>
        <p:spPr>
          <a:xfrm rot="10800000">
            <a:off x="6480856" y="3267041"/>
            <a:ext cx="455083" cy="1026582"/>
          </a:xfrm>
          <a:prstGeom prst="rtTriangle">
            <a:avLst/>
          </a:prstGeom>
          <a:solidFill>
            <a:srgbClr val="FFB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B73147-5395-1940-6E31-3BDD56072858}"/>
              </a:ext>
            </a:extLst>
          </p:cNvPr>
          <p:cNvSpPr/>
          <p:nvPr/>
        </p:nvSpPr>
        <p:spPr>
          <a:xfrm>
            <a:off x="1193272" y="3143248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11CA7B-4FDA-489C-6FDB-3E8F7CF99B50}"/>
              </a:ext>
            </a:extLst>
          </p:cNvPr>
          <p:cNvSpPr/>
          <p:nvPr/>
        </p:nvSpPr>
        <p:spPr>
          <a:xfrm>
            <a:off x="8130644" y="3168803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38977-BBC1-6B94-5977-A240C4923E3C}"/>
              </a:ext>
            </a:extLst>
          </p:cNvPr>
          <p:cNvSpPr/>
          <p:nvPr/>
        </p:nvSpPr>
        <p:spPr>
          <a:xfrm>
            <a:off x="1264711" y="3307289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204B7E-0684-5BDD-73BD-B0DBE3DF50B6}"/>
              </a:ext>
            </a:extLst>
          </p:cNvPr>
          <p:cNvSpPr/>
          <p:nvPr/>
        </p:nvSpPr>
        <p:spPr>
          <a:xfrm>
            <a:off x="1815044" y="330728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03355B-EE75-A69F-05A1-25FC0B2C390A}"/>
              </a:ext>
            </a:extLst>
          </p:cNvPr>
          <p:cNvSpPr/>
          <p:nvPr/>
        </p:nvSpPr>
        <p:spPr>
          <a:xfrm>
            <a:off x="2926292" y="3307287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833619-BE40-CA6F-11D0-49683AD4C5CD}"/>
              </a:ext>
            </a:extLst>
          </p:cNvPr>
          <p:cNvSpPr/>
          <p:nvPr/>
        </p:nvSpPr>
        <p:spPr>
          <a:xfrm>
            <a:off x="3466042" y="3307286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1B5222-C677-4281-EAA9-7BFD173908CB}"/>
              </a:ext>
            </a:extLst>
          </p:cNvPr>
          <p:cNvSpPr/>
          <p:nvPr/>
        </p:nvSpPr>
        <p:spPr>
          <a:xfrm>
            <a:off x="8141228" y="3158220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7A6DA4-E895-28E9-FF1C-CEFF80B483C4}"/>
              </a:ext>
            </a:extLst>
          </p:cNvPr>
          <p:cNvSpPr/>
          <p:nvPr/>
        </p:nvSpPr>
        <p:spPr>
          <a:xfrm>
            <a:off x="8212667" y="332226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6AEAE-8F5F-9CC3-8E3B-C20011E34D6E}"/>
              </a:ext>
            </a:extLst>
          </p:cNvPr>
          <p:cNvSpPr/>
          <p:nvPr/>
        </p:nvSpPr>
        <p:spPr>
          <a:xfrm>
            <a:off x="8763000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B2226B-7163-5C83-A356-D2ED73E1F698}"/>
              </a:ext>
            </a:extLst>
          </p:cNvPr>
          <p:cNvSpPr/>
          <p:nvPr/>
        </p:nvSpPr>
        <p:spPr>
          <a:xfrm>
            <a:off x="9334499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65EDAE-F6DE-D650-EF91-6D60694C3FFC}"/>
              </a:ext>
            </a:extLst>
          </p:cNvPr>
          <p:cNvSpPr/>
          <p:nvPr/>
        </p:nvSpPr>
        <p:spPr>
          <a:xfrm>
            <a:off x="9874248" y="3322259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DCE565-5D8E-1E41-EC34-189DEE99E2CE}"/>
              </a:ext>
            </a:extLst>
          </p:cNvPr>
          <p:cNvSpPr/>
          <p:nvPr/>
        </p:nvSpPr>
        <p:spPr>
          <a:xfrm>
            <a:off x="10413998" y="332225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0CDA-6D73-DE0E-B1B6-A991205451DC}"/>
              </a:ext>
            </a:extLst>
          </p:cNvPr>
          <p:cNvSpPr/>
          <p:nvPr/>
        </p:nvSpPr>
        <p:spPr>
          <a:xfrm>
            <a:off x="1397001" y="3294061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8A2D7-83CE-64A1-B8AE-D1A79E6A87E2}"/>
              </a:ext>
            </a:extLst>
          </p:cNvPr>
          <p:cNvSpPr/>
          <p:nvPr/>
        </p:nvSpPr>
        <p:spPr>
          <a:xfrm>
            <a:off x="1947334" y="3304644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E9E9B-ACB6-3F34-80C4-E7104A220EB5}"/>
              </a:ext>
            </a:extLst>
          </p:cNvPr>
          <p:cNvSpPr/>
          <p:nvPr/>
        </p:nvSpPr>
        <p:spPr>
          <a:xfrm>
            <a:off x="3058582" y="3304642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879E7A-7122-A0D6-F31F-E0D07A96A0D6}"/>
              </a:ext>
            </a:extLst>
          </p:cNvPr>
          <p:cNvSpPr/>
          <p:nvPr/>
        </p:nvSpPr>
        <p:spPr>
          <a:xfrm>
            <a:off x="3598332" y="3304642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A0D1B-2804-D13E-7608-062E32501F4D}"/>
              </a:ext>
            </a:extLst>
          </p:cNvPr>
          <p:cNvSpPr/>
          <p:nvPr/>
        </p:nvSpPr>
        <p:spPr>
          <a:xfrm>
            <a:off x="8141228" y="3158220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F18125-B7E7-EA9A-5C36-B3226E38C078}"/>
              </a:ext>
            </a:extLst>
          </p:cNvPr>
          <p:cNvSpPr/>
          <p:nvPr/>
        </p:nvSpPr>
        <p:spPr>
          <a:xfrm>
            <a:off x="8212667" y="332226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20FF58-06A4-1774-0054-DD8B79DBD9AB}"/>
              </a:ext>
            </a:extLst>
          </p:cNvPr>
          <p:cNvSpPr/>
          <p:nvPr/>
        </p:nvSpPr>
        <p:spPr>
          <a:xfrm>
            <a:off x="8763000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1AF8D-A73D-EFE5-5AAD-858CFEEB6187}"/>
              </a:ext>
            </a:extLst>
          </p:cNvPr>
          <p:cNvSpPr/>
          <p:nvPr/>
        </p:nvSpPr>
        <p:spPr>
          <a:xfrm>
            <a:off x="9334499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4D4DAA-03F4-57C5-BFB1-F13E38B00C02}"/>
              </a:ext>
            </a:extLst>
          </p:cNvPr>
          <p:cNvSpPr/>
          <p:nvPr/>
        </p:nvSpPr>
        <p:spPr>
          <a:xfrm>
            <a:off x="9874248" y="3322259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39B32F-6407-1E25-4676-F115DE4A6351}"/>
              </a:ext>
            </a:extLst>
          </p:cNvPr>
          <p:cNvSpPr/>
          <p:nvPr/>
        </p:nvSpPr>
        <p:spPr>
          <a:xfrm>
            <a:off x="10413998" y="332225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762EE0-F505-D43C-3D62-33ACFA42C19A}"/>
              </a:ext>
            </a:extLst>
          </p:cNvPr>
          <p:cNvSpPr/>
          <p:nvPr/>
        </p:nvSpPr>
        <p:spPr>
          <a:xfrm>
            <a:off x="8344957" y="3309033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3FAA7D-A2AB-9E4F-7663-4D9D0EED6328}"/>
              </a:ext>
            </a:extLst>
          </p:cNvPr>
          <p:cNvSpPr/>
          <p:nvPr/>
        </p:nvSpPr>
        <p:spPr>
          <a:xfrm>
            <a:off x="8895290" y="3319616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C097DC-E0C6-01A5-7E93-4D630110FD7E}"/>
              </a:ext>
            </a:extLst>
          </p:cNvPr>
          <p:cNvSpPr/>
          <p:nvPr/>
        </p:nvSpPr>
        <p:spPr>
          <a:xfrm>
            <a:off x="9466789" y="3309031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8DEDFC-D575-8D3C-6235-38CCA3D23F2A}"/>
              </a:ext>
            </a:extLst>
          </p:cNvPr>
          <p:cNvSpPr/>
          <p:nvPr/>
        </p:nvSpPr>
        <p:spPr>
          <a:xfrm>
            <a:off x="10006538" y="3319614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408E24-00C6-B9D6-37A2-B3E5DB65AFFB}"/>
              </a:ext>
            </a:extLst>
          </p:cNvPr>
          <p:cNvSpPr/>
          <p:nvPr/>
        </p:nvSpPr>
        <p:spPr>
          <a:xfrm rot="5400000">
            <a:off x="2143461" y="3552384"/>
            <a:ext cx="950565" cy="4550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6C92A-A7C4-55D0-384A-7B9900B08972}"/>
              </a:ext>
            </a:extLst>
          </p:cNvPr>
          <p:cNvSpPr/>
          <p:nvPr/>
        </p:nvSpPr>
        <p:spPr>
          <a:xfrm>
            <a:off x="10546288" y="3319614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B5FE09-D58A-FC31-6C3E-4B80AA0BD7E4}"/>
              </a:ext>
            </a:extLst>
          </p:cNvPr>
          <p:cNvSpPr/>
          <p:nvPr/>
        </p:nvSpPr>
        <p:spPr>
          <a:xfrm>
            <a:off x="2518833" y="3294059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82D9D-4D27-B2F1-4F0A-C5223F4C35FA}"/>
              </a:ext>
            </a:extLst>
          </p:cNvPr>
          <p:cNvSpPr txBox="1"/>
          <p:nvPr/>
        </p:nvSpPr>
        <p:spPr>
          <a:xfrm rot="5400000" flipH="1">
            <a:off x="2213734" y="3633360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6BE3-C84E-C9B7-0277-ACE6C9F47FC6}"/>
              </a:ext>
            </a:extLst>
          </p:cNvPr>
          <p:cNvSpPr txBox="1"/>
          <p:nvPr/>
        </p:nvSpPr>
        <p:spPr>
          <a:xfrm rot="5400000" flipH="1">
            <a:off x="9180961" y="3704408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6ADB100-9723-063D-80B7-D51030795583}"/>
              </a:ext>
            </a:extLst>
          </p:cNvPr>
          <p:cNvSpPr/>
          <p:nvPr/>
        </p:nvSpPr>
        <p:spPr>
          <a:xfrm>
            <a:off x="1497541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9F9741-423B-B89A-A576-4545BCE039CF}"/>
              </a:ext>
            </a:extLst>
          </p:cNvPr>
          <p:cNvSpPr/>
          <p:nvPr/>
        </p:nvSpPr>
        <p:spPr>
          <a:xfrm>
            <a:off x="1497541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6E4A84-224F-379E-7DA8-F4D94500FE7E}"/>
              </a:ext>
            </a:extLst>
          </p:cNvPr>
          <p:cNvSpPr/>
          <p:nvPr/>
        </p:nvSpPr>
        <p:spPr>
          <a:xfrm>
            <a:off x="10339913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005792-0A84-CF71-85D7-A209B06F4ED0}"/>
              </a:ext>
            </a:extLst>
          </p:cNvPr>
          <p:cNvSpPr/>
          <p:nvPr/>
        </p:nvSpPr>
        <p:spPr>
          <a:xfrm>
            <a:off x="10339913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Steidle</dc:creator>
  <cp:lastModifiedBy>Max Steidle</cp:lastModifiedBy>
  <cp:revision>1</cp:revision>
  <dcterms:created xsi:type="dcterms:W3CDTF">2023-08-22T12:50:01Z</dcterms:created>
  <dcterms:modified xsi:type="dcterms:W3CDTF">2023-08-23T14:11:25Z</dcterms:modified>
</cp:coreProperties>
</file>