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s/modernComment_106_58E182E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5065">
          <p15:clr>
            <a:srgbClr val="A4A3A4"/>
          </p15:clr>
        </p15:guide>
        <p15:guide id="3" pos="347">
          <p15:clr>
            <a:srgbClr val="A4A3A4"/>
          </p15:clr>
        </p15:guide>
        <p15:guide id="4" pos="7333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615">
          <p15:clr>
            <a:srgbClr val="A4A3A4"/>
          </p15:clr>
        </p15:guide>
        <p15:guide id="7" orient="horz" pos="935">
          <p15:clr>
            <a:srgbClr val="A4A3A4"/>
          </p15:clr>
        </p15:guide>
        <p15:guide id="8" orient="horz" pos="1117">
          <p15:clr>
            <a:srgbClr val="A4A3A4"/>
          </p15:clr>
        </p15:guide>
        <p15:guide id="9" orient="horz" pos="4110">
          <p15:clr>
            <a:srgbClr val="A4A3A4"/>
          </p15:clr>
        </p15:guide>
        <p15:guide id="10" pos="2706">
          <p15:clr>
            <a:srgbClr val="A4A3A4"/>
          </p15:clr>
        </p15:guide>
        <p15:guide id="11" pos="4974">
          <p15:clr>
            <a:srgbClr val="A4A3A4"/>
          </p15:clr>
        </p15:guide>
        <p15:guide id="12" pos="846">
          <p15:clr>
            <a:srgbClr val="A4A3A4"/>
          </p15:clr>
        </p15:guide>
        <p15:guide id="13" pos="937">
          <p15:clr>
            <a:srgbClr val="A4A3A4"/>
          </p15:clr>
        </p15:guide>
        <p15:guide id="14" pos="1436">
          <p15:clr>
            <a:srgbClr val="A4A3A4"/>
          </p15:clr>
        </p15:guide>
        <p15:guide id="15" pos="1527">
          <p15:clr>
            <a:srgbClr val="A4A3A4"/>
          </p15:clr>
        </p15:guide>
        <p15:guide id="16" pos="2026">
          <p15:clr>
            <a:srgbClr val="A4A3A4"/>
          </p15:clr>
        </p15:guide>
        <p15:guide id="17" pos="2116">
          <p15:clr>
            <a:srgbClr val="A4A3A4"/>
          </p15:clr>
        </p15:guide>
        <p15:guide id="18" pos="3205">
          <p15:clr>
            <a:srgbClr val="A4A3A4"/>
          </p15:clr>
        </p15:guide>
        <p15:guide id="19" pos="3296">
          <p15:clr>
            <a:srgbClr val="A4A3A4"/>
          </p15:clr>
        </p15:guide>
        <p15:guide id="20" pos="3795">
          <p15:clr>
            <a:srgbClr val="A4A3A4"/>
          </p15:clr>
        </p15:guide>
        <p15:guide id="21" pos="3885">
          <p15:clr>
            <a:srgbClr val="A4A3A4"/>
          </p15:clr>
        </p15:guide>
        <p15:guide id="22" pos="4384">
          <p15:clr>
            <a:srgbClr val="A4A3A4"/>
          </p15:clr>
        </p15:guide>
        <p15:guide id="23" pos="4475">
          <p15:clr>
            <a:srgbClr val="A4A3A4"/>
          </p15:clr>
        </p15:guide>
        <p15:guide id="24" pos="5564">
          <p15:clr>
            <a:srgbClr val="A4A3A4"/>
          </p15:clr>
        </p15:guide>
        <p15:guide id="25" pos="5654">
          <p15:clr>
            <a:srgbClr val="A4A3A4"/>
          </p15:clr>
        </p15:guide>
        <p15:guide id="26" pos="6153">
          <p15:clr>
            <a:srgbClr val="A4A3A4"/>
          </p15:clr>
        </p15:guide>
        <p15:guide id="27" pos="6244">
          <p15:clr>
            <a:srgbClr val="A4A3A4"/>
          </p15:clr>
        </p15:guide>
        <p15:guide id="28" pos="6743">
          <p15:clr>
            <a:srgbClr val="A4A3A4"/>
          </p15:clr>
        </p15:guide>
        <p15:guide id="29" pos="683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3762CA-B57A-2237-840B-66D46B91E7D2}" name="Max Steidle" initials="MS" userId="S::Max.Steidle@wago.com::05e90cd0-f462-47d4-9d0a-54e0c3f49c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8356B-ED46-41A8-8637-5F74EAA08496}" v="10" dt="2023-08-21T13:26:56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>
        <p:guide orient="horz" pos="300"/>
        <p:guide pos="5065"/>
        <p:guide pos="347"/>
        <p:guide pos="7333"/>
        <p:guide orient="horz" pos="3974"/>
        <p:guide pos="2615"/>
        <p:guide orient="horz" pos="935"/>
        <p:guide orient="horz" pos="1117"/>
        <p:guide orient="horz" pos="4110"/>
        <p:guide pos="2706"/>
        <p:guide pos="4974"/>
        <p:guide pos="846"/>
        <p:guide pos="937"/>
        <p:guide pos="1436"/>
        <p:guide pos="1527"/>
        <p:guide pos="2026"/>
        <p:guide pos="2116"/>
        <p:guide pos="3205"/>
        <p:guide pos="3296"/>
        <p:guide pos="3795"/>
        <p:guide pos="3885"/>
        <p:guide pos="4384"/>
        <p:guide pos="4475"/>
        <p:guide pos="5564"/>
        <p:guide pos="5654"/>
        <p:guide pos="6153"/>
        <p:guide pos="6244"/>
        <p:guide pos="6743"/>
        <p:guide pos="6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teidle" userId="05e90cd0-f462-47d4-9d0a-54e0c3f49c74" providerId="ADAL" clId="{CF38356B-ED46-41A8-8637-5F74EAA08496}"/>
    <pc:docChg chg="addSld modSld">
      <pc:chgData name="Max Steidle" userId="05e90cd0-f462-47d4-9d0a-54e0c3f49c74" providerId="ADAL" clId="{CF38356B-ED46-41A8-8637-5F74EAA08496}" dt="2023-08-21T14:19:22.825" v="33"/>
      <pc:docMkLst>
        <pc:docMk/>
      </pc:docMkLst>
      <pc:sldChg chg="addSp modSp">
        <pc:chgData name="Max Steidle" userId="05e90cd0-f462-47d4-9d0a-54e0c3f49c74" providerId="ADAL" clId="{CF38356B-ED46-41A8-8637-5F74EAA08496}" dt="2023-08-21T13:20:21.822" v="22"/>
        <pc:sldMkLst>
          <pc:docMk/>
          <pc:sldMk cId="2041615779" sldId="257"/>
        </pc:sldMkLst>
        <pc:picChg chg="add mod">
          <ac:chgData name="Max Steidle" userId="05e90cd0-f462-47d4-9d0a-54e0c3f49c74" providerId="ADAL" clId="{CF38356B-ED46-41A8-8637-5F74EAA08496}" dt="2023-08-21T13:20:21.822" v="22"/>
          <ac:picMkLst>
            <pc:docMk/>
            <pc:sldMk cId="2041615779" sldId="257"/>
            <ac:picMk id="164" creationId="{E9FEB3C5-721E-9619-C8AE-C908E54CF10C}"/>
          </ac:picMkLst>
        </pc:picChg>
      </pc:sldChg>
      <pc:sldChg chg="addSp modSp">
        <pc:chgData name="Max Steidle" userId="05e90cd0-f462-47d4-9d0a-54e0c3f49c74" providerId="ADAL" clId="{CF38356B-ED46-41A8-8637-5F74EAA08496}" dt="2023-08-21T13:20:18.150" v="21"/>
        <pc:sldMkLst>
          <pc:docMk/>
          <pc:sldMk cId="1270135679" sldId="258"/>
        </pc:sldMkLst>
        <pc:picChg chg="add mod">
          <ac:chgData name="Max Steidle" userId="05e90cd0-f462-47d4-9d0a-54e0c3f49c74" providerId="ADAL" clId="{CF38356B-ED46-41A8-8637-5F74EAA08496}" dt="2023-08-21T13:20:18.150" v="21"/>
          <ac:picMkLst>
            <pc:docMk/>
            <pc:sldMk cId="1270135679" sldId="258"/>
            <ac:picMk id="5" creationId="{8F4239E0-396B-0E8C-D279-D97E09B59084}"/>
          </ac:picMkLst>
        </pc:picChg>
      </pc:sldChg>
      <pc:sldChg chg="addSp modSp mod">
        <pc:chgData name="Max Steidle" userId="05e90cd0-f462-47d4-9d0a-54e0c3f49c74" providerId="ADAL" clId="{CF38356B-ED46-41A8-8637-5F74EAA08496}" dt="2023-08-21T13:20:14.664" v="20"/>
        <pc:sldMkLst>
          <pc:docMk/>
          <pc:sldMk cId="1067684371" sldId="259"/>
        </pc:sldMkLst>
        <pc:spChg chg="mod">
          <ac:chgData name="Max Steidle" userId="05e90cd0-f462-47d4-9d0a-54e0c3f49c74" providerId="ADAL" clId="{CF38356B-ED46-41A8-8637-5F74EAA08496}" dt="2023-08-21T13:16:49.641" v="0" actId="207"/>
          <ac:spMkLst>
            <pc:docMk/>
            <pc:sldMk cId="1067684371" sldId="259"/>
            <ac:spMk id="119" creationId="{C30F85BA-D8A2-B139-E57F-D96812B813E9}"/>
          </ac:spMkLst>
        </pc:spChg>
        <pc:picChg chg="add mod">
          <ac:chgData name="Max Steidle" userId="05e90cd0-f462-47d4-9d0a-54e0c3f49c74" providerId="ADAL" clId="{CF38356B-ED46-41A8-8637-5F74EAA08496}" dt="2023-08-21T13:20:14.664" v="20"/>
          <ac:picMkLst>
            <pc:docMk/>
            <pc:sldMk cId="1067684371" sldId="259"/>
            <ac:picMk id="5" creationId="{3DEAC4CB-22B3-E691-74BE-EE132D1E4AC5}"/>
          </ac:picMkLst>
        </pc:picChg>
      </pc:sldChg>
      <pc:sldChg chg="addSp modSp mod">
        <pc:chgData name="Max Steidle" userId="05e90cd0-f462-47d4-9d0a-54e0c3f49c74" providerId="ADAL" clId="{CF38356B-ED46-41A8-8637-5F74EAA08496}" dt="2023-08-21T13:20:10.654" v="19"/>
        <pc:sldMkLst>
          <pc:docMk/>
          <pc:sldMk cId="1225708716" sldId="260"/>
        </pc:sldMkLst>
        <pc:spChg chg="mod">
          <ac:chgData name="Max Steidle" userId="05e90cd0-f462-47d4-9d0a-54e0c3f49c74" providerId="ADAL" clId="{CF38356B-ED46-41A8-8637-5F74EAA08496}" dt="2023-08-21T13:16:54.750" v="1" actId="207"/>
          <ac:spMkLst>
            <pc:docMk/>
            <pc:sldMk cId="1225708716" sldId="260"/>
            <ac:spMk id="120" creationId="{CB2E7E89-C5F2-6DD8-1196-4352B98F4661}"/>
          </ac:spMkLst>
        </pc:spChg>
        <pc:picChg chg="add mod">
          <ac:chgData name="Max Steidle" userId="05e90cd0-f462-47d4-9d0a-54e0c3f49c74" providerId="ADAL" clId="{CF38356B-ED46-41A8-8637-5F74EAA08496}" dt="2023-08-21T13:20:10.654" v="19"/>
          <ac:picMkLst>
            <pc:docMk/>
            <pc:sldMk cId="1225708716" sldId="260"/>
            <ac:picMk id="5" creationId="{B7F80D8E-4CB8-58AE-0681-CD484B1C660B}"/>
          </ac:picMkLst>
        </pc:picChg>
      </pc:sldChg>
      <pc:sldChg chg="addSp modSp mod">
        <pc:chgData name="Max Steidle" userId="05e90cd0-f462-47d4-9d0a-54e0c3f49c74" providerId="ADAL" clId="{CF38356B-ED46-41A8-8637-5F74EAA08496}" dt="2023-08-21T13:20:07.200" v="18"/>
        <pc:sldMkLst>
          <pc:docMk/>
          <pc:sldMk cId="1680755334" sldId="261"/>
        </pc:sldMkLst>
        <pc:spChg chg="mod">
          <ac:chgData name="Max Steidle" userId="05e90cd0-f462-47d4-9d0a-54e0c3f49c74" providerId="ADAL" clId="{CF38356B-ED46-41A8-8637-5F74EAA08496}" dt="2023-08-21T13:17:14.696" v="2" actId="207"/>
          <ac:spMkLst>
            <pc:docMk/>
            <pc:sldMk cId="1680755334" sldId="261"/>
            <ac:spMk id="138" creationId="{1EF51323-CB7D-85F9-4D12-2D1A892423E8}"/>
          </ac:spMkLst>
        </pc:spChg>
        <pc:picChg chg="add mod">
          <ac:chgData name="Max Steidle" userId="05e90cd0-f462-47d4-9d0a-54e0c3f49c74" providerId="ADAL" clId="{CF38356B-ED46-41A8-8637-5F74EAA08496}" dt="2023-08-21T13:20:07.200" v="18"/>
          <ac:picMkLst>
            <pc:docMk/>
            <pc:sldMk cId="1680755334" sldId="261"/>
            <ac:picMk id="5" creationId="{B08B7490-FAB5-EB17-84CA-255F68DA844C}"/>
          </ac:picMkLst>
        </pc:picChg>
      </pc:sldChg>
      <pc:sldChg chg="addSp modSp mod addCm modCm">
        <pc:chgData name="Max Steidle" userId="05e90cd0-f462-47d4-9d0a-54e0c3f49c74" providerId="ADAL" clId="{CF38356B-ED46-41A8-8637-5F74EAA08496}" dt="2023-08-21T14:19:22.825" v="33"/>
        <pc:sldMkLst>
          <pc:docMk/>
          <pc:sldMk cId="1491174124" sldId="262"/>
        </pc:sldMkLst>
        <pc:spChg chg="mod">
          <ac:chgData name="Max Steidle" userId="05e90cd0-f462-47d4-9d0a-54e0c3f49c74" providerId="ADAL" clId="{CF38356B-ED46-41A8-8637-5F74EAA08496}" dt="2023-08-21T13:27:30.246" v="31" actId="1076"/>
          <ac:spMkLst>
            <pc:docMk/>
            <pc:sldMk cId="1491174124" sldId="262"/>
            <ac:spMk id="2" creationId="{71931334-34EA-31C4-4908-54BFE222DAE9}"/>
          </ac:spMkLst>
        </pc:spChg>
        <pc:spChg chg="mod">
          <ac:chgData name="Max Steidle" userId="05e90cd0-f462-47d4-9d0a-54e0c3f49c74" providerId="ADAL" clId="{CF38356B-ED46-41A8-8637-5F74EAA08496}" dt="2023-08-21T13:27:18.969" v="29" actId="1076"/>
          <ac:spMkLst>
            <pc:docMk/>
            <pc:sldMk cId="1491174124" sldId="262"/>
            <ac:spMk id="3" creationId="{6919539C-796E-0C56-5453-4552F62E2FA5}"/>
          </ac:spMkLst>
        </pc:spChg>
        <pc:spChg chg="mod">
          <ac:chgData name="Max Steidle" userId="05e90cd0-f462-47d4-9d0a-54e0c3f49c74" providerId="ADAL" clId="{CF38356B-ED46-41A8-8637-5F74EAA08496}" dt="2023-08-21T13:27:26.781" v="30" actId="1076"/>
          <ac:spMkLst>
            <pc:docMk/>
            <pc:sldMk cId="1491174124" sldId="262"/>
            <ac:spMk id="4" creationId="{974F7A5F-77CF-BF0A-DA0D-346F71C38232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6" creationId="{66E7CBEC-5C52-04EE-2A4E-8A72249A6FA7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" creationId="{6E86577C-763E-72B3-236A-EFBA1AE6E1D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8" creationId="{8CCBF20A-B5AF-0DAB-81E7-3E89A9F89C57}"/>
          </ac:spMkLst>
        </pc:spChg>
        <pc:spChg chg="add 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" creationId="{6E81673A-6F64-7111-8E92-A2E77320CA02}"/>
          </ac:spMkLst>
        </pc:spChg>
        <pc:spChg chg="add 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" creationId="{9AE2A963-98A8-7331-AC79-8ADE4D32C23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1" creationId="{8C94907C-3CE1-72DB-0D2E-AEAA3D927A24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2" creationId="{365ECC95-C616-DFD2-6DC9-7D9B82646CE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3" creationId="{2B67F4EA-7315-F1A1-CCA5-8FF9C6E39320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4" creationId="{8FCFDBFE-E0DE-82E3-42AD-1289D35A85A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5" creationId="{6000D2DF-C785-6717-2BF6-8D64E0C6C5E3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6" creationId="{423A8D74-3583-37E8-0D58-1845A7BA549A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77" creationId="{138B91D9-D387-BAF8-A9A6-D57A91A1B953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85" creationId="{FF9DC0A9-531C-DA51-3AD0-C62CC9F22E8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86" creationId="{76015EC5-2D1A-463E-2C60-3B27EEEAC105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4" creationId="{63EFDD36-5EC6-B112-5E91-6B263AB6ECC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5" creationId="{C4A753E8-F08A-9BC6-7AE9-844BDDC2B8D2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6" creationId="{EE70A7CB-56A1-BF3A-93F8-EF2A1906CF4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7" creationId="{D8351310-E794-1A21-D7C3-D2CBAAC0D222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8" creationId="{B0AA2A9B-77CE-F71C-DA64-64932438507C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99" creationId="{E680EFB7-79D1-4E57-C0E7-B4D7806F0A17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0" creationId="{DADFDD98-8AE4-0EDC-DBE0-B5628740140C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1" creationId="{30F5917E-4A4A-50F7-4262-EC2AC3EA3BE6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2" creationId="{538630F9-CCBB-1C8A-11D9-1614C9F47406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3" creationId="{947C2BE2-A985-3B50-A239-448CDB208E37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4" creationId="{B74F9476-623F-84EE-F559-FC44BF4E78CE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5" creationId="{A9E5BCE0-E4D1-BB22-4876-70DDA5CCA21B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6" creationId="{41F7BB77-4F04-8E36-E1D4-50D5255DAA2B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7" creationId="{F94DB46E-6C8E-0ACD-9436-60A1EE370DDE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8" creationId="{5A3C75BF-3FEB-7960-6D34-C759F543F4D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09" creationId="{A032181F-3B9B-EF20-E771-BB1EE7689726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0" creationId="{56FA6EB3-DEA9-D4B1-0208-4476FF6CBC1D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1" creationId="{0AFA8388-84F5-C323-EB50-97AC71788C05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2" creationId="{AF4BA14B-E8B5-8ADD-A825-59CD4DF902BC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3" creationId="{181A4AB8-2E08-B055-E66C-8CBBFED93D13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4" creationId="{2BA5264D-87B3-1F53-5901-CC3598A6A609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5" creationId="{A1A4784C-B348-9F1A-55B2-70EB8DC8DB05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6" creationId="{E75CCCDB-AB94-F813-0454-A030BB694D54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7" creationId="{B52B5DCF-2FB1-F51D-8545-76D45F091DC2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8" creationId="{5FA2A138-5EE2-46E3-B9D5-1EC4E155198D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19" creationId="{C30F85BA-D8A2-B139-E57F-D96812B813E9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20" creationId="{CB2E7E89-C5F2-6DD8-1196-4352B98F466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21" creationId="{37FB93C0-5AFF-2D10-F043-C208BE32561E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3" creationId="{FC2425A3-D6CA-59FF-55CC-CA38A0A1A74E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4" creationId="{11B64571-D115-ADE3-483C-C93367BD039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5" creationId="{1C3A064A-AD63-F948-4A2F-7735E15D7ABD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6" creationId="{68E8BE04-88B2-7B3F-7DE6-41583C6FDA5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7" creationId="{58305889-72C7-A1FC-59C5-3F0C9D5C3832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8" creationId="{1EF51323-CB7D-85F9-4D12-2D1A892423E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39" creationId="{D8769022-BF2F-6B8E-C470-3775D6D95DDC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0" creationId="{6A1A89F3-A551-E59E-DFE8-755E28A49501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1" creationId="{35015090-C2AB-343D-EE29-E9EEF141FF7F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2" creationId="{09792931-460B-0737-1261-F4455AD5CD54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3" creationId="{60AA5DAF-0A4D-8223-80F5-AFFECDF56BD0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4" creationId="{ADFA2E98-50B8-88E8-089E-844DC61EA53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5" creationId="{37CEC0CC-FC88-43AD-5E42-EA7BCF939093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6" creationId="{50CCBA17-CF0C-F634-E3CC-79EA9C9C263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7" creationId="{B051B27C-CE43-579E-B435-E2E7C3C09395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8" creationId="{B2441A77-F31F-6875-1D6A-708BA6F1B377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49" creationId="{C8C2BCE8-439B-CDD5-EE01-96D8F1369A1F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0" creationId="{3EEEE34E-0876-5294-A41E-CB6214EA3D0E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1" creationId="{6FBE464C-83EF-6171-C659-E1A683689F60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2" creationId="{03F705D9-7570-CBED-82AC-EF68C686A19E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3" creationId="{6EE00A0F-678A-A24C-7805-F171A2A17F05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4" creationId="{C899B78C-BCBA-578E-3D55-E6F723BBC227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5" creationId="{F60BC38B-ED90-F031-F4AA-72C1B34AB7B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6" creationId="{696B5820-083B-DB4B-2DCB-A1F4D0DC6046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7" creationId="{1FDA3337-E06F-AA5E-0829-42F7B922697D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8" creationId="{96AC4790-DBF0-ADCB-75EC-AD9D6FA9348A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59" creationId="{E1315510-8618-B960-9CE2-72B47E0C1919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60" creationId="{2EFBCB13-9E1D-4D52-EB04-2BC1CBD02658}"/>
          </ac:spMkLst>
        </pc:spChg>
        <pc:spChg chg="mod">
          <ac:chgData name="Max Steidle" userId="05e90cd0-f462-47d4-9d0a-54e0c3f49c74" providerId="ADAL" clId="{CF38356B-ED46-41A8-8637-5F74EAA08496}" dt="2023-08-21T13:27:15.680" v="28" actId="1076"/>
          <ac:spMkLst>
            <pc:docMk/>
            <pc:sldMk cId="1491174124" sldId="262"/>
            <ac:spMk id="161" creationId="{942D7EAA-B88D-D1FC-5DE9-4A06E9DCB227}"/>
          </ac:spMkLst>
        </pc:spChg>
        <pc:picChg chg="add mod">
          <ac:chgData name="Max Steidle" userId="05e90cd0-f462-47d4-9d0a-54e0c3f49c74" providerId="ADAL" clId="{CF38356B-ED46-41A8-8637-5F74EAA08496}" dt="2023-08-21T13:27:15.680" v="28" actId="1076"/>
          <ac:picMkLst>
            <pc:docMk/>
            <pc:sldMk cId="1491174124" sldId="262"/>
            <ac:picMk id="5" creationId="{DEE2FC39-A679-5556-EB07-8F5B9DC2A87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ax Steidle" userId="05e90cd0-f462-47d4-9d0a-54e0c3f49c74" providerId="ADAL" clId="{CF38356B-ED46-41A8-8637-5F74EAA08496}" dt="2023-08-21T14:19:22.825" v="33"/>
              <pc2:cmMkLst xmlns:pc2="http://schemas.microsoft.com/office/powerpoint/2019/9/main/command">
                <pc:docMk/>
                <pc:sldMk cId="1491174124" sldId="262"/>
                <pc2:cmMk id="{4C11E458-A855-4856-8F1F-7EF0B7E98C7A}"/>
              </pc2:cmMkLst>
            </pc226:cmChg>
          </p:ext>
        </pc:extLst>
      </pc:sldChg>
      <pc:sldChg chg="addSp modSp mod">
        <pc:chgData name="Max Steidle" userId="05e90cd0-f462-47d4-9d0a-54e0c3f49c74" providerId="ADAL" clId="{CF38356B-ED46-41A8-8637-5F74EAA08496}" dt="2023-08-21T13:20:00.142" v="16"/>
        <pc:sldMkLst>
          <pc:docMk/>
          <pc:sldMk cId="2942752257" sldId="263"/>
        </pc:sldMkLst>
        <pc:spChg chg="mod">
          <ac:chgData name="Max Steidle" userId="05e90cd0-f462-47d4-9d0a-54e0c3f49c74" providerId="ADAL" clId="{CF38356B-ED46-41A8-8637-5F74EAA08496}" dt="2023-08-21T13:17:41.498" v="5" actId="207"/>
          <ac:spMkLst>
            <pc:docMk/>
            <pc:sldMk cId="2942752257" sldId="263"/>
            <ac:spMk id="119" creationId="{C30F85BA-D8A2-B139-E57F-D96812B813E9}"/>
          </ac:spMkLst>
        </pc:spChg>
        <pc:spChg chg="mod">
          <ac:chgData name="Max Steidle" userId="05e90cd0-f462-47d4-9d0a-54e0c3f49c74" providerId="ADAL" clId="{CF38356B-ED46-41A8-8637-5F74EAA08496}" dt="2023-08-21T13:18:04.766" v="8" actId="207"/>
          <ac:spMkLst>
            <pc:docMk/>
            <pc:sldMk cId="2942752257" sldId="263"/>
            <ac:spMk id="137" creationId="{58305889-72C7-A1FC-59C5-3F0C9D5C3832}"/>
          </ac:spMkLst>
        </pc:spChg>
        <pc:spChg chg="mod">
          <ac:chgData name="Max Steidle" userId="05e90cd0-f462-47d4-9d0a-54e0c3f49c74" providerId="ADAL" clId="{CF38356B-ED46-41A8-8637-5F74EAA08496}" dt="2023-08-21T13:17:51.908" v="6" actId="207"/>
          <ac:spMkLst>
            <pc:docMk/>
            <pc:sldMk cId="2942752257" sldId="263"/>
            <ac:spMk id="138" creationId="{1EF51323-CB7D-85F9-4D12-2D1A892423E8}"/>
          </ac:spMkLst>
        </pc:spChg>
        <pc:picChg chg="add mod">
          <ac:chgData name="Max Steidle" userId="05e90cd0-f462-47d4-9d0a-54e0c3f49c74" providerId="ADAL" clId="{CF38356B-ED46-41A8-8637-5F74EAA08496}" dt="2023-08-21T13:20:00.142" v="16"/>
          <ac:picMkLst>
            <pc:docMk/>
            <pc:sldMk cId="2942752257" sldId="263"/>
            <ac:picMk id="5" creationId="{EAFE8D0A-2B66-F400-2631-10F63A6751B6}"/>
          </ac:picMkLst>
        </pc:picChg>
      </pc:sldChg>
      <pc:sldChg chg="addSp modSp add mod">
        <pc:chgData name="Max Steidle" userId="05e90cd0-f462-47d4-9d0a-54e0c3f49c74" providerId="ADAL" clId="{CF38356B-ED46-41A8-8637-5F74EAA08496}" dt="2023-08-21T13:19:51.923" v="15" actId="1076"/>
        <pc:sldMkLst>
          <pc:docMk/>
          <pc:sldMk cId="84183674" sldId="264"/>
        </pc:sldMkLst>
        <pc:spChg chg="mod">
          <ac:chgData name="Max Steidle" userId="05e90cd0-f462-47d4-9d0a-54e0c3f49c74" providerId="ADAL" clId="{CF38356B-ED46-41A8-8637-5F74EAA08496}" dt="2023-08-21T13:19:22.260" v="12"/>
          <ac:spMkLst>
            <pc:docMk/>
            <pc:sldMk cId="84183674" sldId="264"/>
            <ac:spMk id="6" creationId="{66E7CBEC-5C52-04EE-2A4E-8A72249A6FA7}"/>
          </ac:spMkLst>
        </pc:spChg>
        <pc:spChg chg="mod">
          <ac:chgData name="Max Steidle" userId="05e90cd0-f462-47d4-9d0a-54e0c3f49c74" providerId="ADAL" clId="{CF38356B-ED46-41A8-8637-5F74EAA08496}" dt="2023-08-21T13:18:22.258" v="11" actId="207"/>
          <ac:spMkLst>
            <pc:docMk/>
            <pc:sldMk cId="84183674" sldId="264"/>
            <ac:spMk id="119" creationId="{C30F85BA-D8A2-B139-E57F-D96812B813E9}"/>
          </ac:spMkLst>
        </pc:spChg>
        <pc:spChg chg="mod">
          <ac:chgData name="Max Steidle" userId="05e90cd0-f462-47d4-9d0a-54e0c3f49c74" providerId="ADAL" clId="{CF38356B-ED46-41A8-8637-5F74EAA08496}" dt="2023-08-21T13:18:17.760" v="10" actId="207"/>
          <ac:spMkLst>
            <pc:docMk/>
            <pc:sldMk cId="84183674" sldId="264"/>
            <ac:spMk id="137" creationId="{58305889-72C7-A1FC-59C5-3F0C9D5C3832}"/>
          </ac:spMkLst>
        </pc:spChg>
        <pc:picChg chg="add mod">
          <ac:chgData name="Max Steidle" userId="05e90cd0-f462-47d4-9d0a-54e0c3f49c74" providerId="ADAL" clId="{CF38356B-ED46-41A8-8637-5F74EAA08496}" dt="2023-08-21T13:19:51.923" v="15" actId="1076"/>
          <ac:picMkLst>
            <pc:docMk/>
            <pc:sldMk cId="84183674" sldId="264"/>
            <ac:picMk id="9" creationId="{A4F2EA9B-7336-6D96-A3B6-4BCAF2513EC3}"/>
          </ac:picMkLst>
        </pc:picChg>
      </pc:sldChg>
    </pc:docChg>
  </pc:docChgLst>
</pc:chgInfo>
</file>

<file path=ppt/comments/modernComment_106_58E182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11E458-A855-4856-8F1F-7EF0B7E98C7A}" authorId="{4A3762CA-B57A-2237-840B-66D46B91E7D2}" created="2023-08-21T13:59:02.435">
    <pc:sldMkLst xmlns:pc="http://schemas.microsoft.com/office/powerpoint/2013/main/command">
      <pc:docMk/>
      <pc:sldMk cId="1491174124" sldId="262"/>
    </pc:sldMkLst>
    <p188:txBody>
      <a:bodyPr/>
      <a:lstStyle/>
      <a:p>
        <a:r>
          <a:rPr lang="de-DE"/>
          <a:t>- Knöpfe auf den Füßen
- Animation beim Sieg
- Anordnung der Knöpfe
- Gehäuse?
- Ausrichtung
- Verlötung
- Wago-Bezug
- Größenverhältnisse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– Tex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7"/>
            <a:ext cx="8280000" cy="2231827"/>
          </a:xfrm>
        </p:spPr>
        <p:txBody>
          <a:bodyPr anchor="b"/>
          <a:lstStyle>
            <a:lvl1pPr algn="l">
              <a:lnSpc>
                <a:spcPct val="85000"/>
              </a:lnSpc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4149160"/>
            <a:ext cx="8280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B1FD9B-ADF9-4474-9971-5E41CE897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7555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Colo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09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3025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23992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B2C4988A-229B-497C-AC6A-963784F3CB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08" y="0"/>
            <a:ext cx="6023992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5313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38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with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5775" y="1773237"/>
            <a:ext cx="7345363" cy="4535487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523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7345363" cy="4535487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34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5472000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800" y="1773237"/>
            <a:ext cx="5472000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6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74C619-5B0C-4CA4-B04D-4881BF771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9A3C22E-4A0A-408B-83E1-92326E8E43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814569B-98C3-4270-9447-C761760F0E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3599929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3599929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5800" y="1773237"/>
            <a:ext cx="3598112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800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773237"/>
            <a:ext cx="3598112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EDD6566A-0EFC-4C31-AB91-9D8C252C2A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554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_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9622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"/>
            <a:ext cx="4151784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105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_ Images + Text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151784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95775" y="476672"/>
            <a:ext cx="7345363" cy="1008112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2733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Rechteck 5"/>
          <p:cNvSpPr/>
          <p:nvPr/>
        </p:nvSpPr>
        <p:spPr>
          <a:xfrm>
            <a:off x="415178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6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504108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649CA-D29B-4D3D-B71E-4CC7F25220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3AA2989-AFC0-4631-A83A-77BD406F58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Rechteck 8"/>
          <p:cNvSpPr/>
          <p:nvPr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32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2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3711576-B7F5-4BBF-A823-E5A44FC1C9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9"/>
            <a:ext cx="5184000" cy="1943794"/>
          </a:xfrm>
        </p:spPr>
        <p:txBody>
          <a:bodyPr bIns="36000" anchor="b"/>
          <a:lstStyle>
            <a:lvl1pPr algn="l">
              <a:lnSpc>
                <a:spcPct val="90000"/>
              </a:lnSpc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3789040"/>
            <a:ext cx="5184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39F3CC-A4F9-46D5-B874-AD0105BD7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8645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5686" y="1773238"/>
            <a:ext cx="504108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24563" cy="6857999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42192-77B2-4E53-9217-37A97D68B5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Rechteck 5"/>
          <p:cNvSpPr/>
          <p:nvPr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8281987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4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4537075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2400" y="1773238"/>
            <a:ext cx="4537075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903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4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5750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E21704F-404F-46A6-8DCB-CCDB148FA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206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–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1773238"/>
            <a:ext cx="9217026" cy="4535487"/>
          </a:xfrm>
        </p:spPr>
        <p:txBody>
          <a:bodyPr numCol="2" spcCol="14400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7F31C-B844-4383-8355-D5679A32D1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54B4E-C5A3-4226-9E25-36814550A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24AA2D-0A92-41E9-A082-F61FC760E3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86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1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8932E1-EAE9-49B4-83B4-4B2EC356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D9AC7-C3B5-4145-AA78-F17867DC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0ED691-DDF7-44FF-8575-F17D128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20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3A0DD347-9A79-429C-B7DE-DE010F4F5FF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487489" y="1773238"/>
            <a:ext cx="9217024" cy="4535487"/>
          </a:xfrm>
        </p:spPr>
        <p:txBody>
          <a:bodyPr/>
          <a:lstStyle/>
          <a:p>
            <a:r>
              <a:rPr lang="de-DE" noProof="0"/>
              <a:t>Diagramm durch Klicken auf Symbol hinzufügen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4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0A2C896-6427-4987-9629-515686C1BF7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87488" y="1773238"/>
            <a:ext cx="9217025" cy="4535487"/>
          </a:xfrm>
        </p:spPr>
        <p:txBody>
          <a:bodyPr/>
          <a:lstStyle/>
          <a:p>
            <a:r>
              <a:rPr lang="de-DE" noProof="0"/>
              <a:t>Tabelle durch Klicken auf Symbol hinzufügen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326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87489" y="1773238"/>
            <a:ext cx="9217022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1B06F3-E1FA-4419-84A0-6443463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359E7-3C14-4FEE-BAF1-7BB0092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2431A-11BC-48B1-B280-72BD26AA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686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50862" y="1773238"/>
            <a:ext cx="5472000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2" y="1773238"/>
            <a:ext cx="5468936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F6AEF-B966-446C-BA93-333F54AA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D8B8A-7DBC-4274-9172-21389AE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46561-57F7-49E8-8396-8E476E6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5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A54C-33EE-4EAB-B494-0AD5448C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E6DFE-963F-487F-9662-D098F4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F68E7-C236-4F14-BDED-10C3587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07D59001-C0B4-45AF-AA05-595C352F17E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0863" y="1773238"/>
            <a:ext cx="8281987" cy="4176712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72991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C363B2-BFD8-4C82-B072-BAE9F4B2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AB9CE7-D94F-479E-A1A4-EBACCE2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DF8E1-B670-4450-886D-9A7E3590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579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EB5BAF3-6D3F-4EBA-88CB-937541319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412000"/>
            <a:ext cx="5599276" cy="20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736C4-C547-40D9-A598-1FFE0DDC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BC691B-6053-42C2-B0B1-3E53B9E6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0034C8-E60B-4E0E-AE17-E6EB066F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9100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>
          <p15:clr>
            <a:srgbClr val="FBAE40"/>
          </p15:clr>
        </p15:guide>
        <p15:guide id="2" orient="horz" pos="17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– Col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C21BB34-50CA-4AE3-AFA7-C8627707D332}"/>
              </a:ext>
            </a:extLst>
          </p:cNvPr>
          <p:cNvSpPr/>
          <p:nvPr/>
        </p:nvSpPr>
        <p:spPr>
          <a:xfrm>
            <a:off x="0" y="0"/>
            <a:ext cx="12191999" cy="641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23308-9E1A-4600-9CA8-77CC7B37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7C20E-F9B8-49AA-9DCC-55D82E1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74F837-270F-48C4-997D-7633E66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D20C571-B4A2-48CE-96B2-976B69D86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>
          <p15:clr>
            <a:srgbClr val="FBAE40"/>
          </p15:clr>
        </p15:guide>
        <p15:guide id="2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636912"/>
            <a:ext cx="5184000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2" y="2132856"/>
            <a:ext cx="5184000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AC7EC-37DC-4CA0-B8D4-EE0CE74BA2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E6244-0277-4024-9FB3-B6EF81CE58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4313C3E-C1AF-4524-B9A7-BCF88C2F22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629CFE1-68FB-4B2D-B603-1EF26BD72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9" name="Rechteck 8"/>
          <p:cNvSpPr/>
          <p:nvPr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06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157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– Numb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636912"/>
            <a:ext cx="518509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33090-4201-487D-80C8-3426A3BD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C3B-33F4-493E-A936-36B4A70F49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D54C0C-FF19-4850-836C-756DBB612D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167438" y="0"/>
            <a:ext cx="6024560" cy="6860583"/>
          </a:xfrm>
          <a:solidFill>
            <a:schemeClr val="accent1"/>
          </a:solidFill>
        </p:spPr>
        <p:txBody>
          <a:bodyPr lIns="108000" bIns="288000" anchor="ctr" anchorCtr="1"/>
          <a:lstStyle>
            <a:lvl1pPr marL="0" indent="0">
              <a:lnSpc>
                <a:spcPct val="100000"/>
              </a:lnSpc>
              <a:buNone/>
              <a:defRPr sz="47000" b="1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9" name="Rechteck 8"/>
          <p:cNvSpPr/>
          <p:nvPr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9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Black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0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1008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8280000" cy="4535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50764" y="6525344"/>
            <a:ext cx="295374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Division | Name        Month Year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7488" y="6525344"/>
            <a:ext cx="4248150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 of the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1384" y="6525344"/>
            <a:ext cx="79208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7DAE1E-6EC7-4DE6-BED5-8CB3AD9742B4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B86E00-BFC0-46BF-A06C-D6C73DCDDAE5}"/>
              </a:ext>
            </a:extLst>
          </p:cNvPr>
          <p:cNvCxnSpPr>
            <a:cxnSpLocks/>
          </p:cNvCxnSpPr>
          <p:nvPr/>
        </p:nvCxnSpPr>
        <p:spPr>
          <a:xfrm>
            <a:off x="550862" y="6400800"/>
            <a:ext cx="110902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95B95ED8-66AB-4262-AC11-30CEEBD44B6D}"/>
              </a:ext>
            </a:extLst>
          </p:cNvPr>
          <p:cNvSpPr txBox="1"/>
          <p:nvPr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de-DE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6" r:id="rId3"/>
    <p:sldLayoutId id="2147483662" r:id="rId4"/>
    <p:sldLayoutId id="2147483671" r:id="rId5"/>
    <p:sldLayoutId id="2147483672" r:id="rId6"/>
    <p:sldLayoutId id="2147483667" r:id="rId7"/>
    <p:sldLayoutId id="2147483658" r:id="rId8"/>
    <p:sldLayoutId id="2147483681" r:id="rId9"/>
    <p:sldLayoutId id="2147483673" r:id="rId10"/>
    <p:sldLayoutId id="2147483674" r:id="rId11"/>
    <p:sldLayoutId id="2147483675" r:id="rId12"/>
    <p:sldLayoutId id="2147483682" r:id="rId13"/>
    <p:sldLayoutId id="2147483663" r:id="rId14"/>
    <p:sldLayoutId id="2147483665" r:id="rId15"/>
    <p:sldLayoutId id="2147483666" r:id="rId16"/>
    <p:sldLayoutId id="2147483687" r:id="rId17"/>
    <p:sldLayoutId id="2147483688" r:id="rId18"/>
    <p:sldLayoutId id="2147483659" r:id="rId19"/>
    <p:sldLayoutId id="2147483676" r:id="rId20"/>
    <p:sldLayoutId id="2147483660" r:id="rId21"/>
    <p:sldLayoutId id="2147483683" r:id="rId22"/>
    <p:sldLayoutId id="2147483684" r:id="rId23"/>
    <p:sldLayoutId id="2147483677" r:id="rId24"/>
    <p:sldLayoutId id="2147483654" r:id="rId25"/>
    <p:sldLayoutId id="2147483661" r:id="rId26"/>
    <p:sldLayoutId id="2147483686" r:id="rId27"/>
    <p:sldLayoutId id="2147483650" r:id="rId28"/>
    <p:sldLayoutId id="2147483652" r:id="rId29"/>
    <p:sldLayoutId id="2147483655" r:id="rId30"/>
    <p:sldLayoutId id="2147483668" r:id="rId3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none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5000"/>
        </a:lnSpc>
        <a:spcBef>
          <a:spcPts val="0"/>
        </a:spcBef>
        <a:buFont typeface="Arial" panose="020B0604020202020204" pitchFamily="34" charset="0"/>
        <a:buNone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8pPr>
      <a:lvl9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>
          <p15:clr>
            <a:srgbClr val="F26B43"/>
          </p15:clr>
        </p15:guide>
        <p15:guide id="2" pos="347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110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2615">
          <p15:clr>
            <a:srgbClr val="F26B43"/>
          </p15:clr>
        </p15:guide>
        <p15:guide id="8" pos="2706">
          <p15:clr>
            <a:srgbClr val="F26B43"/>
          </p15:clr>
        </p15:guide>
        <p15:guide id="9" pos="4974">
          <p15:clr>
            <a:srgbClr val="F26B43"/>
          </p15:clr>
        </p15:guide>
        <p15:guide id="10" pos="5065">
          <p15:clr>
            <a:srgbClr val="F26B43"/>
          </p15:clr>
        </p15:guide>
        <p15:guide id="11" pos="7333">
          <p15:clr>
            <a:srgbClr val="F26B43"/>
          </p15:clr>
        </p15:guide>
        <p15:guide id="13" orient="horz" pos="935">
          <p15:clr>
            <a:srgbClr val="F26B43"/>
          </p15:clr>
        </p15:guide>
        <p15:guide id="14" pos="2116">
          <p15:clr>
            <a:srgbClr val="F26B43"/>
          </p15:clr>
        </p15:guide>
        <p15:guide id="15" pos="2026">
          <p15:clr>
            <a:srgbClr val="F26B43"/>
          </p15:clr>
        </p15:guide>
        <p15:guide id="16" pos="1527">
          <p15:clr>
            <a:srgbClr val="F26B43"/>
          </p15:clr>
        </p15:guide>
        <p15:guide id="17" pos="1436">
          <p15:clr>
            <a:srgbClr val="F26B43"/>
          </p15:clr>
        </p15:guide>
        <p15:guide id="18" pos="937">
          <p15:clr>
            <a:srgbClr val="F26B43"/>
          </p15:clr>
        </p15:guide>
        <p15:guide id="19" pos="846">
          <p15:clr>
            <a:srgbClr val="F26B43"/>
          </p15:clr>
        </p15:guide>
        <p15:guide id="20" pos="3205">
          <p15:clr>
            <a:srgbClr val="F26B43"/>
          </p15:clr>
        </p15:guide>
        <p15:guide id="21" pos="3296">
          <p15:clr>
            <a:srgbClr val="F26B43"/>
          </p15:clr>
        </p15:guide>
        <p15:guide id="22" pos="3795">
          <p15:clr>
            <a:srgbClr val="F26B43"/>
          </p15:clr>
        </p15:guide>
        <p15:guide id="23" pos="3885">
          <p15:clr>
            <a:srgbClr val="F26B43"/>
          </p15:clr>
        </p15:guide>
        <p15:guide id="24" pos="4384">
          <p15:clr>
            <a:srgbClr val="F26B43"/>
          </p15:clr>
        </p15:guide>
        <p15:guide id="25" pos="4475">
          <p15:clr>
            <a:srgbClr val="F26B43"/>
          </p15:clr>
        </p15:guide>
        <p15:guide id="26" pos="5564">
          <p15:clr>
            <a:srgbClr val="F26B43"/>
          </p15:clr>
        </p15:guide>
        <p15:guide id="27" pos="5654">
          <p15:clr>
            <a:srgbClr val="F26B43"/>
          </p15:clr>
        </p15:guide>
        <p15:guide id="28" pos="6153">
          <p15:clr>
            <a:srgbClr val="F26B43"/>
          </p15:clr>
        </p15:guide>
        <p15:guide id="29" pos="6244">
          <p15:clr>
            <a:srgbClr val="F26B43"/>
          </p15:clr>
        </p15:guide>
        <p15:guide id="30" pos="6743">
          <p15:clr>
            <a:srgbClr val="F26B43"/>
          </p15:clr>
        </p15:guide>
        <p15:guide id="31" pos="68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6_58E182EC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3" name="Folienzoom 162">
                <a:extLst>
                  <a:ext uri="{FF2B5EF4-FFF2-40B4-BE49-F238E27FC236}">
                    <a16:creationId xmlns:a16="http://schemas.microsoft.com/office/drawing/2014/main" id="{4F4796BD-D197-AA77-F88E-0C3641B043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6774965"/>
                  </p:ext>
                </p:extLst>
              </p:nvPr>
            </p:nvGraphicFramePr>
            <p:xfrm>
              <a:off x="4124184" y="5560554"/>
              <a:ext cx="354455" cy="199381"/>
            </p:xfrm>
            <a:graphic>
              <a:graphicData uri="http://schemas.microsoft.com/office/powerpoint/2016/slidezoom">
                <pslz:sldZm>
                  <pslz:sldZmObj sldId="258" cId="1270135679">
                    <pslz:zmPr id="{3DC430B5-3BF2-43E1-AAAD-D14F60FDDFD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455" cy="1993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3" name="Folienzoom 162">
                <a:extLst>
                  <a:ext uri="{FF2B5EF4-FFF2-40B4-BE49-F238E27FC236}">
                    <a16:creationId xmlns:a16="http://schemas.microsoft.com/office/drawing/2014/main" id="{4F4796BD-D197-AA77-F88E-0C3641B04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4184" y="5560554"/>
                <a:ext cx="354455" cy="1993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4" name="Grafik 163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E9FEB3C5-721E-9619-C8AE-C908E54CF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rgbClr val="6E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8F4239E0-396B-0E8C-D279-D97E09B5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3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3DEAC4CB-22B3-E691-74BE-EE132D1E4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8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B7F80D8E-4CB8-58AE-0681-CD484B1C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B08B7490-FAB5-EB17-84CA-255F68DA8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9946" y="6505712"/>
            <a:ext cx="2953748" cy="196850"/>
          </a:xfrm>
        </p:spPr>
        <p:txBody>
          <a:bodyPr/>
          <a:lstStyle/>
          <a:p>
            <a:r>
              <a:rPr lang="en-US" noProof="0" dirty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991" y="6519119"/>
            <a:ext cx="4248150" cy="196850"/>
          </a:xfrm>
        </p:spPr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455" y="6519119"/>
            <a:ext cx="792088" cy="196850"/>
          </a:xfrm>
        </p:spPr>
        <p:txBody>
          <a:bodyPr/>
          <a:lstStyle/>
          <a:p>
            <a:r>
              <a:rPr lang="en-US" noProof="0" dirty="0"/>
              <a:t>Page </a:t>
            </a:r>
            <a:fld id="{27B5B4E9-0313-4949-9CA1-0E585048ABA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1140499" y="524821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674845" y="1120766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2132045" y="3657066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453994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9004383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554772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6326155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891652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429396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935961" y="331923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469728" y="4648509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9202213" y="4636277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453994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9004383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554772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6326155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891652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429396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935961" y="277825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444392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994781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545170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6316553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882050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419794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926359" y="2203653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444392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994781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545170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6316553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882050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419794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926359" y="1633939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444392" y="10642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994781" y="10642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545170" y="10642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6316553" y="1064225"/>
            <a:ext cx="347970" cy="33806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882050" y="10642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419794" y="10642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926359" y="10642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444392" y="384403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994781" y="384403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545170" y="384403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6316553" y="384403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882050" y="384403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419794" y="3844037"/>
            <a:ext cx="347970" cy="33806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926359" y="384403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582263" y="13931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582263" y="169528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582263" y="204694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582263" y="23673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582263" y="271021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582263" y="304667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582263" y="337614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582263" y="368708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582263" y="396464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582263" y="432749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819991" y="13849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819991" y="1687035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819991" y="203869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819991" y="235909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819991" y="270197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819991" y="303842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819991" y="336789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819991" y="367883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819991" y="395639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819991" y="43192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413379" y="5075853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548805" y="4801739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DEE2FC39-A679-5556-EB07-8F5B9DC2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42" y="4569690"/>
            <a:ext cx="1819929" cy="656691"/>
          </a:xfrm>
          <a:prstGeom prst="rect">
            <a:avLst/>
          </a:prstGeom>
        </p:spPr>
      </p:pic>
      <p:sp>
        <p:nvSpPr>
          <p:cNvPr id="9" name="Rechteck: obere Ecken abgeschnitten 8">
            <a:extLst>
              <a:ext uri="{FF2B5EF4-FFF2-40B4-BE49-F238E27FC236}">
                <a16:creationId xmlns:a16="http://schemas.microsoft.com/office/drawing/2014/main" id="{6E81673A-6F64-7111-8E92-A2E77320CA02}"/>
              </a:ext>
            </a:extLst>
          </p:cNvPr>
          <p:cNvSpPr/>
          <p:nvPr/>
        </p:nvSpPr>
        <p:spPr>
          <a:xfrm>
            <a:off x="623509" y="4976683"/>
            <a:ext cx="1415751" cy="1131158"/>
          </a:xfrm>
          <a:prstGeom prst="snip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obere Ecken abgeschnitten 9">
            <a:extLst>
              <a:ext uri="{FF2B5EF4-FFF2-40B4-BE49-F238E27FC236}">
                <a16:creationId xmlns:a16="http://schemas.microsoft.com/office/drawing/2014/main" id="{9AE2A963-98A8-7331-AC79-8ADE4D32C238}"/>
              </a:ext>
            </a:extLst>
          </p:cNvPr>
          <p:cNvSpPr/>
          <p:nvPr/>
        </p:nvSpPr>
        <p:spPr>
          <a:xfrm>
            <a:off x="10141793" y="4976683"/>
            <a:ext cx="1415751" cy="1131158"/>
          </a:xfrm>
          <a:prstGeom prst="snip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741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EAFE8D0A-2B66-F400-2631-10F63A67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931334-34EA-31C4-4908-54BFE22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Division | Name        Month Year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9539C-796E-0C56-5453-4552F62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the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F7A5F-77CF-BF0A-DA0D-346F71C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6E7CBEC-5C52-04EE-2A4E-8A72249A6FA7}"/>
              </a:ext>
            </a:extLst>
          </p:cNvPr>
          <p:cNvSpPr/>
          <p:nvPr/>
        </p:nvSpPr>
        <p:spPr>
          <a:xfrm>
            <a:off x="739283" y="972690"/>
            <a:ext cx="10117494" cy="5010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86577C-763E-72B3-236A-EFBA1AE6E1D1}"/>
              </a:ext>
            </a:extLst>
          </p:cNvPr>
          <p:cNvSpPr/>
          <p:nvPr/>
        </p:nvSpPr>
        <p:spPr>
          <a:xfrm>
            <a:off x="1273629" y="1568635"/>
            <a:ext cx="2230017" cy="382555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BF20A-B5AF-0DAB-81E7-3E89A9F89C57}"/>
              </a:ext>
            </a:extLst>
          </p:cNvPr>
          <p:cNvSpPr/>
          <p:nvPr/>
        </p:nvSpPr>
        <p:spPr>
          <a:xfrm>
            <a:off x="1730829" y="4104935"/>
            <a:ext cx="1315616" cy="9517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 32</a:t>
            </a:r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8C94907C-3CE1-72DB-0D2E-AEAA3D927A24}"/>
              </a:ext>
            </a:extLst>
          </p:cNvPr>
          <p:cNvSpPr/>
          <p:nvPr/>
        </p:nvSpPr>
        <p:spPr>
          <a:xfrm>
            <a:off x="8052778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365ECC95-C616-DFD2-6DC9-7D9B82646CE8}"/>
              </a:ext>
            </a:extLst>
          </p:cNvPr>
          <p:cNvSpPr/>
          <p:nvPr/>
        </p:nvSpPr>
        <p:spPr>
          <a:xfrm>
            <a:off x="8603167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2B67F4EA-7315-F1A1-CCA5-8FF9C6E39320}"/>
              </a:ext>
            </a:extLst>
          </p:cNvPr>
          <p:cNvSpPr/>
          <p:nvPr/>
        </p:nvSpPr>
        <p:spPr>
          <a:xfrm>
            <a:off x="915355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8FCFDBFE-E0DE-82E3-42AD-1289D35A85A1}"/>
              </a:ext>
            </a:extLst>
          </p:cNvPr>
          <p:cNvSpPr/>
          <p:nvPr/>
        </p:nvSpPr>
        <p:spPr>
          <a:xfrm>
            <a:off x="5924939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6000D2DF-C785-6717-2BF6-8D64E0C6C5E3}"/>
              </a:ext>
            </a:extLst>
          </p:cNvPr>
          <p:cNvSpPr/>
          <p:nvPr/>
        </p:nvSpPr>
        <p:spPr>
          <a:xfrm>
            <a:off x="6490436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423A8D74-3583-37E8-0D58-1845A7BA549A}"/>
              </a:ext>
            </a:extLst>
          </p:cNvPr>
          <p:cNvSpPr/>
          <p:nvPr/>
        </p:nvSpPr>
        <p:spPr>
          <a:xfrm>
            <a:off x="7028180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138B91D9-D387-BAF8-A9A6-D57A91A1B953}"/>
              </a:ext>
            </a:extLst>
          </p:cNvPr>
          <p:cNvSpPr/>
          <p:nvPr/>
        </p:nvSpPr>
        <p:spPr>
          <a:xfrm>
            <a:off x="7534745" y="3767107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Gleichschenkliges Dreieck 84">
            <a:extLst>
              <a:ext uri="{FF2B5EF4-FFF2-40B4-BE49-F238E27FC236}">
                <a16:creationId xmlns:a16="http://schemas.microsoft.com/office/drawing/2014/main" id="{FF9DC0A9-531C-DA51-3AD0-C62CC9F22E81}"/>
              </a:ext>
            </a:extLst>
          </p:cNvPr>
          <p:cNvSpPr/>
          <p:nvPr/>
        </p:nvSpPr>
        <p:spPr>
          <a:xfrm rot="16200000">
            <a:off x="6068512" y="5096378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leichschenkliges Dreieck 85">
            <a:extLst>
              <a:ext uri="{FF2B5EF4-FFF2-40B4-BE49-F238E27FC236}">
                <a16:creationId xmlns:a16="http://schemas.microsoft.com/office/drawing/2014/main" id="{76015EC5-2D1A-463E-2C60-3B27EEEAC105}"/>
              </a:ext>
            </a:extLst>
          </p:cNvPr>
          <p:cNvSpPr/>
          <p:nvPr/>
        </p:nvSpPr>
        <p:spPr>
          <a:xfrm rot="5400000">
            <a:off x="8800997" y="5084146"/>
            <a:ext cx="554032" cy="49905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63EFDD36-5EC6-B112-5E91-6B263AB6ECC1}"/>
              </a:ext>
            </a:extLst>
          </p:cNvPr>
          <p:cNvSpPr/>
          <p:nvPr/>
        </p:nvSpPr>
        <p:spPr>
          <a:xfrm>
            <a:off x="8052778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C4A753E8-F08A-9BC6-7AE9-844BDDC2B8D2}"/>
              </a:ext>
            </a:extLst>
          </p:cNvPr>
          <p:cNvSpPr/>
          <p:nvPr/>
        </p:nvSpPr>
        <p:spPr>
          <a:xfrm>
            <a:off x="8603167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E70A7CB-56A1-BF3A-93F8-EF2A1906CF41}"/>
              </a:ext>
            </a:extLst>
          </p:cNvPr>
          <p:cNvSpPr/>
          <p:nvPr/>
        </p:nvSpPr>
        <p:spPr>
          <a:xfrm>
            <a:off x="915355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D8351310-E794-1A21-D7C3-D2CBAAC0D222}"/>
              </a:ext>
            </a:extLst>
          </p:cNvPr>
          <p:cNvSpPr/>
          <p:nvPr/>
        </p:nvSpPr>
        <p:spPr>
          <a:xfrm>
            <a:off x="5924939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B0AA2A9B-77CE-F71C-DA64-64932438507C}"/>
              </a:ext>
            </a:extLst>
          </p:cNvPr>
          <p:cNvSpPr/>
          <p:nvPr/>
        </p:nvSpPr>
        <p:spPr>
          <a:xfrm>
            <a:off x="6490436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E680EFB7-79D1-4E57-C0E7-B4D7806F0A17}"/>
              </a:ext>
            </a:extLst>
          </p:cNvPr>
          <p:cNvSpPr/>
          <p:nvPr/>
        </p:nvSpPr>
        <p:spPr>
          <a:xfrm>
            <a:off x="7028180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DADFDD98-8AE4-0EDC-DBE0-B5628740140C}"/>
              </a:ext>
            </a:extLst>
          </p:cNvPr>
          <p:cNvSpPr/>
          <p:nvPr/>
        </p:nvSpPr>
        <p:spPr>
          <a:xfrm>
            <a:off x="7534745" y="3226125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30F5917E-4A4A-50F7-4262-EC2AC3EA3BE6}"/>
              </a:ext>
            </a:extLst>
          </p:cNvPr>
          <p:cNvSpPr/>
          <p:nvPr/>
        </p:nvSpPr>
        <p:spPr>
          <a:xfrm>
            <a:off x="8043176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538630F9-CCBB-1C8A-11D9-1614C9F47406}"/>
              </a:ext>
            </a:extLst>
          </p:cNvPr>
          <p:cNvSpPr/>
          <p:nvPr/>
        </p:nvSpPr>
        <p:spPr>
          <a:xfrm>
            <a:off x="8593565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947C2BE2-A985-3B50-A239-448CDB208E37}"/>
              </a:ext>
            </a:extLst>
          </p:cNvPr>
          <p:cNvSpPr/>
          <p:nvPr/>
        </p:nvSpPr>
        <p:spPr>
          <a:xfrm>
            <a:off x="914395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lussdiagramm: Verbinder 103">
            <a:extLst>
              <a:ext uri="{FF2B5EF4-FFF2-40B4-BE49-F238E27FC236}">
                <a16:creationId xmlns:a16="http://schemas.microsoft.com/office/drawing/2014/main" id="{B74F9476-623F-84EE-F559-FC44BF4E78CE}"/>
              </a:ext>
            </a:extLst>
          </p:cNvPr>
          <p:cNvSpPr/>
          <p:nvPr/>
        </p:nvSpPr>
        <p:spPr>
          <a:xfrm>
            <a:off x="5915337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A9E5BCE0-E4D1-BB22-4876-70DDA5CCA21B}"/>
              </a:ext>
            </a:extLst>
          </p:cNvPr>
          <p:cNvSpPr/>
          <p:nvPr/>
        </p:nvSpPr>
        <p:spPr>
          <a:xfrm>
            <a:off x="6480834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41F7BB77-4F04-8E36-E1D4-50D5255DAA2B}"/>
              </a:ext>
            </a:extLst>
          </p:cNvPr>
          <p:cNvSpPr/>
          <p:nvPr/>
        </p:nvSpPr>
        <p:spPr>
          <a:xfrm>
            <a:off x="7018578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94DB46E-6C8E-0ACD-9436-60A1EE370DDE}"/>
              </a:ext>
            </a:extLst>
          </p:cNvPr>
          <p:cNvSpPr/>
          <p:nvPr/>
        </p:nvSpPr>
        <p:spPr>
          <a:xfrm>
            <a:off x="7525143" y="2651522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5A3C75BF-3FEB-7960-6D34-C759F543F4D8}"/>
              </a:ext>
            </a:extLst>
          </p:cNvPr>
          <p:cNvSpPr/>
          <p:nvPr/>
        </p:nvSpPr>
        <p:spPr>
          <a:xfrm>
            <a:off x="8043176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032181F-3B9B-EF20-E771-BB1EE7689726}"/>
              </a:ext>
            </a:extLst>
          </p:cNvPr>
          <p:cNvSpPr/>
          <p:nvPr/>
        </p:nvSpPr>
        <p:spPr>
          <a:xfrm>
            <a:off x="8593565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56FA6EB3-DEA9-D4B1-0208-4476FF6CBC1D}"/>
              </a:ext>
            </a:extLst>
          </p:cNvPr>
          <p:cNvSpPr/>
          <p:nvPr/>
        </p:nvSpPr>
        <p:spPr>
          <a:xfrm>
            <a:off x="914395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0AFA8388-84F5-C323-EB50-97AC71788C05}"/>
              </a:ext>
            </a:extLst>
          </p:cNvPr>
          <p:cNvSpPr/>
          <p:nvPr/>
        </p:nvSpPr>
        <p:spPr>
          <a:xfrm>
            <a:off x="5915337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lussdiagramm: Verbinder 111">
            <a:extLst>
              <a:ext uri="{FF2B5EF4-FFF2-40B4-BE49-F238E27FC236}">
                <a16:creationId xmlns:a16="http://schemas.microsoft.com/office/drawing/2014/main" id="{AF4BA14B-E8B5-8ADD-A825-59CD4DF902BC}"/>
              </a:ext>
            </a:extLst>
          </p:cNvPr>
          <p:cNvSpPr/>
          <p:nvPr/>
        </p:nvSpPr>
        <p:spPr>
          <a:xfrm>
            <a:off x="6480834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181A4AB8-2E08-B055-E66C-8CBBFED93D13}"/>
              </a:ext>
            </a:extLst>
          </p:cNvPr>
          <p:cNvSpPr/>
          <p:nvPr/>
        </p:nvSpPr>
        <p:spPr>
          <a:xfrm>
            <a:off x="7018578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2BA5264D-87B3-1F53-5901-CC3598A6A609}"/>
              </a:ext>
            </a:extLst>
          </p:cNvPr>
          <p:cNvSpPr/>
          <p:nvPr/>
        </p:nvSpPr>
        <p:spPr>
          <a:xfrm>
            <a:off x="7525143" y="2081808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Flussdiagramm: Verbinder 114">
            <a:extLst>
              <a:ext uri="{FF2B5EF4-FFF2-40B4-BE49-F238E27FC236}">
                <a16:creationId xmlns:a16="http://schemas.microsoft.com/office/drawing/2014/main" id="{A1A4784C-B348-9F1A-55B2-70EB8DC8DB05}"/>
              </a:ext>
            </a:extLst>
          </p:cNvPr>
          <p:cNvSpPr/>
          <p:nvPr/>
        </p:nvSpPr>
        <p:spPr>
          <a:xfrm>
            <a:off x="8043176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erbinder 115">
            <a:extLst>
              <a:ext uri="{FF2B5EF4-FFF2-40B4-BE49-F238E27FC236}">
                <a16:creationId xmlns:a16="http://schemas.microsoft.com/office/drawing/2014/main" id="{E75CCCDB-AB94-F813-0454-A030BB694D54}"/>
              </a:ext>
            </a:extLst>
          </p:cNvPr>
          <p:cNvSpPr/>
          <p:nvPr/>
        </p:nvSpPr>
        <p:spPr>
          <a:xfrm>
            <a:off x="8593565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B52B5DCF-2FB1-F51D-8545-76D45F091DC2}"/>
              </a:ext>
            </a:extLst>
          </p:cNvPr>
          <p:cNvSpPr/>
          <p:nvPr/>
        </p:nvSpPr>
        <p:spPr>
          <a:xfrm>
            <a:off x="9143954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Flussdiagramm: Verbinder 117">
            <a:extLst>
              <a:ext uri="{FF2B5EF4-FFF2-40B4-BE49-F238E27FC236}">
                <a16:creationId xmlns:a16="http://schemas.microsoft.com/office/drawing/2014/main" id="{5FA2A138-5EE2-46E3-B9D5-1EC4E155198D}"/>
              </a:ext>
            </a:extLst>
          </p:cNvPr>
          <p:cNvSpPr/>
          <p:nvPr/>
        </p:nvSpPr>
        <p:spPr>
          <a:xfrm>
            <a:off x="5915337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Flussdiagramm: Verbinder 118">
            <a:extLst>
              <a:ext uri="{FF2B5EF4-FFF2-40B4-BE49-F238E27FC236}">
                <a16:creationId xmlns:a16="http://schemas.microsoft.com/office/drawing/2014/main" id="{C30F85BA-D8A2-B139-E57F-D96812B813E9}"/>
              </a:ext>
            </a:extLst>
          </p:cNvPr>
          <p:cNvSpPr/>
          <p:nvPr/>
        </p:nvSpPr>
        <p:spPr>
          <a:xfrm>
            <a:off x="6480834" y="1512094"/>
            <a:ext cx="347970" cy="33806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lussdiagramm: Verbinder 119">
            <a:extLst>
              <a:ext uri="{FF2B5EF4-FFF2-40B4-BE49-F238E27FC236}">
                <a16:creationId xmlns:a16="http://schemas.microsoft.com/office/drawing/2014/main" id="{CB2E7E89-C5F2-6DD8-1196-4352B98F4661}"/>
              </a:ext>
            </a:extLst>
          </p:cNvPr>
          <p:cNvSpPr/>
          <p:nvPr/>
        </p:nvSpPr>
        <p:spPr>
          <a:xfrm>
            <a:off x="7018578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Flussdiagramm: Verbinder 120">
            <a:extLst>
              <a:ext uri="{FF2B5EF4-FFF2-40B4-BE49-F238E27FC236}">
                <a16:creationId xmlns:a16="http://schemas.microsoft.com/office/drawing/2014/main" id="{37FB93C0-5AFF-2D10-F043-C208BE32561E}"/>
              </a:ext>
            </a:extLst>
          </p:cNvPr>
          <p:cNvSpPr/>
          <p:nvPr/>
        </p:nvSpPr>
        <p:spPr>
          <a:xfrm>
            <a:off x="7525143" y="1512094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Flussdiagramm: Verbinder 132">
            <a:extLst>
              <a:ext uri="{FF2B5EF4-FFF2-40B4-BE49-F238E27FC236}">
                <a16:creationId xmlns:a16="http://schemas.microsoft.com/office/drawing/2014/main" id="{FC2425A3-D6CA-59FF-55CC-CA38A0A1A74E}"/>
              </a:ext>
            </a:extLst>
          </p:cNvPr>
          <p:cNvSpPr/>
          <p:nvPr/>
        </p:nvSpPr>
        <p:spPr>
          <a:xfrm>
            <a:off x="8043176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Flussdiagramm: Verbinder 133">
            <a:extLst>
              <a:ext uri="{FF2B5EF4-FFF2-40B4-BE49-F238E27FC236}">
                <a16:creationId xmlns:a16="http://schemas.microsoft.com/office/drawing/2014/main" id="{11B64571-D115-ADE3-483C-C93367BD0391}"/>
              </a:ext>
            </a:extLst>
          </p:cNvPr>
          <p:cNvSpPr/>
          <p:nvPr/>
        </p:nvSpPr>
        <p:spPr>
          <a:xfrm>
            <a:off x="8593565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Flussdiagramm: Verbinder 134">
            <a:extLst>
              <a:ext uri="{FF2B5EF4-FFF2-40B4-BE49-F238E27FC236}">
                <a16:creationId xmlns:a16="http://schemas.microsoft.com/office/drawing/2014/main" id="{1C3A064A-AD63-F948-4A2F-7735E15D7ABD}"/>
              </a:ext>
            </a:extLst>
          </p:cNvPr>
          <p:cNvSpPr/>
          <p:nvPr/>
        </p:nvSpPr>
        <p:spPr>
          <a:xfrm>
            <a:off x="9143954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68E8BE04-88B2-7B3F-7DE6-41583C6FDA58}"/>
              </a:ext>
            </a:extLst>
          </p:cNvPr>
          <p:cNvSpPr/>
          <p:nvPr/>
        </p:nvSpPr>
        <p:spPr>
          <a:xfrm>
            <a:off x="5915337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58305889-72C7-A1FC-59C5-3F0C9D5C3832}"/>
              </a:ext>
            </a:extLst>
          </p:cNvPr>
          <p:cNvSpPr/>
          <p:nvPr/>
        </p:nvSpPr>
        <p:spPr>
          <a:xfrm>
            <a:off x="6480834" y="4291906"/>
            <a:ext cx="347970" cy="33806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Flussdiagramm: Verbinder 137">
            <a:extLst>
              <a:ext uri="{FF2B5EF4-FFF2-40B4-BE49-F238E27FC236}">
                <a16:creationId xmlns:a16="http://schemas.microsoft.com/office/drawing/2014/main" id="{1EF51323-CB7D-85F9-4D12-2D1A892423E8}"/>
              </a:ext>
            </a:extLst>
          </p:cNvPr>
          <p:cNvSpPr/>
          <p:nvPr/>
        </p:nvSpPr>
        <p:spPr>
          <a:xfrm>
            <a:off x="7018578" y="4291906"/>
            <a:ext cx="347970" cy="33806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D8769022-BF2F-6B8E-C470-3775D6D95DDC}"/>
              </a:ext>
            </a:extLst>
          </p:cNvPr>
          <p:cNvSpPr/>
          <p:nvPr/>
        </p:nvSpPr>
        <p:spPr>
          <a:xfrm>
            <a:off x="7525143" y="4291906"/>
            <a:ext cx="347970" cy="33806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Flussdiagramm: Verbinder 139">
            <a:extLst>
              <a:ext uri="{FF2B5EF4-FFF2-40B4-BE49-F238E27FC236}">
                <a16:creationId xmlns:a16="http://schemas.microsoft.com/office/drawing/2014/main" id="{6A1A89F3-A551-E59E-DFE8-755E28A49501}"/>
              </a:ext>
            </a:extLst>
          </p:cNvPr>
          <p:cNvSpPr/>
          <p:nvPr/>
        </p:nvSpPr>
        <p:spPr>
          <a:xfrm>
            <a:off x="3181047" y="184102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lussdiagramm: Verbinder 140">
            <a:extLst>
              <a:ext uri="{FF2B5EF4-FFF2-40B4-BE49-F238E27FC236}">
                <a16:creationId xmlns:a16="http://schemas.microsoft.com/office/drawing/2014/main" id="{35015090-C2AB-343D-EE29-E9EEF141FF7F}"/>
              </a:ext>
            </a:extLst>
          </p:cNvPr>
          <p:cNvSpPr/>
          <p:nvPr/>
        </p:nvSpPr>
        <p:spPr>
          <a:xfrm>
            <a:off x="3181047" y="214315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lussdiagramm: Verbinder 141">
            <a:extLst>
              <a:ext uri="{FF2B5EF4-FFF2-40B4-BE49-F238E27FC236}">
                <a16:creationId xmlns:a16="http://schemas.microsoft.com/office/drawing/2014/main" id="{09792931-460B-0737-1261-F4455AD5CD54}"/>
              </a:ext>
            </a:extLst>
          </p:cNvPr>
          <p:cNvSpPr/>
          <p:nvPr/>
        </p:nvSpPr>
        <p:spPr>
          <a:xfrm>
            <a:off x="3181047" y="249481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60AA5DAF-0A4D-8223-80F5-AFFECDF56BD0}"/>
              </a:ext>
            </a:extLst>
          </p:cNvPr>
          <p:cNvSpPr/>
          <p:nvPr/>
        </p:nvSpPr>
        <p:spPr>
          <a:xfrm>
            <a:off x="3181047" y="281520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lussdiagramm: Verbinder 143">
            <a:extLst>
              <a:ext uri="{FF2B5EF4-FFF2-40B4-BE49-F238E27FC236}">
                <a16:creationId xmlns:a16="http://schemas.microsoft.com/office/drawing/2014/main" id="{ADFA2E98-50B8-88E8-089E-844DC61EA538}"/>
              </a:ext>
            </a:extLst>
          </p:cNvPr>
          <p:cNvSpPr/>
          <p:nvPr/>
        </p:nvSpPr>
        <p:spPr>
          <a:xfrm>
            <a:off x="3181047" y="315808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Flussdiagramm: Verbinder 144">
            <a:extLst>
              <a:ext uri="{FF2B5EF4-FFF2-40B4-BE49-F238E27FC236}">
                <a16:creationId xmlns:a16="http://schemas.microsoft.com/office/drawing/2014/main" id="{37CEC0CC-FC88-43AD-5E42-EA7BCF939093}"/>
              </a:ext>
            </a:extLst>
          </p:cNvPr>
          <p:cNvSpPr/>
          <p:nvPr/>
        </p:nvSpPr>
        <p:spPr>
          <a:xfrm>
            <a:off x="3181047" y="349454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Flussdiagramm: Verbinder 145">
            <a:extLst>
              <a:ext uri="{FF2B5EF4-FFF2-40B4-BE49-F238E27FC236}">
                <a16:creationId xmlns:a16="http://schemas.microsoft.com/office/drawing/2014/main" id="{50CCBA17-CF0C-F634-E3CC-79EA9C9C2638}"/>
              </a:ext>
            </a:extLst>
          </p:cNvPr>
          <p:cNvSpPr/>
          <p:nvPr/>
        </p:nvSpPr>
        <p:spPr>
          <a:xfrm>
            <a:off x="3181047" y="3824016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Flussdiagramm: Verbinder 146">
            <a:extLst>
              <a:ext uri="{FF2B5EF4-FFF2-40B4-BE49-F238E27FC236}">
                <a16:creationId xmlns:a16="http://schemas.microsoft.com/office/drawing/2014/main" id="{B051B27C-CE43-579E-B435-E2E7C3C09395}"/>
              </a:ext>
            </a:extLst>
          </p:cNvPr>
          <p:cNvSpPr/>
          <p:nvPr/>
        </p:nvSpPr>
        <p:spPr>
          <a:xfrm>
            <a:off x="3181047" y="413495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Flussdiagramm: Verbinder 147">
            <a:extLst>
              <a:ext uri="{FF2B5EF4-FFF2-40B4-BE49-F238E27FC236}">
                <a16:creationId xmlns:a16="http://schemas.microsoft.com/office/drawing/2014/main" id="{B2441A77-F31F-6875-1D6A-708BA6F1B377}"/>
              </a:ext>
            </a:extLst>
          </p:cNvPr>
          <p:cNvSpPr/>
          <p:nvPr/>
        </p:nvSpPr>
        <p:spPr>
          <a:xfrm>
            <a:off x="3181047" y="441251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lussdiagramm: Verbinder 148">
            <a:extLst>
              <a:ext uri="{FF2B5EF4-FFF2-40B4-BE49-F238E27FC236}">
                <a16:creationId xmlns:a16="http://schemas.microsoft.com/office/drawing/2014/main" id="{C8C2BCE8-439B-CDD5-EE01-96D8F1369A1F}"/>
              </a:ext>
            </a:extLst>
          </p:cNvPr>
          <p:cNvSpPr/>
          <p:nvPr/>
        </p:nvSpPr>
        <p:spPr>
          <a:xfrm>
            <a:off x="3181047" y="477536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lussdiagramm: Verbinder 149">
            <a:extLst>
              <a:ext uri="{FF2B5EF4-FFF2-40B4-BE49-F238E27FC236}">
                <a16:creationId xmlns:a16="http://schemas.microsoft.com/office/drawing/2014/main" id="{3EEEE34E-0876-5294-A41E-CB6214EA3D0E}"/>
              </a:ext>
            </a:extLst>
          </p:cNvPr>
          <p:cNvSpPr/>
          <p:nvPr/>
        </p:nvSpPr>
        <p:spPr>
          <a:xfrm>
            <a:off x="1418775" y="1832780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Flussdiagramm: Verbinder 150">
            <a:extLst>
              <a:ext uri="{FF2B5EF4-FFF2-40B4-BE49-F238E27FC236}">
                <a16:creationId xmlns:a16="http://schemas.microsoft.com/office/drawing/2014/main" id="{6FBE464C-83EF-6171-C659-E1A683689F60}"/>
              </a:ext>
            </a:extLst>
          </p:cNvPr>
          <p:cNvSpPr/>
          <p:nvPr/>
        </p:nvSpPr>
        <p:spPr>
          <a:xfrm>
            <a:off x="1418775" y="2134904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Flussdiagramm: Verbinder 151">
            <a:extLst>
              <a:ext uri="{FF2B5EF4-FFF2-40B4-BE49-F238E27FC236}">
                <a16:creationId xmlns:a16="http://schemas.microsoft.com/office/drawing/2014/main" id="{03F705D9-7570-CBED-82AC-EF68C686A19E}"/>
              </a:ext>
            </a:extLst>
          </p:cNvPr>
          <p:cNvSpPr/>
          <p:nvPr/>
        </p:nvSpPr>
        <p:spPr>
          <a:xfrm>
            <a:off x="1418775" y="2486568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Flussdiagramm: Verbinder 152">
            <a:extLst>
              <a:ext uri="{FF2B5EF4-FFF2-40B4-BE49-F238E27FC236}">
                <a16:creationId xmlns:a16="http://schemas.microsoft.com/office/drawing/2014/main" id="{6EE00A0F-678A-A24C-7805-F171A2A17F05}"/>
              </a:ext>
            </a:extLst>
          </p:cNvPr>
          <p:cNvSpPr/>
          <p:nvPr/>
        </p:nvSpPr>
        <p:spPr>
          <a:xfrm>
            <a:off x="1418775" y="280695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Flussdiagramm: Verbinder 153">
            <a:extLst>
              <a:ext uri="{FF2B5EF4-FFF2-40B4-BE49-F238E27FC236}">
                <a16:creationId xmlns:a16="http://schemas.microsoft.com/office/drawing/2014/main" id="{C899B78C-BCBA-578E-3D55-E6F723BBC227}"/>
              </a:ext>
            </a:extLst>
          </p:cNvPr>
          <p:cNvSpPr/>
          <p:nvPr/>
        </p:nvSpPr>
        <p:spPr>
          <a:xfrm>
            <a:off x="1418775" y="3149839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er 154">
            <a:extLst>
              <a:ext uri="{FF2B5EF4-FFF2-40B4-BE49-F238E27FC236}">
                <a16:creationId xmlns:a16="http://schemas.microsoft.com/office/drawing/2014/main" id="{F60BC38B-ED90-F031-F4AA-72C1B34AB7B8}"/>
              </a:ext>
            </a:extLst>
          </p:cNvPr>
          <p:cNvSpPr/>
          <p:nvPr/>
        </p:nvSpPr>
        <p:spPr>
          <a:xfrm>
            <a:off x="1418775" y="348629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Flussdiagramm: Verbinder 155">
            <a:extLst>
              <a:ext uri="{FF2B5EF4-FFF2-40B4-BE49-F238E27FC236}">
                <a16:creationId xmlns:a16="http://schemas.microsoft.com/office/drawing/2014/main" id="{696B5820-083B-DB4B-2DCB-A1F4D0DC6046}"/>
              </a:ext>
            </a:extLst>
          </p:cNvPr>
          <p:cNvSpPr/>
          <p:nvPr/>
        </p:nvSpPr>
        <p:spPr>
          <a:xfrm>
            <a:off x="1418775" y="3815767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Flussdiagramm: Verbinder 156">
            <a:extLst>
              <a:ext uri="{FF2B5EF4-FFF2-40B4-BE49-F238E27FC236}">
                <a16:creationId xmlns:a16="http://schemas.microsoft.com/office/drawing/2014/main" id="{1FDA3337-E06F-AA5E-0829-42F7B922697D}"/>
              </a:ext>
            </a:extLst>
          </p:cNvPr>
          <p:cNvSpPr/>
          <p:nvPr/>
        </p:nvSpPr>
        <p:spPr>
          <a:xfrm>
            <a:off x="1418775" y="4126702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Flussdiagramm: Verbinder 157">
            <a:extLst>
              <a:ext uri="{FF2B5EF4-FFF2-40B4-BE49-F238E27FC236}">
                <a16:creationId xmlns:a16="http://schemas.microsoft.com/office/drawing/2014/main" id="{96AC4790-DBF0-ADCB-75EC-AD9D6FA9348A}"/>
              </a:ext>
            </a:extLst>
          </p:cNvPr>
          <p:cNvSpPr/>
          <p:nvPr/>
        </p:nvSpPr>
        <p:spPr>
          <a:xfrm>
            <a:off x="1418775" y="4404263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Flussdiagramm: Verbinder 158">
            <a:extLst>
              <a:ext uri="{FF2B5EF4-FFF2-40B4-BE49-F238E27FC236}">
                <a16:creationId xmlns:a16="http://schemas.microsoft.com/office/drawing/2014/main" id="{E1315510-8618-B960-9CE2-72B47E0C1919}"/>
              </a:ext>
            </a:extLst>
          </p:cNvPr>
          <p:cNvSpPr/>
          <p:nvPr/>
        </p:nvSpPr>
        <p:spPr>
          <a:xfrm>
            <a:off x="1418775" y="4767111"/>
            <a:ext cx="219269" cy="196589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EFBCB13-9E1D-4D52-EB04-2BC1CBD02658}"/>
              </a:ext>
            </a:extLst>
          </p:cNvPr>
          <p:cNvSpPr/>
          <p:nvPr/>
        </p:nvSpPr>
        <p:spPr>
          <a:xfrm>
            <a:off x="4012163" y="5523722"/>
            <a:ext cx="634482" cy="279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2D7EAA-B88D-D1FC-5DE9-4A06E9DCB227}"/>
              </a:ext>
            </a:extLst>
          </p:cNvPr>
          <p:cNvSpPr/>
          <p:nvPr/>
        </p:nvSpPr>
        <p:spPr>
          <a:xfrm>
            <a:off x="4147589" y="5249608"/>
            <a:ext cx="153823" cy="2741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A4F2EA9B-7336-6D96-A3B6-4BCAF251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6" y="5017559"/>
            <a:ext cx="1819929" cy="6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674"/>
      </p:ext>
    </p:extLst>
  </p:cSld>
  <p:clrMapOvr>
    <a:masterClrMapping/>
  </p:clrMapOvr>
</p:sld>
</file>

<file path=ppt/theme/theme1.xml><?xml version="1.0" encoding="utf-8"?>
<a:theme xmlns:a="http://schemas.openxmlformats.org/drawingml/2006/main" name="Wago">
  <a:themeElements>
    <a:clrScheme name="WAGO Color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EC800"/>
      </a:accent1>
      <a:accent2>
        <a:srgbClr val="1F2837"/>
      </a:accent2>
      <a:accent3>
        <a:srgbClr val="616A73"/>
      </a:accent3>
      <a:accent4>
        <a:srgbClr val="A5A8AF"/>
      </a:accent4>
      <a:accent5>
        <a:srgbClr val="FF6F0F"/>
      </a:accent5>
      <a:accent6>
        <a:srgbClr val="3C6EE1"/>
      </a:accent6>
      <a:hlink>
        <a:srgbClr val="5F5F5F"/>
      </a:hlink>
      <a:folHlink>
        <a:srgbClr val="919191"/>
      </a:folHlink>
    </a:clrScheme>
    <a:fontScheme name="WAG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GO Green">
      <a:srgbClr val="6EC800"/>
    </a:custClr>
    <a:custClr name="Black">
      <a:srgbClr val="000000"/>
    </a:custClr>
    <a:custClr name="White">
      <a:srgbClr val="FFFFFF"/>
    </a:custClr>
    <a:custClr name=" WAGO Anthracite">
      <a:srgbClr val="1F2837"/>
    </a:custClr>
    <a:custClr name="WAGO Anthracite 70%">
      <a:srgbClr val="616A73"/>
    </a:custClr>
    <a:custClr name="WAGO Anthracite 40%">
      <a:srgbClr val="A5A8AF"/>
    </a:custClr>
    <a:custClr name="WAGO Anthracite 15%">
      <a:srgbClr val="DEDFE1"/>
    </a:custClr>
    <a:custClr name="WAGO Anthracite 7%">
      <a:srgbClr val="EFF0F2"/>
    </a:custClr>
    <a:custClr name="--">
      <a:srgbClr val="FFFFFF"/>
    </a:custClr>
    <a:custClr name="--">
      <a:srgbClr val="FFFFFF"/>
    </a:custClr>
    <a:custClr name="Orange">
      <a:srgbClr val="FF6F0F"/>
    </a:custClr>
    <a:custClr name="Orange 70%">
      <a:srgbClr val="FF9957"/>
    </a:custClr>
    <a:custClr name="Orange 40%">
      <a:srgbClr val="FFC59F"/>
    </a:custClr>
    <a:custClr name="Orange 15%">
      <a:srgbClr val="FFE9DB"/>
    </a:custClr>
    <a:custClr name="--">
      <a:srgbClr val="FFFFFF"/>
    </a:custClr>
    <a:custClr name="Blue">
      <a:srgbClr val="3C6EE1"/>
    </a:custClr>
    <a:custClr name="Blue 70%">
      <a:srgbClr val="7699EA"/>
    </a:custClr>
    <a:custClr name="Blue 40%">
      <a:srgbClr val="B0C5F2"/>
    </a:custClr>
    <a:custClr name="Blue 15%">
      <a:srgbClr val="E2E9FB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Wago" id="{89F92299-2934-4977-9FFB-11044EF56E54}" vid="{3841D8A0-6F4D-4904-B373-8255A9916D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104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2</vt:lpstr>
      <vt:lpstr>Wago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Steidle</dc:creator>
  <cp:lastModifiedBy>Max Steidle</cp:lastModifiedBy>
  <cp:revision>1</cp:revision>
  <dcterms:created xsi:type="dcterms:W3CDTF">2023-08-21T10:30:01Z</dcterms:created>
  <dcterms:modified xsi:type="dcterms:W3CDTF">2023-08-21T14:19:32Z</dcterms:modified>
</cp:coreProperties>
</file>