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8A392A-5E52-4B16-9A88-CA718098E2C0}" v="228" dt="2023-08-22T07:26:57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Krietenstein" userId="e610dbe8-5bee-4fe5-9301-27ef26b958ca" providerId="ADAL" clId="{D98A392A-5E52-4B16-9A88-CA718098E2C0}"/>
    <pc:docChg chg="undo redo custSel addSld delSld modSld sldOrd">
      <pc:chgData name="Lucas Krietenstein" userId="e610dbe8-5bee-4fe5-9301-27ef26b958ca" providerId="ADAL" clId="{D98A392A-5E52-4B16-9A88-CA718098E2C0}" dt="2023-08-22T07:26:57.114" v="517" actId="1035"/>
      <pc:docMkLst>
        <pc:docMk/>
      </pc:docMkLst>
      <pc:sldChg chg="addSp delSp modSp mod ord modNotesTx">
        <pc:chgData name="Lucas Krietenstein" userId="e610dbe8-5bee-4fe5-9301-27ef26b958ca" providerId="ADAL" clId="{D98A392A-5E52-4B16-9A88-CA718098E2C0}" dt="2023-08-22T07:21:17.758" v="500" actId="478"/>
        <pc:sldMkLst>
          <pc:docMk/>
          <pc:sldMk cId="1501012305" sldId="256"/>
        </pc:sldMkLst>
        <pc:spChg chg="add del">
          <ac:chgData name="Lucas Krietenstein" userId="e610dbe8-5bee-4fe5-9301-27ef26b958ca" providerId="ADAL" clId="{D98A392A-5E52-4B16-9A88-CA718098E2C0}" dt="2023-08-22T05:51:12.365" v="68" actId="478"/>
          <ac:spMkLst>
            <pc:docMk/>
            <pc:sldMk cId="1501012305" sldId="256"/>
            <ac:spMk id="2" creationId="{D092C68B-05A8-DBEF-39AF-69AAB703E056}"/>
          </ac:spMkLst>
        </pc:spChg>
        <pc:spChg chg="add mod">
          <ac:chgData name="Lucas Krietenstein" userId="e610dbe8-5bee-4fe5-9301-27ef26b958ca" providerId="ADAL" clId="{D98A392A-5E52-4B16-9A88-CA718098E2C0}" dt="2023-08-22T06:00:11.010" v="171" actId="403"/>
          <ac:spMkLst>
            <pc:docMk/>
            <pc:sldMk cId="1501012305" sldId="256"/>
            <ac:spMk id="3" creationId="{EA533ABA-7104-D342-C222-3C8E2058C0A6}"/>
          </ac:spMkLst>
        </pc:spChg>
        <pc:spChg chg="mod">
          <ac:chgData name="Lucas Krietenstein" userId="e610dbe8-5bee-4fe5-9301-27ef26b958ca" providerId="ADAL" clId="{D98A392A-5E52-4B16-9A88-CA718098E2C0}" dt="2023-08-22T05:50:37.360" v="66" actId="1035"/>
          <ac:spMkLst>
            <pc:docMk/>
            <pc:sldMk cId="1501012305" sldId="256"/>
            <ac:spMk id="4" creationId="{7114F418-1342-F76F-4429-2D018462E692}"/>
          </ac:spMkLst>
        </pc:spChg>
        <pc:spChg chg="mod">
          <ac:chgData name="Lucas Krietenstein" userId="e610dbe8-5bee-4fe5-9301-27ef26b958ca" providerId="ADAL" clId="{D98A392A-5E52-4B16-9A88-CA718098E2C0}" dt="2023-08-22T05:48:05.680" v="32" actId="1076"/>
          <ac:spMkLst>
            <pc:docMk/>
            <pc:sldMk cId="1501012305" sldId="256"/>
            <ac:spMk id="5" creationId="{FAED8CA4-9520-89CA-F2CD-A628C8AFB52E}"/>
          </ac:spMkLst>
        </pc:spChg>
        <pc:spChg chg="mod">
          <ac:chgData name="Lucas Krietenstein" userId="e610dbe8-5bee-4fe5-9301-27ef26b958ca" providerId="ADAL" clId="{D98A392A-5E52-4B16-9A88-CA718098E2C0}" dt="2023-08-22T05:47:52.679" v="31" actId="1076"/>
          <ac:spMkLst>
            <pc:docMk/>
            <pc:sldMk cId="1501012305" sldId="256"/>
            <ac:spMk id="6" creationId="{AE019B64-2281-E0B5-8E42-050443848FCD}"/>
          </ac:spMkLst>
        </pc:spChg>
        <pc:spChg chg="mod">
          <ac:chgData name="Lucas Krietenstein" userId="e610dbe8-5bee-4fe5-9301-27ef26b958ca" providerId="ADAL" clId="{D98A392A-5E52-4B16-9A88-CA718098E2C0}" dt="2023-08-22T05:50:37.360" v="66" actId="1035"/>
          <ac:spMkLst>
            <pc:docMk/>
            <pc:sldMk cId="1501012305" sldId="256"/>
            <ac:spMk id="7" creationId="{19A6E7EB-4D18-2D0B-2C0E-B4F306C9A097}"/>
          </ac:spMkLst>
        </pc:spChg>
        <pc:spChg chg="mod">
          <ac:chgData name="Lucas Krietenstein" userId="e610dbe8-5bee-4fe5-9301-27ef26b958ca" providerId="ADAL" clId="{D98A392A-5E52-4B16-9A88-CA718098E2C0}" dt="2023-08-22T05:50:37.360" v="66" actId="1035"/>
          <ac:spMkLst>
            <pc:docMk/>
            <pc:sldMk cId="1501012305" sldId="256"/>
            <ac:spMk id="8" creationId="{CC7FA9B4-F068-CAE2-674E-9E0F88853F89}"/>
          </ac:spMkLst>
        </pc:spChg>
        <pc:spChg chg="mod">
          <ac:chgData name="Lucas Krietenstein" userId="e610dbe8-5bee-4fe5-9301-27ef26b958ca" providerId="ADAL" clId="{D98A392A-5E52-4B16-9A88-CA718098E2C0}" dt="2023-08-22T05:50:37.360" v="66" actId="1035"/>
          <ac:spMkLst>
            <pc:docMk/>
            <pc:sldMk cId="1501012305" sldId="256"/>
            <ac:spMk id="9" creationId="{D571DA0C-4739-17DB-0355-5703D4EB090D}"/>
          </ac:spMkLst>
        </pc:spChg>
        <pc:spChg chg="mod">
          <ac:chgData name="Lucas Krietenstein" userId="e610dbe8-5bee-4fe5-9301-27ef26b958ca" providerId="ADAL" clId="{D98A392A-5E52-4B16-9A88-CA718098E2C0}" dt="2023-08-22T05:50:37.360" v="66" actId="1035"/>
          <ac:spMkLst>
            <pc:docMk/>
            <pc:sldMk cId="1501012305" sldId="256"/>
            <ac:spMk id="10" creationId="{CA3224F3-7D29-7F28-15B7-B498D6EF5FA9}"/>
          </ac:spMkLst>
        </pc:spChg>
        <pc:spChg chg="add mod">
          <ac:chgData name="Lucas Krietenstein" userId="e610dbe8-5bee-4fe5-9301-27ef26b958ca" providerId="ADAL" clId="{D98A392A-5E52-4B16-9A88-CA718098E2C0}" dt="2023-08-22T06:00:42.696" v="182" actId="403"/>
          <ac:spMkLst>
            <pc:docMk/>
            <pc:sldMk cId="1501012305" sldId="256"/>
            <ac:spMk id="11" creationId="{A5E0180F-0C4D-9762-6AAF-891054395BEA}"/>
          </ac:spMkLst>
        </pc:spChg>
        <pc:spChg chg="add del mod">
          <ac:chgData name="Lucas Krietenstein" userId="e610dbe8-5bee-4fe5-9301-27ef26b958ca" providerId="ADAL" clId="{D98A392A-5E52-4B16-9A88-CA718098E2C0}" dt="2023-08-22T05:57:50.609" v="148" actId="478"/>
          <ac:spMkLst>
            <pc:docMk/>
            <pc:sldMk cId="1501012305" sldId="256"/>
            <ac:spMk id="12" creationId="{93AD270C-9374-4A09-9835-0AB8E12D15D8}"/>
          </ac:spMkLst>
        </pc:spChg>
        <pc:spChg chg="add mod">
          <ac:chgData name="Lucas Krietenstein" userId="e610dbe8-5bee-4fe5-9301-27ef26b958ca" providerId="ADAL" clId="{D98A392A-5E52-4B16-9A88-CA718098E2C0}" dt="2023-08-22T05:59:38.810" v="161" actId="403"/>
          <ac:spMkLst>
            <pc:docMk/>
            <pc:sldMk cId="1501012305" sldId="256"/>
            <ac:spMk id="13" creationId="{50BFFE55-5509-1308-8956-3E2328E2C92D}"/>
          </ac:spMkLst>
        </pc:spChg>
        <pc:spChg chg="mod">
          <ac:chgData name="Lucas Krietenstein" userId="e610dbe8-5bee-4fe5-9301-27ef26b958ca" providerId="ADAL" clId="{D98A392A-5E52-4B16-9A88-CA718098E2C0}" dt="2023-08-22T05:50:37.360" v="66" actId="1035"/>
          <ac:spMkLst>
            <pc:docMk/>
            <pc:sldMk cId="1501012305" sldId="256"/>
            <ac:spMk id="14" creationId="{34F4A773-8081-B6B1-3046-A9A71FE7366C}"/>
          </ac:spMkLst>
        </pc:spChg>
        <pc:spChg chg="mod">
          <ac:chgData name="Lucas Krietenstein" userId="e610dbe8-5bee-4fe5-9301-27ef26b958ca" providerId="ADAL" clId="{D98A392A-5E52-4B16-9A88-CA718098E2C0}" dt="2023-08-22T05:50:37.360" v="66" actId="1035"/>
          <ac:spMkLst>
            <pc:docMk/>
            <pc:sldMk cId="1501012305" sldId="256"/>
            <ac:spMk id="15" creationId="{17387C9B-F61E-DC3F-B21F-EDFA9D1F3347}"/>
          </ac:spMkLst>
        </pc:spChg>
        <pc:spChg chg="mod">
          <ac:chgData name="Lucas Krietenstein" userId="e610dbe8-5bee-4fe5-9301-27ef26b958ca" providerId="ADAL" clId="{D98A392A-5E52-4B16-9A88-CA718098E2C0}" dt="2023-08-22T05:50:37.360" v="66" actId="1035"/>
          <ac:spMkLst>
            <pc:docMk/>
            <pc:sldMk cId="1501012305" sldId="256"/>
            <ac:spMk id="16" creationId="{F68749FB-7874-9FE6-FFFF-EC4941355C4D}"/>
          </ac:spMkLst>
        </pc:spChg>
        <pc:spChg chg="mod">
          <ac:chgData name="Lucas Krietenstein" userId="e610dbe8-5bee-4fe5-9301-27ef26b958ca" providerId="ADAL" clId="{D98A392A-5E52-4B16-9A88-CA718098E2C0}" dt="2023-08-22T05:50:37.360" v="66" actId="1035"/>
          <ac:spMkLst>
            <pc:docMk/>
            <pc:sldMk cId="1501012305" sldId="256"/>
            <ac:spMk id="17" creationId="{F41F1A51-E882-E2D4-B38A-7E84F8DE5B1F}"/>
          </ac:spMkLst>
        </pc:spChg>
        <pc:spChg chg="mod">
          <ac:chgData name="Lucas Krietenstein" userId="e610dbe8-5bee-4fe5-9301-27ef26b958ca" providerId="ADAL" clId="{D98A392A-5E52-4B16-9A88-CA718098E2C0}" dt="2023-08-22T05:50:37.360" v="66" actId="1035"/>
          <ac:spMkLst>
            <pc:docMk/>
            <pc:sldMk cId="1501012305" sldId="256"/>
            <ac:spMk id="18" creationId="{18214427-281B-52EB-5456-75C07CE6FF17}"/>
          </ac:spMkLst>
        </pc:spChg>
        <pc:spChg chg="mod">
          <ac:chgData name="Lucas Krietenstein" userId="e610dbe8-5bee-4fe5-9301-27ef26b958ca" providerId="ADAL" clId="{D98A392A-5E52-4B16-9A88-CA718098E2C0}" dt="2023-08-22T05:50:37.360" v="66" actId="1035"/>
          <ac:spMkLst>
            <pc:docMk/>
            <pc:sldMk cId="1501012305" sldId="256"/>
            <ac:spMk id="19" creationId="{5A6BDC06-DEDA-14A2-D5AD-3347E55E22C7}"/>
          </ac:spMkLst>
        </pc:spChg>
        <pc:spChg chg="mod">
          <ac:chgData name="Lucas Krietenstein" userId="e610dbe8-5bee-4fe5-9301-27ef26b958ca" providerId="ADAL" clId="{D98A392A-5E52-4B16-9A88-CA718098E2C0}" dt="2023-08-22T05:50:37.360" v="66" actId="1035"/>
          <ac:spMkLst>
            <pc:docMk/>
            <pc:sldMk cId="1501012305" sldId="256"/>
            <ac:spMk id="20" creationId="{9C3521C9-93D2-80C5-49E9-946D88C0657B}"/>
          </ac:spMkLst>
        </pc:spChg>
        <pc:spChg chg="mod">
          <ac:chgData name="Lucas Krietenstein" userId="e610dbe8-5bee-4fe5-9301-27ef26b958ca" providerId="ADAL" clId="{D98A392A-5E52-4B16-9A88-CA718098E2C0}" dt="2023-08-22T05:50:37.360" v="66" actId="1035"/>
          <ac:spMkLst>
            <pc:docMk/>
            <pc:sldMk cId="1501012305" sldId="256"/>
            <ac:spMk id="21" creationId="{4B885257-C8B1-29C9-7765-C1D33F906AD3}"/>
          </ac:spMkLst>
        </pc:spChg>
        <pc:spChg chg="mod">
          <ac:chgData name="Lucas Krietenstein" userId="e610dbe8-5bee-4fe5-9301-27ef26b958ca" providerId="ADAL" clId="{D98A392A-5E52-4B16-9A88-CA718098E2C0}" dt="2023-08-22T05:50:37.360" v="66" actId="1035"/>
          <ac:spMkLst>
            <pc:docMk/>
            <pc:sldMk cId="1501012305" sldId="256"/>
            <ac:spMk id="22" creationId="{CB6A8B89-2D0B-4A47-7143-6E56CE051043}"/>
          </ac:spMkLst>
        </pc:spChg>
        <pc:spChg chg="mod">
          <ac:chgData name="Lucas Krietenstein" userId="e610dbe8-5bee-4fe5-9301-27ef26b958ca" providerId="ADAL" clId="{D98A392A-5E52-4B16-9A88-CA718098E2C0}" dt="2023-08-22T05:50:37.360" v="66" actId="1035"/>
          <ac:spMkLst>
            <pc:docMk/>
            <pc:sldMk cId="1501012305" sldId="256"/>
            <ac:spMk id="23" creationId="{B164ED54-5A30-2C73-A5B8-77FC264B0A8E}"/>
          </ac:spMkLst>
        </pc:spChg>
        <pc:spChg chg="mod">
          <ac:chgData name="Lucas Krietenstein" userId="e610dbe8-5bee-4fe5-9301-27ef26b958ca" providerId="ADAL" clId="{D98A392A-5E52-4B16-9A88-CA718098E2C0}" dt="2023-08-22T05:50:37.360" v="66" actId="1035"/>
          <ac:spMkLst>
            <pc:docMk/>
            <pc:sldMk cId="1501012305" sldId="256"/>
            <ac:spMk id="24" creationId="{BC4E443F-CFEC-1AE5-6559-C48B388823EB}"/>
          </ac:spMkLst>
        </pc:spChg>
        <pc:spChg chg="mod">
          <ac:chgData name="Lucas Krietenstein" userId="e610dbe8-5bee-4fe5-9301-27ef26b958ca" providerId="ADAL" clId="{D98A392A-5E52-4B16-9A88-CA718098E2C0}" dt="2023-08-22T05:50:37.360" v="66" actId="1035"/>
          <ac:spMkLst>
            <pc:docMk/>
            <pc:sldMk cId="1501012305" sldId="256"/>
            <ac:spMk id="25" creationId="{03EDB83B-213E-CBF1-813B-35E10A9C7A9C}"/>
          </ac:spMkLst>
        </pc:spChg>
        <pc:spChg chg="mod">
          <ac:chgData name="Lucas Krietenstein" userId="e610dbe8-5bee-4fe5-9301-27ef26b958ca" providerId="ADAL" clId="{D98A392A-5E52-4B16-9A88-CA718098E2C0}" dt="2023-08-22T05:50:37.360" v="66" actId="1035"/>
          <ac:spMkLst>
            <pc:docMk/>
            <pc:sldMk cId="1501012305" sldId="256"/>
            <ac:spMk id="26" creationId="{FBA6409D-F6C4-4BC4-AD31-A6AD2695F91F}"/>
          </ac:spMkLst>
        </pc:spChg>
        <pc:spChg chg="mod">
          <ac:chgData name="Lucas Krietenstein" userId="e610dbe8-5bee-4fe5-9301-27ef26b958ca" providerId="ADAL" clId="{D98A392A-5E52-4B16-9A88-CA718098E2C0}" dt="2023-08-22T05:50:37.360" v="66" actId="1035"/>
          <ac:spMkLst>
            <pc:docMk/>
            <pc:sldMk cId="1501012305" sldId="256"/>
            <ac:spMk id="27" creationId="{25ECC044-B5A1-4C3F-6582-B7EB29B1FE17}"/>
          </ac:spMkLst>
        </pc:spChg>
        <pc:spChg chg="mod">
          <ac:chgData name="Lucas Krietenstein" userId="e610dbe8-5bee-4fe5-9301-27ef26b958ca" providerId="ADAL" clId="{D98A392A-5E52-4B16-9A88-CA718098E2C0}" dt="2023-08-22T05:50:37.360" v="66" actId="1035"/>
          <ac:spMkLst>
            <pc:docMk/>
            <pc:sldMk cId="1501012305" sldId="256"/>
            <ac:spMk id="28" creationId="{F7F4146D-0C70-3A90-3B66-2F8D83D08802}"/>
          </ac:spMkLst>
        </pc:spChg>
        <pc:spChg chg="mod">
          <ac:chgData name="Lucas Krietenstein" userId="e610dbe8-5bee-4fe5-9301-27ef26b958ca" providerId="ADAL" clId="{D98A392A-5E52-4B16-9A88-CA718098E2C0}" dt="2023-08-22T05:50:37.360" v="66" actId="1035"/>
          <ac:spMkLst>
            <pc:docMk/>
            <pc:sldMk cId="1501012305" sldId="256"/>
            <ac:spMk id="29" creationId="{D778F434-F4AA-D7D8-8A10-0E5F72FDF1D4}"/>
          </ac:spMkLst>
        </pc:spChg>
        <pc:spChg chg="mod">
          <ac:chgData name="Lucas Krietenstein" userId="e610dbe8-5bee-4fe5-9301-27ef26b958ca" providerId="ADAL" clId="{D98A392A-5E52-4B16-9A88-CA718098E2C0}" dt="2023-08-22T05:50:37.360" v="66" actId="1035"/>
          <ac:spMkLst>
            <pc:docMk/>
            <pc:sldMk cId="1501012305" sldId="256"/>
            <ac:spMk id="30" creationId="{8A5A4ED3-2174-A622-E338-1EA0253B4DA1}"/>
          </ac:spMkLst>
        </pc:spChg>
        <pc:spChg chg="mod">
          <ac:chgData name="Lucas Krietenstein" userId="e610dbe8-5bee-4fe5-9301-27ef26b958ca" providerId="ADAL" clId="{D98A392A-5E52-4B16-9A88-CA718098E2C0}" dt="2023-08-22T05:50:37.360" v="66" actId="1035"/>
          <ac:spMkLst>
            <pc:docMk/>
            <pc:sldMk cId="1501012305" sldId="256"/>
            <ac:spMk id="31" creationId="{3856BAD4-C3BD-A9F2-9F81-DA6AFA4935BD}"/>
          </ac:spMkLst>
        </pc:spChg>
        <pc:spChg chg="mod">
          <ac:chgData name="Lucas Krietenstein" userId="e610dbe8-5bee-4fe5-9301-27ef26b958ca" providerId="ADAL" clId="{D98A392A-5E52-4B16-9A88-CA718098E2C0}" dt="2023-08-22T05:50:37.360" v="66" actId="1035"/>
          <ac:spMkLst>
            <pc:docMk/>
            <pc:sldMk cId="1501012305" sldId="256"/>
            <ac:spMk id="32" creationId="{F131EA6A-2B77-5FA3-46F3-F1A075A7D16B}"/>
          </ac:spMkLst>
        </pc:spChg>
        <pc:spChg chg="mod">
          <ac:chgData name="Lucas Krietenstein" userId="e610dbe8-5bee-4fe5-9301-27ef26b958ca" providerId="ADAL" clId="{D98A392A-5E52-4B16-9A88-CA718098E2C0}" dt="2023-08-22T05:50:37.360" v="66" actId="1035"/>
          <ac:spMkLst>
            <pc:docMk/>
            <pc:sldMk cId="1501012305" sldId="256"/>
            <ac:spMk id="33" creationId="{39790AC6-EA14-0369-89F3-7E9604A46C0F}"/>
          </ac:spMkLst>
        </pc:spChg>
        <pc:spChg chg="mod">
          <ac:chgData name="Lucas Krietenstein" userId="e610dbe8-5bee-4fe5-9301-27ef26b958ca" providerId="ADAL" clId="{D98A392A-5E52-4B16-9A88-CA718098E2C0}" dt="2023-08-22T05:50:37.360" v="66" actId="1035"/>
          <ac:spMkLst>
            <pc:docMk/>
            <pc:sldMk cId="1501012305" sldId="256"/>
            <ac:spMk id="34" creationId="{D521EDA7-6609-D6D6-D3AB-AD98B09C1E82}"/>
          </ac:spMkLst>
        </pc:spChg>
        <pc:spChg chg="mod">
          <ac:chgData name="Lucas Krietenstein" userId="e610dbe8-5bee-4fe5-9301-27ef26b958ca" providerId="ADAL" clId="{D98A392A-5E52-4B16-9A88-CA718098E2C0}" dt="2023-08-22T05:50:37.360" v="66" actId="1035"/>
          <ac:spMkLst>
            <pc:docMk/>
            <pc:sldMk cId="1501012305" sldId="256"/>
            <ac:spMk id="35" creationId="{DF21F33A-AA9E-2CB3-D647-D2292A8EF0A4}"/>
          </ac:spMkLst>
        </pc:spChg>
        <pc:spChg chg="mod">
          <ac:chgData name="Lucas Krietenstein" userId="e610dbe8-5bee-4fe5-9301-27ef26b958ca" providerId="ADAL" clId="{D98A392A-5E52-4B16-9A88-CA718098E2C0}" dt="2023-08-22T05:50:37.360" v="66" actId="1035"/>
          <ac:spMkLst>
            <pc:docMk/>
            <pc:sldMk cId="1501012305" sldId="256"/>
            <ac:spMk id="36" creationId="{B9B83898-2296-8F58-F3F2-419579FCCAE3}"/>
          </ac:spMkLst>
        </pc:spChg>
        <pc:spChg chg="mod">
          <ac:chgData name="Lucas Krietenstein" userId="e610dbe8-5bee-4fe5-9301-27ef26b958ca" providerId="ADAL" clId="{D98A392A-5E52-4B16-9A88-CA718098E2C0}" dt="2023-08-22T05:50:37.360" v="66" actId="1035"/>
          <ac:spMkLst>
            <pc:docMk/>
            <pc:sldMk cId="1501012305" sldId="256"/>
            <ac:spMk id="37" creationId="{F9C7CBB9-AC21-BB48-EE7B-DE731938B70D}"/>
          </ac:spMkLst>
        </pc:spChg>
        <pc:spChg chg="mod">
          <ac:chgData name="Lucas Krietenstein" userId="e610dbe8-5bee-4fe5-9301-27ef26b958ca" providerId="ADAL" clId="{D98A392A-5E52-4B16-9A88-CA718098E2C0}" dt="2023-08-22T05:50:37.360" v="66" actId="1035"/>
          <ac:spMkLst>
            <pc:docMk/>
            <pc:sldMk cId="1501012305" sldId="256"/>
            <ac:spMk id="38" creationId="{1D9CF599-8979-5B8A-2A18-AE0622B97DA7}"/>
          </ac:spMkLst>
        </pc:spChg>
        <pc:spChg chg="mod">
          <ac:chgData name="Lucas Krietenstein" userId="e610dbe8-5bee-4fe5-9301-27ef26b958ca" providerId="ADAL" clId="{D98A392A-5E52-4B16-9A88-CA718098E2C0}" dt="2023-08-22T05:50:37.360" v="66" actId="1035"/>
          <ac:spMkLst>
            <pc:docMk/>
            <pc:sldMk cId="1501012305" sldId="256"/>
            <ac:spMk id="39" creationId="{2FF6717E-D2A9-4063-02C1-747686990FBC}"/>
          </ac:spMkLst>
        </pc:spChg>
        <pc:spChg chg="mod">
          <ac:chgData name="Lucas Krietenstein" userId="e610dbe8-5bee-4fe5-9301-27ef26b958ca" providerId="ADAL" clId="{D98A392A-5E52-4B16-9A88-CA718098E2C0}" dt="2023-08-22T05:50:37.360" v="66" actId="1035"/>
          <ac:spMkLst>
            <pc:docMk/>
            <pc:sldMk cId="1501012305" sldId="256"/>
            <ac:spMk id="40" creationId="{7179BF82-CE7B-7EE4-CCC1-DD61D710D6D6}"/>
          </ac:spMkLst>
        </pc:spChg>
        <pc:spChg chg="mod">
          <ac:chgData name="Lucas Krietenstein" userId="e610dbe8-5bee-4fe5-9301-27ef26b958ca" providerId="ADAL" clId="{D98A392A-5E52-4B16-9A88-CA718098E2C0}" dt="2023-08-22T05:50:37.360" v="66" actId="1035"/>
          <ac:spMkLst>
            <pc:docMk/>
            <pc:sldMk cId="1501012305" sldId="256"/>
            <ac:spMk id="41" creationId="{07F66D93-F2E7-86E5-BFBB-1DE2D31E0223}"/>
          </ac:spMkLst>
        </pc:spChg>
        <pc:spChg chg="add del mod ord">
          <ac:chgData name="Lucas Krietenstein" userId="e610dbe8-5bee-4fe5-9301-27ef26b958ca" providerId="ADAL" clId="{D98A392A-5E52-4B16-9A88-CA718098E2C0}" dt="2023-08-22T07:21:17.758" v="500" actId="478"/>
          <ac:spMkLst>
            <pc:docMk/>
            <pc:sldMk cId="1501012305" sldId="256"/>
            <ac:spMk id="42" creationId="{03A31B02-CE59-5667-2754-F026FADC8478}"/>
          </ac:spMkLst>
        </pc:spChg>
        <pc:spChg chg="add del mod ord">
          <ac:chgData name="Lucas Krietenstein" userId="e610dbe8-5bee-4fe5-9301-27ef26b958ca" providerId="ADAL" clId="{D98A392A-5E52-4B16-9A88-CA718098E2C0}" dt="2023-08-22T07:21:17.758" v="500" actId="478"/>
          <ac:spMkLst>
            <pc:docMk/>
            <pc:sldMk cId="1501012305" sldId="256"/>
            <ac:spMk id="43" creationId="{485B6F7D-678B-5E32-8B1F-64D4A2A55AA6}"/>
          </ac:spMkLst>
        </pc:spChg>
        <pc:spChg chg="mod or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44" creationId="{CEE3DB68-BC44-3208-0010-CCE3942A1837}"/>
          </ac:spMkLst>
        </pc:spChg>
        <pc:spChg chg="mod or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45" creationId="{64D4D33E-AFFD-50E7-F3E6-01F37FD2EF39}"/>
          </ac:spMkLst>
        </pc:spChg>
        <pc:spChg chg="mod or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46" creationId="{D7D281B0-D23D-0BAA-2BBA-4833972CE46D}"/>
          </ac:spMkLst>
        </pc:spChg>
        <pc:spChg chg="mod or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47" creationId="{EAB7707F-DB01-38DF-8BEE-13261D0ADA59}"/>
          </ac:spMkLst>
        </pc:spChg>
        <pc:spChg chg="mod or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48" creationId="{B3B6BB0A-FD60-6F44-0D36-05B9991556B9}"/>
          </ac:spMkLst>
        </pc:spChg>
        <pc:spChg chg="mod or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49" creationId="{6011877E-DD8D-AE01-86BF-E0099EC403C3}"/>
          </ac:spMkLst>
        </pc:spChg>
        <pc:spChg chg="mod or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50" creationId="{B9E1FD04-440D-73D9-79D3-BE8A7476489F}"/>
          </ac:spMkLst>
        </pc:spChg>
        <pc:spChg chg="mod or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51" creationId="{992BFD4F-F397-11B9-CE1C-100DB01DA749}"/>
          </ac:spMkLst>
        </pc:spChg>
        <pc:spChg chg="mod or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52" creationId="{617C24E9-D15F-C10A-4D2E-5652429F4781}"/>
          </ac:spMkLst>
        </pc:spChg>
        <pc:spChg chg="mod ord">
          <ac:chgData name="Lucas Krietenstein" userId="e610dbe8-5bee-4fe5-9301-27ef26b958ca" providerId="ADAL" clId="{D98A392A-5E52-4B16-9A88-CA718098E2C0}" dt="2023-08-22T07:13:30.701" v="437" actId="166"/>
          <ac:spMkLst>
            <pc:docMk/>
            <pc:sldMk cId="1501012305" sldId="256"/>
            <ac:spMk id="53" creationId="{2C7C3CB4-DA07-F1E3-53CC-CE861F63CF90}"/>
          </ac:spMkLst>
        </pc:spChg>
        <pc:spChg chg="mod or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54" creationId="{C080BBFB-A035-0113-5234-F928543DA5D8}"/>
          </ac:spMkLst>
        </pc:spChg>
        <pc:spChg chg="mod or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55" creationId="{E1F4E9C9-D56F-BE5E-B0BA-C05CFEF1F4E8}"/>
          </ac:spMkLst>
        </pc:spChg>
        <pc:spChg chg="mod or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56" creationId="{34017C20-A92A-E4DF-D1FF-B969D0FA297A}"/>
          </ac:spMkLst>
        </pc:spChg>
        <pc:spChg chg="mod or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57" creationId="{F5107B53-8B41-5254-8249-BE2EE4E8AD4C}"/>
          </ac:spMkLst>
        </pc:spChg>
        <pc:spChg chg="mo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58" creationId="{66E6DC93-97E3-32B5-DD9F-54C38AE19DF8}"/>
          </ac:spMkLst>
        </pc:spChg>
        <pc:spChg chg="mo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59" creationId="{F06B9D35-981D-F127-FEEC-974B9549CFC8}"/>
          </ac:spMkLst>
        </pc:spChg>
        <pc:spChg chg="mo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60" creationId="{00FF2EA7-7054-295E-5C7C-7D4E641C9847}"/>
          </ac:spMkLst>
        </pc:spChg>
        <pc:spChg chg="mo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61" creationId="{388AAF9F-7B32-8C88-582F-85325216E587}"/>
          </ac:spMkLst>
        </pc:spChg>
        <pc:spChg chg="mo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62" creationId="{C1E832A7-84ED-B013-08CC-A2BD3438BB20}"/>
          </ac:spMkLst>
        </pc:spChg>
        <pc:spChg chg="mo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63" creationId="{E697B133-D253-0C10-A335-DCC2D93EC74F}"/>
          </ac:spMkLst>
        </pc:spChg>
        <pc:spChg chg="mo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64" creationId="{5BDA4A1D-1F05-58C3-000B-EBB66997E4C4}"/>
          </ac:spMkLst>
        </pc:spChg>
        <pc:spChg chg="mo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73" creationId="{36C1EFF6-A8A6-A7A7-9A4E-AD2FBFD6F9B0}"/>
          </ac:spMkLst>
        </pc:spChg>
        <pc:spChg chg="mo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74" creationId="{57BE9AAB-6495-25F2-8992-41F3DE527F99}"/>
          </ac:spMkLst>
        </pc:spChg>
        <pc:spChg chg="mo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75" creationId="{CF5659D3-F8C1-DDB0-8BC6-B1483F3C22C2}"/>
          </ac:spMkLst>
        </pc:spChg>
        <pc:spChg chg="mo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76" creationId="{84DB7D82-25A9-D673-69AA-4FFE4E364A54}"/>
          </ac:spMkLst>
        </pc:spChg>
        <pc:spChg chg="mo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77" creationId="{48474315-4237-ACCF-66EE-B57D21C1B4C7}"/>
          </ac:spMkLst>
        </pc:spChg>
        <pc:spChg chg="mo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78" creationId="{449EE4B4-07DD-A0E8-9503-2798D5A1D8B0}"/>
          </ac:spMkLst>
        </pc:spChg>
        <pc:spChg chg="mo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79" creationId="{A1D99022-DA6C-7A07-8292-AB9BBC0BE14B}"/>
          </ac:spMkLst>
        </pc:spChg>
        <pc:spChg chg="mod or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80" creationId="{1A80343E-1CFB-D8CA-F285-6052210C0799}"/>
          </ac:spMkLst>
        </pc:spChg>
        <pc:spChg chg="mod or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81" creationId="{F9B999C3-D5C5-40CC-D80A-4423FC932B2D}"/>
          </ac:spMkLst>
        </pc:spChg>
        <pc:spChg chg="mod ord">
          <ac:chgData name="Lucas Krietenstein" userId="e610dbe8-5bee-4fe5-9301-27ef26b958ca" providerId="ADAL" clId="{D98A392A-5E52-4B16-9A88-CA718098E2C0}" dt="2023-08-22T07:13:32.760" v="438" actId="166"/>
          <ac:spMkLst>
            <pc:docMk/>
            <pc:sldMk cId="1501012305" sldId="256"/>
            <ac:spMk id="82" creationId="{B4B0070E-FE43-1B0A-7BCE-B45F8F785019}"/>
          </ac:spMkLst>
        </pc:spChg>
        <pc:spChg chg="mod or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83" creationId="{CE4DF9D6-EE82-B28F-0873-2F91F2E7D1E6}"/>
          </ac:spMkLst>
        </pc:spChg>
        <pc:spChg chg="mod or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84" creationId="{4482DFAE-F0D0-4BE9-EBF4-1ADD4048DAC8}"/>
          </ac:spMkLst>
        </pc:spChg>
        <pc:spChg chg="mod or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85" creationId="{9DA33F9F-BAF2-EE33-ED4A-1C2C0BE5749B}"/>
          </ac:spMkLst>
        </pc:spChg>
        <pc:spChg chg="mod or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86" creationId="{4BC6F1DE-5134-1490-0ED1-2DD1136DDF5D}"/>
          </ac:spMkLst>
        </pc:spChg>
        <pc:spChg chg="mod or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87" creationId="{DA9D43F4-6D2F-EF67-2192-0BAAB72007EB}"/>
          </ac:spMkLst>
        </pc:spChg>
        <pc:spChg chg="mod or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88" creationId="{67177FB8-897F-1036-94F0-7F222CEA0934}"/>
          </ac:spMkLst>
        </pc:spChg>
        <pc:spChg chg="mod or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89" creationId="{60B7218C-FE3F-190F-B5E2-97F900ABF42C}"/>
          </ac:spMkLst>
        </pc:spChg>
        <pc:spChg chg="mod or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90" creationId="{5140C9F7-AFEB-DD0F-87A1-9449DFC11F55}"/>
          </ac:spMkLst>
        </pc:spChg>
        <pc:spChg chg="mod or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91" creationId="{6B3F32A5-6FA7-167A-9396-5A69CA41CF92}"/>
          </ac:spMkLst>
        </pc:spChg>
        <pc:spChg chg="mod or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92" creationId="{073A6427-3FF9-9A94-F6A2-0AE756594362}"/>
          </ac:spMkLst>
        </pc:spChg>
        <pc:spChg chg="mod ord">
          <ac:chgData name="Lucas Krietenstein" userId="e610dbe8-5bee-4fe5-9301-27ef26b958ca" providerId="ADAL" clId="{D98A392A-5E52-4B16-9A88-CA718098E2C0}" dt="2023-08-22T05:54:46.085" v="125" actId="1076"/>
          <ac:spMkLst>
            <pc:docMk/>
            <pc:sldMk cId="1501012305" sldId="256"/>
            <ac:spMk id="93" creationId="{2A37283A-490C-417A-434C-DD15F6397902}"/>
          </ac:spMkLst>
        </pc:spChg>
        <pc:spChg chg="mod">
          <ac:chgData name="Lucas Krietenstein" userId="e610dbe8-5bee-4fe5-9301-27ef26b958ca" providerId="ADAL" clId="{D98A392A-5E52-4B16-9A88-CA718098E2C0}" dt="2023-08-22T05:50:37.360" v="66" actId="1035"/>
          <ac:spMkLst>
            <pc:docMk/>
            <pc:sldMk cId="1501012305" sldId="256"/>
            <ac:spMk id="95" creationId="{ADD723A0-9314-11B2-0FFD-7B89775FEB99}"/>
          </ac:spMkLst>
        </pc:spChg>
        <pc:spChg chg="del mod">
          <ac:chgData name="Lucas Krietenstein" userId="e610dbe8-5bee-4fe5-9301-27ef26b958ca" providerId="ADAL" clId="{D98A392A-5E52-4B16-9A88-CA718098E2C0}" dt="2023-08-22T05:57:48.271" v="147" actId="478"/>
          <ac:spMkLst>
            <pc:docMk/>
            <pc:sldMk cId="1501012305" sldId="256"/>
            <ac:spMk id="96" creationId="{A03871A5-15AC-54F9-5B80-E409891B7808}"/>
          </ac:spMkLst>
        </pc:spChg>
        <pc:spChg chg="mod">
          <ac:chgData name="Lucas Krietenstein" userId="e610dbe8-5bee-4fe5-9301-27ef26b958ca" providerId="ADAL" clId="{D98A392A-5E52-4B16-9A88-CA718098E2C0}" dt="2023-08-22T05:55:45.367" v="131" actId="1076"/>
          <ac:spMkLst>
            <pc:docMk/>
            <pc:sldMk cId="1501012305" sldId="256"/>
            <ac:spMk id="97" creationId="{9A6DD835-2A90-B907-15CF-89A3A67ED3D7}"/>
          </ac:spMkLst>
        </pc:spChg>
        <pc:grpChg chg="mod ord">
          <ac:chgData name="Lucas Krietenstein" userId="e610dbe8-5bee-4fe5-9301-27ef26b958ca" providerId="ADAL" clId="{D98A392A-5E52-4B16-9A88-CA718098E2C0}" dt="2023-08-22T05:55:05.790" v="128" actId="166"/>
          <ac:grpSpMkLst>
            <pc:docMk/>
            <pc:sldMk cId="1501012305" sldId="256"/>
            <ac:grpSpMk id="94" creationId="{3A51F164-DEB9-20A3-C6EF-9E1B0794A120}"/>
          </ac:grpSpMkLst>
        </pc:grpChg>
        <pc:picChg chg="add del mod">
          <ac:chgData name="Lucas Krietenstein" userId="e610dbe8-5bee-4fe5-9301-27ef26b958ca" providerId="ADAL" clId="{D98A392A-5E52-4B16-9A88-CA718098E2C0}" dt="2023-08-21T13:17:10.211" v="6" actId="478"/>
          <ac:picMkLst>
            <pc:docMk/>
            <pc:sldMk cId="1501012305" sldId="256"/>
            <ac:picMk id="1026" creationId="{E7E6D764-6303-634A-E160-0AAAC83F8C80}"/>
          </ac:picMkLst>
        </pc:picChg>
        <pc:picChg chg="add mod">
          <ac:chgData name="Lucas Krietenstein" userId="e610dbe8-5bee-4fe5-9301-27ef26b958ca" providerId="ADAL" clId="{D98A392A-5E52-4B16-9A88-CA718098E2C0}" dt="2023-08-22T05:55:14.488" v="129" actId="1076"/>
          <ac:picMkLst>
            <pc:docMk/>
            <pc:sldMk cId="1501012305" sldId="256"/>
            <ac:picMk id="1028" creationId="{3D649A6B-C270-6A63-5350-A10FA39CC46B}"/>
          </ac:picMkLst>
        </pc:picChg>
      </pc:sldChg>
      <pc:sldChg chg="add modNotesTx">
        <pc:chgData name="Lucas Krietenstein" userId="e610dbe8-5bee-4fe5-9301-27ef26b958ca" providerId="ADAL" clId="{D98A392A-5E52-4B16-9A88-CA718098E2C0}" dt="2023-08-22T06:04:20.278" v="199" actId="20577"/>
        <pc:sldMkLst>
          <pc:docMk/>
          <pc:sldMk cId="3209270621" sldId="257"/>
        </pc:sldMkLst>
      </pc:sldChg>
      <pc:sldChg chg="add del ord modTransition">
        <pc:chgData name="Lucas Krietenstein" userId="e610dbe8-5bee-4fe5-9301-27ef26b958ca" providerId="ADAL" clId="{D98A392A-5E52-4B16-9A88-CA718098E2C0}" dt="2023-08-22T05:48:41.670" v="39" actId="2696"/>
        <pc:sldMkLst>
          <pc:docMk/>
          <pc:sldMk cId="2705439967" sldId="258"/>
        </pc:sldMkLst>
      </pc:sldChg>
      <pc:sldChg chg="addSp delSp modSp add mod modTransition modNotesTx">
        <pc:chgData name="Lucas Krietenstein" userId="e610dbe8-5bee-4fe5-9301-27ef26b958ca" providerId="ADAL" clId="{D98A392A-5E52-4B16-9A88-CA718098E2C0}" dt="2023-08-22T07:19:41.760" v="492" actId="478"/>
        <pc:sldMkLst>
          <pc:docMk/>
          <pc:sldMk cId="4081745007" sldId="258"/>
        </pc:sldMkLst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2" creationId="{67EE3998-960B-9685-5035-B2D0E096108B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3" creationId="{87EE642E-4A4D-7901-6A35-DB3E16042D16}"/>
          </ac:spMkLst>
        </pc:spChg>
        <pc:spChg chg="del mod">
          <ac:chgData name="Lucas Krietenstein" userId="e610dbe8-5bee-4fe5-9301-27ef26b958ca" providerId="ADAL" clId="{D98A392A-5E52-4B16-9A88-CA718098E2C0}" dt="2023-08-22T06:01:27.826" v="183" actId="478"/>
          <ac:spMkLst>
            <pc:docMk/>
            <pc:sldMk cId="4081745007" sldId="258"/>
            <ac:spMk id="4" creationId="{7114F418-1342-F76F-4429-2D018462E692}"/>
          </ac:spMkLst>
        </pc:spChg>
        <pc:spChg chg="mod ord">
          <ac:chgData name="Lucas Krietenstein" userId="e610dbe8-5bee-4fe5-9301-27ef26b958ca" providerId="ADAL" clId="{D98A392A-5E52-4B16-9A88-CA718098E2C0}" dt="2023-08-22T06:02:17.683" v="189" actId="166"/>
          <ac:spMkLst>
            <pc:docMk/>
            <pc:sldMk cId="4081745007" sldId="258"/>
            <ac:spMk id="5" creationId="{FAED8CA4-9520-89CA-F2CD-A628C8AFB52E}"/>
          </ac:spMkLst>
        </pc:spChg>
        <pc:spChg chg="mod ord">
          <ac:chgData name="Lucas Krietenstein" userId="e610dbe8-5bee-4fe5-9301-27ef26b958ca" providerId="ADAL" clId="{D98A392A-5E52-4B16-9A88-CA718098E2C0}" dt="2023-08-22T06:02:19.796" v="190" actId="166"/>
          <ac:spMkLst>
            <pc:docMk/>
            <pc:sldMk cId="4081745007" sldId="258"/>
            <ac:spMk id="6" creationId="{AE019B64-2281-E0B5-8E42-050443848FCD}"/>
          </ac:spMkLst>
        </pc:spChg>
        <pc:spChg chg="mod">
          <ac:chgData name="Lucas Krietenstein" userId="e610dbe8-5bee-4fe5-9301-27ef26b958ca" providerId="ADAL" clId="{D98A392A-5E52-4B16-9A88-CA718098E2C0}" dt="2023-08-22T05:49:57.228" v="43" actId="1076"/>
          <ac:spMkLst>
            <pc:docMk/>
            <pc:sldMk cId="4081745007" sldId="258"/>
            <ac:spMk id="7" creationId="{19A6E7EB-4D18-2D0B-2C0E-B4F306C9A097}"/>
          </ac:spMkLst>
        </pc:spChg>
        <pc:spChg chg="mod">
          <ac:chgData name="Lucas Krietenstein" userId="e610dbe8-5bee-4fe5-9301-27ef26b958ca" providerId="ADAL" clId="{D98A392A-5E52-4B16-9A88-CA718098E2C0}" dt="2023-08-22T05:49:57.228" v="43" actId="1076"/>
          <ac:spMkLst>
            <pc:docMk/>
            <pc:sldMk cId="4081745007" sldId="258"/>
            <ac:spMk id="8" creationId="{CC7FA9B4-F068-CAE2-674E-9E0F88853F89}"/>
          </ac:spMkLst>
        </pc:spChg>
        <pc:spChg chg="mod">
          <ac:chgData name="Lucas Krietenstein" userId="e610dbe8-5bee-4fe5-9301-27ef26b958ca" providerId="ADAL" clId="{D98A392A-5E52-4B16-9A88-CA718098E2C0}" dt="2023-08-22T05:49:57.228" v="43" actId="1076"/>
          <ac:spMkLst>
            <pc:docMk/>
            <pc:sldMk cId="4081745007" sldId="258"/>
            <ac:spMk id="9" creationId="{D571DA0C-4739-17DB-0355-5703D4EB090D}"/>
          </ac:spMkLst>
        </pc:spChg>
        <pc:spChg chg="mod">
          <ac:chgData name="Lucas Krietenstein" userId="e610dbe8-5bee-4fe5-9301-27ef26b958ca" providerId="ADAL" clId="{D98A392A-5E52-4B16-9A88-CA718098E2C0}" dt="2023-08-22T05:49:57.228" v="43" actId="1076"/>
          <ac:spMkLst>
            <pc:docMk/>
            <pc:sldMk cId="4081745007" sldId="258"/>
            <ac:spMk id="10" creationId="{CA3224F3-7D29-7F28-15B7-B498D6EF5FA9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1" creationId="{C41D6D6D-F52D-787A-7039-41E17D70D0AB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2" creationId="{784919D1-CBBE-4690-0225-8149368253D8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3" creationId="{FB4FE0FC-44E3-07D6-08A2-540AA27BE9AD}"/>
          </ac:spMkLst>
        </pc:spChg>
        <pc:spChg chg="mod">
          <ac:chgData name="Lucas Krietenstein" userId="e610dbe8-5bee-4fe5-9301-27ef26b958ca" providerId="ADAL" clId="{D98A392A-5E52-4B16-9A88-CA718098E2C0}" dt="2023-08-22T05:49:57.228" v="43" actId="1076"/>
          <ac:spMkLst>
            <pc:docMk/>
            <pc:sldMk cId="4081745007" sldId="258"/>
            <ac:spMk id="14" creationId="{34F4A773-8081-B6B1-3046-A9A71FE7366C}"/>
          </ac:spMkLst>
        </pc:spChg>
        <pc:spChg chg="mod">
          <ac:chgData name="Lucas Krietenstein" userId="e610dbe8-5bee-4fe5-9301-27ef26b958ca" providerId="ADAL" clId="{D98A392A-5E52-4B16-9A88-CA718098E2C0}" dt="2023-08-22T05:49:57.228" v="43" actId="1076"/>
          <ac:spMkLst>
            <pc:docMk/>
            <pc:sldMk cId="4081745007" sldId="258"/>
            <ac:spMk id="15" creationId="{17387C9B-F61E-DC3F-B21F-EDFA9D1F3347}"/>
          </ac:spMkLst>
        </pc:spChg>
        <pc:spChg chg="mod">
          <ac:chgData name="Lucas Krietenstein" userId="e610dbe8-5bee-4fe5-9301-27ef26b958ca" providerId="ADAL" clId="{D98A392A-5E52-4B16-9A88-CA718098E2C0}" dt="2023-08-22T05:49:57.228" v="43" actId="1076"/>
          <ac:spMkLst>
            <pc:docMk/>
            <pc:sldMk cId="4081745007" sldId="258"/>
            <ac:spMk id="16" creationId="{F68749FB-7874-9FE6-FFFF-EC4941355C4D}"/>
          </ac:spMkLst>
        </pc:spChg>
        <pc:spChg chg="mod">
          <ac:chgData name="Lucas Krietenstein" userId="e610dbe8-5bee-4fe5-9301-27ef26b958ca" providerId="ADAL" clId="{D98A392A-5E52-4B16-9A88-CA718098E2C0}" dt="2023-08-22T05:49:57.228" v="43" actId="1076"/>
          <ac:spMkLst>
            <pc:docMk/>
            <pc:sldMk cId="4081745007" sldId="258"/>
            <ac:spMk id="17" creationId="{F41F1A51-E882-E2D4-B38A-7E84F8DE5B1F}"/>
          </ac:spMkLst>
        </pc:spChg>
        <pc:spChg chg="mod">
          <ac:chgData name="Lucas Krietenstein" userId="e610dbe8-5bee-4fe5-9301-27ef26b958ca" providerId="ADAL" clId="{D98A392A-5E52-4B16-9A88-CA718098E2C0}" dt="2023-08-22T05:49:57.228" v="43" actId="1076"/>
          <ac:spMkLst>
            <pc:docMk/>
            <pc:sldMk cId="4081745007" sldId="258"/>
            <ac:spMk id="18" creationId="{18214427-281B-52EB-5456-75C07CE6FF17}"/>
          </ac:spMkLst>
        </pc:spChg>
        <pc:spChg chg="mod">
          <ac:chgData name="Lucas Krietenstein" userId="e610dbe8-5bee-4fe5-9301-27ef26b958ca" providerId="ADAL" clId="{D98A392A-5E52-4B16-9A88-CA718098E2C0}" dt="2023-08-22T05:49:57.228" v="43" actId="1076"/>
          <ac:spMkLst>
            <pc:docMk/>
            <pc:sldMk cId="4081745007" sldId="258"/>
            <ac:spMk id="19" creationId="{5A6BDC06-DEDA-14A2-D5AD-3347E55E22C7}"/>
          </ac:spMkLst>
        </pc:spChg>
        <pc:spChg chg="mod">
          <ac:chgData name="Lucas Krietenstein" userId="e610dbe8-5bee-4fe5-9301-27ef26b958ca" providerId="ADAL" clId="{D98A392A-5E52-4B16-9A88-CA718098E2C0}" dt="2023-08-22T05:49:57.228" v="43" actId="1076"/>
          <ac:spMkLst>
            <pc:docMk/>
            <pc:sldMk cId="4081745007" sldId="258"/>
            <ac:spMk id="20" creationId="{9C3521C9-93D2-80C5-49E9-946D88C0657B}"/>
          </ac:spMkLst>
        </pc:spChg>
        <pc:spChg chg="mod">
          <ac:chgData name="Lucas Krietenstein" userId="e610dbe8-5bee-4fe5-9301-27ef26b958ca" providerId="ADAL" clId="{D98A392A-5E52-4B16-9A88-CA718098E2C0}" dt="2023-08-22T05:49:57.228" v="43" actId="1076"/>
          <ac:spMkLst>
            <pc:docMk/>
            <pc:sldMk cId="4081745007" sldId="258"/>
            <ac:spMk id="21" creationId="{4B885257-C8B1-29C9-7765-C1D33F906AD3}"/>
          </ac:spMkLst>
        </pc:spChg>
        <pc:spChg chg="mod">
          <ac:chgData name="Lucas Krietenstein" userId="e610dbe8-5bee-4fe5-9301-27ef26b958ca" providerId="ADAL" clId="{D98A392A-5E52-4B16-9A88-CA718098E2C0}" dt="2023-08-22T05:49:57.228" v="43" actId="1076"/>
          <ac:spMkLst>
            <pc:docMk/>
            <pc:sldMk cId="4081745007" sldId="258"/>
            <ac:spMk id="22" creationId="{CB6A8B89-2D0B-4A47-7143-6E56CE051043}"/>
          </ac:spMkLst>
        </pc:spChg>
        <pc:spChg chg="mod">
          <ac:chgData name="Lucas Krietenstein" userId="e610dbe8-5bee-4fe5-9301-27ef26b958ca" providerId="ADAL" clId="{D98A392A-5E52-4B16-9A88-CA718098E2C0}" dt="2023-08-22T05:49:57.228" v="43" actId="1076"/>
          <ac:spMkLst>
            <pc:docMk/>
            <pc:sldMk cId="4081745007" sldId="258"/>
            <ac:spMk id="23" creationId="{B164ED54-5A30-2C73-A5B8-77FC264B0A8E}"/>
          </ac:spMkLst>
        </pc:spChg>
        <pc:spChg chg="mod">
          <ac:chgData name="Lucas Krietenstein" userId="e610dbe8-5bee-4fe5-9301-27ef26b958ca" providerId="ADAL" clId="{D98A392A-5E52-4B16-9A88-CA718098E2C0}" dt="2023-08-22T05:49:57.228" v="43" actId="1076"/>
          <ac:spMkLst>
            <pc:docMk/>
            <pc:sldMk cId="4081745007" sldId="258"/>
            <ac:spMk id="24" creationId="{BC4E443F-CFEC-1AE5-6559-C48B388823EB}"/>
          </ac:spMkLst>
        </pc:spChg>
        <pc:spChg chg="mod">
          <ac:chgData name="Lucas Krietenstein" userId="e610dbe8-5bee-4fe5-9301-27ef26b958ca" providerId="ADAL" clId="{D98A392A-5E52-4B16-9A88-CA718098E2C0}" dt="2023-08-22T05:49:57.228" v="43" actId="1076"/>
          <ac:spMkLst>
            <pc:docMk/>
            <pc:sldMk cId="4081745007" sldId="258"/>
            <ac:spMk id="25" creationId="{03EDB83B-213E-CBF1-813B-35E10A9C7A9C}"/>
          </ac:spMkLst>
        </pc:spChg>
        <pc:spChg chg="mod">
          <ac:chgData name="Lucas Krietenstein" userId="e610dbe8-5bee-4fe5-9301-27ef26b958ca" providerId="ADAL" clId="{D98A392A-5E52-4B16-9A88-CA718098E2C0}" dt="2023-08-22T05:49:57.228" v="43" actId="1076"/>
          <ac:spMkLst>
            <pc:docMk/>
            <pc:sldMk cId="4081745007" sldId="258"/>
            <ac:spMk id="26" creationId="{FBA6409D-F6C4-4BC4-AD31-A6AD2695F91F}"/>
          </ac:spMkLst>
        </pc:spChg>
        <pc:spChg chg="mod">
          <ac:chgData name="Lucas Krietenstein" userId="e610dbe8-5bee-4fe5-9301-27ef26b958ca" providerId="ADAL" clId="{D98A392A-5E52-4B16-9A88-CA718098E2C0}" dt="2023-08-22T05:49:57.228" v="43" actId="1076"/>
          <ac:spMkLst>
            <pc:docMk/>
            <pc:sldMk cId="4081745007" sldId="258"/>
            <ac:spMk id="27" creationId="{25ECC044-B5A1-4C3F-6582-B7EB29B1FE17}"/>
          </ac:spMkLst>
        </pc:spChg>
        <pc:spChg chg="mod">
          <ac:chgData name="Lucas Krietenstein" userId="e610dbe8-5bee-4fe5-9301-27ef26b958ca" providerId="ADAL" clId="{D98A392A-5E52-4B16-9A88-CA718098E2C0}" dt="2023-08-22T05:49:57.228" v="43" actId="1076"/>
          <ac:spMkLst>
            <pc:docMk/>
            <pc:sldMk cId="4081745007" sldId="258"/>
            <ac:spMk id="28" creationId="{F7F4146D-0C70-3A90-3B66-2F8D83D08802}"/>
          </ac:spMkLst>
        </pc:spChg>
        <pc:spChg chg="mod">
          <ac:chgData name="Lucas Krietenstein" userId="e610dbe8-5bee-4fe5-9301-27ef26b958ca" providerId="ADAL" clId="{D98A392A-5E52-4B16-9A88-CA718098E2C0}" dt="2023-08-22T05:49:57.228" v="43" actId="1076"/>
          <ac:spMkLst>
            <pc:docMk/>
            <pc:sldMk cId="4081745007" sldId="258"/>
            <ac:spMk id="29" creationId="{D778F434-F4AA-D7D8-8A10-0E5F72FDF1D4}"/>
          </ac:spMkLst>
        </pc:spChg>
        <pc:spChg chg="mod">
          <ac:chgData name="Lucas Krietenstein" userId="e610dbe8-5bee-4fe5-9301-27ef26b958ca" providerId="ADAL" clId="{D98A392A-5E52-4B16-9A88-CA718098E2C0}" dt="2023-08-22T05:49:57.228" v="43" actId="1076"/>
          <ac:spMkLst>
            <pc:docMk/>
            <pc:sldMk cId="4081745007" sldId="258"/>
            <ac:spMk id="30" creationId="{8A5A4ED3-2174-A622-E338-1EA0253B4DA1}"/>
          </ac:spMkLst>
        </pc:spChg>
        <pc:spChg chg="mod">
          <ac:chgData name="Lucas Krietenstein" userId="e610dbe8-5bee-4fe5-9301-27ef26b958ca" providerId="ADAL" clId="{D98A392A-5E52-4B16-9A88-CA718098E2C0}" dt="2023-08-22T05:49:57.228" v="43" actId="1076"/>
          <ac:spMkLst>
            <pc:docMk/>
            <pc:sldMk cId="4081745007" sldId="258"/>
            <ac:spMk id="31" creationId="{3856BAD4-C3BD-A9F2-9F81-DA6AFA4935BD}"/>
          </ac:spMkLst>
        </pc:spChg>
        <pc:spChg chg="mod">
          <ac:chgData name="Lucas Krietenstein" userId="e610dbe8-5bee-4fe5-9301-27ef26b958ca" providerId="ADAL" clId="{D98A392A-5E52-4B16-9A88-CA718098E2C0}" dt="2023-08-22T05:49:57.228" v="43" actId="1076"/>
          <ac:spMkLst>
            <pc:docMk/>
            <pc:sldMk cId="4081745007" sldId="258"/>
            <ac:spMk id="32" creationId="{F131EA6A-2B77-5FA3-46F3-F1A075A7D16B}"/>
          </ac:spMkLst>
        </pc:spChg>
        <pc:spChg chg="mod">
          <ac:chgData name="Lucas Krietenstein" userId="e610dbe8-5bee-4fe5-9301-27ef26b958ca" providerId="ADAL" clId="{D98A392A-5E52-4B16-9A88-CA718098E2C0}" dt="2023-08-22T05:49:57.228" v="43" actId="1076"/>
          <ac:spMkLst>
            <pc:docMk/>
            <pc:sldMk cId="4081745007" sldId="258"/>
            <ac:spMk id="33" creationId="{39790AC6-EA14-0369-89F3-7E9604A46C0F}"/>
          </ac:spMkLst>
        </pc:spChg>
        <pc:spChg chg="mod">
          <ac:chgData name="Lucas Krietenstein" userId="e610dbe8-5bee-4fe5-9301-27ef26b958ca" providerId="ADAL" clId="{D98A392A-5E52-4B16-9A88-CA718098E2C0}" dt="2023-08-22T05:49:57.228" v="43" actId="1076"/>
          <ac:spMkLst>
            <pc:docMk/>
            <pc:sldMk cId="4081745007" sldId="258"/>
            <ac:spMk id="34" creationId="{D521EDA7-6609-D6D6-D3AB-AD98B09C1E82}"/>
          </ac:spMkLst>
        </pc:spChg>
        <pc:spChg chg="mod">
          <ac:chgData name="Lucas Krietenstein" userId="e610dbe8-5bee-4fe5-9301-27ef26b958ca" providerId="ADAL" clId="{D98A392A-5E52-4B16-9A88-CA718098E2C0}" dt="2023-08-22T05:49:57.228" v="43" actId="1076"/>
          <ac:spMkLst>
            <pc:docMk/>
            <pc:sldMk cId="4081745007" sldId="258"/>
            <ac:spMk id="35" creationId="{DF21F33A-AA9E-2CB3-D647-D2292A8EF0A4}"/>
          </ac:spMkLst>
        </pc:spChg>
        <pc:spChg chg="mod">
          <ac:chgData name="Lucas Krietenstein" userId="e610dbe8-5bee-4fe5-9301-27ef26b958ca" providerId="ADAL" clId="{D98A392A-5E52-4B16-9A88-CA718098E2C0}" dt="2023-08-22T05:49:57.228" v="43" actId="1076"/>
          <ac:spMkLst>
            <pc:docMk/>
            <pc:sldMk cId="4081745007" sldId="258"/>
            <ac:spMk id="36" creationId="{B9B83898-2296-8F58-F3F2-419579FCCAE3}"/>
          </ac:spMkLst>
        </pc:spChg>
        <pc:spChg chg="mod">
          <ac:chgData name="Lucas Krietenstein" userId="e610dbe8-5bee-4fe5-9301-27ef26b958ca" providerId="ADAL" clId="{D98A392A-5E52-4B16-9A88-CA718098E2C0}" dt="2023-08-22T05:49:57.228" v="43" actId="1076"/>
          <ac:spMkLst>
            <pc:docMk/>
            <pc:sldMk cId="4081745007" sldId="258"/>
            <ac:spMk id="37" creationId="{F9C7CBB9-AC21-BB48-EE7B-DE731938B70D}"/>
          </ac:spMkLst>
        </pc:spChg>
        <pc:spChg chg="mod">
          <ac:chgData name="Lucas Krietenstein" userId="e610dbe8-5bee-4fe5-9301-27ef26b958ca" providerId="ADAL" clId="{D98A392A-5E52-4B16-9A88-CA718098E2C0}" dt="2023-08-22T05:49:57.228" v="43" actId="1076"/>
          <ac:spMkLst>
            <pc:docMk/>
            <pc:sldMk cId="4081745007" sldId="258"/>
            <ac:spMk id="38" creationId="{1D9CF599-8979-5B8A-2A18-AE0622B97DA7}"/>
          </ac:spMkLst>
        </pc:spChg>
        <pc:spChg chg="mod">
          <ac:chgData name="Lucas Krietenstein" userId="e610dbe8-5bee-4fe5-9301-27ef26b958ca" providerId="ADAL" clId="{D98A392A-5E52-4B16-9A88-CA718098E2C0}" dt="2023-08-22T05:49:57.228" v="43" actId="1076"/>
          <ac:spMkLst>
            <pc:docMk/>
            <pc:sldMk cId="4081745007" sldId="258"/>
            <ac:spMk id="39" creationId="{2FF6717E-D2A9-4063-02C1-747686990FBC}"/>
          </ac:spMkLst>
        </pc:spChg>
        <pc:spChg chg="mod">
          <ac:chgData name="Lucas Krietenstein" userId="e610dbe8-5bee-4fe5-9301-27ef26b958ca" providerId="ADAL" clId="{D98A392A-5E52-4B16-9A88-CA718098E2C0}" dt="2023-08-22T05:49:57.228" v="43" actId="1076"/>
          <ac:spMkLst>
            <pc:docMk/>
            <pc:sldMk cId="4081745007" sldId="258"/>
            <ac:spMk id="40" creationId="{7179BF82-CE7B-7EE4-CCC1-DD61D710D6D6}"/>
          </ac:spMkLst>
        </pc:spChg>
        <pc:spChg chg="mod">
          <ac:chgData name="Lucas Krietenstein" userId="e610dbe8-5bee-4fe5-9301-27ef26b958ca" providerId="ADAL" clId="{D98A392A-5E52-4B16-9A88-CA718098E2C0}" dt="2023-08-22T05:49:57.228" v="43" actId="1076"/>
          <ac:spMkLst>
            <pc:docMk/>
            <pc:sldMk cId="4081745007" sldId="258"/>
            <ac:spMk id="41" creationId="{07F66D93-F2E7-86E5-BFBB-1DE2D31E0223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42" creationId="{03A31B02-CE59-5667-2754-F026FADC8478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43" creationId="{485B6F7D-678B-5E32-8B1F-64D4A2A55AA6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44" creationId="{CEE3DB68-BC44-3208-0010-CCE3942A1837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45" creationId="{64D4D33E-AFFD-50E7-F3E6-01F37FD2EF39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46" creationId="{D7D281B0-D23D-0BAA-2BBA-4833972CE46D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47" creationId="{EAB7707F-DB01-38DF-8BEE-13261D0ADA59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48" creationId="{B3B6BB0A-FD60-6F44-0D36-05B9991556B9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49" creationId="{6011877E-DD8D-AE01-86BF-E0099EC403C3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50" creationId="{B9E1FD04-440D-73D9-79D3-BE8A7476489F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51" creationId="{992BFD4F-F397-11B9-CE1C-100DB01DA749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52" creationId="{617C24E9-D15F-C10A-4D2E-5652429F4781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53" creationId="{2C7C3CB4-DA07-F1E3-53CC-CE861F63CF90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54" creationId="{C080BBFB-A035-0113-5234-F928543DA5D8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55" creationId="{E1F4E9C9-D56F-BE5E-B0BA-C05CFEF1F4E8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56" creationId="{34017C20-A92A-E4DF-D1FF-B969D0FA297A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57" creationId="{F5107B53-8B41-5254-8249-BE2EE4E8AD4C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58" creationId="{66E6DC93-97E3-32B5-DD9F-54C38AE19DF8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59" creationId="{F06B9D35-981D-F127-FEEC-974B9549CFC8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60" creationId="{00FF2EA7-7054-295E-5C7C-7D4E641C9847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61" creationId="{388AAF9F-7B32-8C88-582F-85325216E587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62" creationId="{C1E832A7-84ED-B013-08CC-A2BD3438BB20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63" creationId="{E697B133-D253-0C10-A335-DCC2D93EC74F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64" creationId="{5BDA4A1D-1F05-58C3-000B-EBB66997E4C4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65" creationId="{25CE43AC-6906-934D-4553-60B899FA5081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66" creationId="{14A8158D-FE3C-538E-6BFD-0FD30DA71D9A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67" creationId="{5393B7A4-338F-D396-FBB8-E871470B16AF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68" creationId="{EA7EF8DC-B29F-E510-01E3-D732F54E312B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69" creationId="{65062BFE-B6A6-08C0-BF07-EAB61C1F07E3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70" creationId="{0D95F875-5E46-B9E1-1172-8F8F0801FE53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71" creationId="{0AF2DFC4-7D67-2D3E-65E6-71D717F3A5BB}"/>
          </ac:spMkLst>
        </pc:spChg>
        <pc:spChg chg="add mod ord">
          <ac:chgData name="Lucas Krietenstein" userId="e610dbe8-5bee-4fe5-9301-27ef26b958ca" providerId="ADAL" clId="{D98A392A-5E52-4B16-9A88-CA718098E2C0}" dt="2023-08-22T07:13:25.452" v="436" actId="166"/>
          <ac:spMkLst>
            <pc:docMk/>
            <pc:sldMk cId="4081745007" sldId="258"/>
            <ac:spMk id="72" creationId="{7CC19682-3B48-1C94-95AD-092313F27DD1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73" creationId="{36C1EFF6-A8A6-A7A7-9A4E-AD2FBFD6F9B0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74" creationId="{57BE9AAB-6495-25F2-8992-41F3DE527F99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75" creationId="{CF5659D3-F8C1-DDB0-8BC6-B1483F3C22C2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76" creationId="{84DB7D82-25A9-D673-69AA-4FFE4E364A54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77" creationId="{48474315-4237-ACCF-66EE-B57D21C1B4C7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78" creationId="{449EE4B4-07DD-A0E8-9503-2798D5A1D8B0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79" creationId="{A1D99022-DA6C-7A07-8292-AB9BBC0BE14B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80" creationId="{1A80343E-1CFB-D8CA-F285-6052210C0799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81" creationId="{F9B999C3-D5C5-40CC-D80A-4423FC932B2D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82" creationId="{B4B0070E-FE43-1B0A-7BCE-B45F8F785019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83" creationId="{CE4DF9D6-EE82-B28F-0873-2F91F2E7D1E6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84" creationId="{4482DFAE-F0D0-4BE9-EBF4-1ADD4048DAC8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85" creationId="{9DA33F9F-BAF2-EE33-ED4A-1C2C0BE5749B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86" creationId="{4BC6F1DE-5134-1490-0ED1-2DD1136DDF5D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87" creationId="{DA9D43F4-6D2F-EF67-2192-0BAAB72007EB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88" creationId="{67177FB8-897F-1036-94F0-7F222CEA0934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89" creationId="{60B7218C-FE3F-190F-B5E2-97F900ABF42C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90" creationId="{5140C9F7-AFEB-DD0F-87A1-9449DFC11F55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91" creationId="{6B3F32A5-6FA7-167A-9396-5A69CA41CF92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92" creationId="{073A6427-3FF9-9A94-F6A2-0AE756594362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93" creationId="{2A37283A-490C-417A-434C-DD15F6397902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95" creationId="{ADD723A0-9314-11B2-0FFD-7B89775FEB99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96" creationId="{A03871A5-15AC-54F9-5B80-E409891B7808}"/>
          </ac:spMkLst>
        </pc:spChg>
        <pc:spChg chg="del mod">
          <ac:chgData name="Lucas Krietenstein" userId="e610dbe8-5bee-4fe5-9301-27ef26b958ca" providerId="ADAL" clId="{D98A392A-5E52-4B16-9A88-CA718098E2C0}" dt="2023-08-22T06:01:32.627" v="184" actId="478"/>
          <ac:spMkLst>
            <pc:docMk/>
            <pc:sldMk cId="4081745007" sldId="258"/>
            <ac:spMk id="97" creationId="{9A6DD835-2A90-B907-15CF-89A3A67ED3D7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98" creationId="{CC085D95-ED6E-7A30-5410-C007397D6F87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99" creationId="{AC74FAA1-1266-2FC9-6D05-24AC10FD2BAA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0" creationId="{7904C544-CB8F-694B-2D73-AABF856ED54C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1" creationId="{8DD2A4C8-074C-7E89-1544-3645040374C7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2" creationId="{9C933DD3-C627-8F61-1798-04D5E9A5117C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3" creationId="{33120E9F-7ED0-9C4F-60C9-152DCC3A5DEC}"/>
          </ac:spMkLst>
        </pc:spChg>
        <pc:spChg chg="add mod ord">
          <ac:chgData name="Lucas Krietenstein" userId="e610dbe8-5bee-4fe5-9301-27ef26b958ca" providerId="ADAL" clId="{D98A392A-5E52-4B16-9A88-CA718098E2C0}" dt="2023-08-22T07:13:23.410" v="435" actId="166"/>
          <ac:spMkLst>
            <pc:docMk/>
            <pc:sldMk cId="4081745007" sldId="258"/>
            <ac:spMk id="104" creationId="{97741041-C866-5348-66C8-FB48D33A7878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5" creationId="{9F24E0DA-D61D-650B-E655-B1F03C9FC86C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6" creationId="{DFE6E84B-98B6-D3FC-9F2F-029AC3C2CEDB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7" creationId="{B5B5B405-D4A6-FA93-104E-D873B3A93472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8" creationId="{9634EE5C-726A-C279-394F-D80E9DED8FFD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9" creationId="{292BBEA7-B569-5E40-DF07-D75B80566FA2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10" creationId="{88BA1CAC-1336-D3E8-26EE-F6EED1204532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11" creationId="{6E681CFC-D282-7807-9AAC-071B86ABB4BF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12" creationId="{021C4384-C76B-F963-0E0B-CB9EE40318B7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13" creationId="{B9EE2A93-2844-234B-4071-5DEE2FA1BD54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14" creationId="{1D35ED54-CA4D-8EB4-CFDF-1BFD404E4F47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15" creationId="{D6024965-B467-B1B7-82A5-00DEBE1BC7D4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17" creationId="{52EFCC52-03C2-EB02-F75E-1C217222FD26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18" creationId="{D7158884-3121-1115-A0CE-114B0D80C45B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19" creationId="{9D99835D-D4BF-971C-9E70-9DCAD3D4486F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20" creationId="{0E06944D-33D6-A224-59BD-FAB568EAAC09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21" creationId="{8E44B041-888D-935A-507F-3AB47061FAC4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22" creationId="{06E53061-2C58-FE2B-F2A4-143E310251D6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23" creationId="{FB12227A-BA79-EAAD-065C-5DC3F956F9C9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24" creationId="{B6A26A0C-9F3F-765D-0F74-B82170BDD210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25" creationId="{EFEB312B-4CEE-C13C-FEC0-F0DACC747E47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26" creationId="{ED172E8B-8CF6-39AB-4E10-C353CF298C10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27" creationId="{534023E8-C160-8D74-C27F-66092C439372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24" creationId="{B6775537-7454-338C-976F-DE2A567B58D7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25" creationId="{FA4A7E14-A086-D878-D123-238205147CB5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26" creationId="{2AE85A6A-9B54-105D-2DF4-A524B1C8BE8A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27" creationId="{6364D91A-1199-D1EB-1914-3FE24C9D2B76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29" creationId="{1E163409-ACFA-72CB-1EE5-CF641C890263}"/>
          </ac:spMkLst>
        </pc:spChg>
        <pc:spChg chg="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31" creationId="{0E1C5973-132E-1813-5382-D2BD9DCD32F6}"/>
          </ac:spMkLst>
        </pc:spChg>
        <pc:spChg chg="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32" creationId="{7ADC4153-480F-A538-1D5E-6E0BF30EDFEC}"/>
          </ac:spMkLst>
        </pc:spChg>
        <pc:spChg chg="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33" creationId="{44E890D0-53C0-5EDB-859C-B099CDF47310}"/>
          </ac:spMkLst>
        </pc:spChg>
        <pc:spChg chg="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34" creationId="{D8002604-0B6F-469E-C513-97506DC09E2F}"/>
          </ac:spMkLst>
        </pc:spChg>
        <pc:spChg chg="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35" creationId="{DF3D28B9-C351-8E94-E46E-CC062E193EB4}"/>
          </ac:spMkLst>
        </pc:spChg>
        <pc:spChg chg="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36" creationId="{02F5721E-89E4-DED1-1BBC-3B6BB305BE4A}"/>
          </ac:spMkLst>
        </pc:spChg>
        <pc:spChg chg="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37" creationId="{FD15E282-4819-83FF-125D-B6E3E91E352A}"/>
          </ac:spMkLst>
        </pc:spChg>
        <pc:spChg chg="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38" creationId="{ED6A6E33-5296-DEA5-1F84-50769EB4D072}"/>
          </ac:spMkLst>
        </pc:spChg>
        <pc:spChg chg="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39" creationId="{45B9B8DB-48A8-E40F-0DF2-4316109028E7}"/>
          </ac:spMkLst>
        </pc:spChg>
        <pc:spChg chg="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40" creationId="{95656960-D946-1E09-07ED-E72BE644928D}"/>
          </ac:spMkLst>
        </pc:spChg>
        <pc:spChg chg="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41" creationId="{36B6618F-3B5B-C708-F7A1-5365911D6BAE}"/>
          </ac:spMkLst>
        </pc:spChg>
        <pc:spChg chg="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42" creationId="{10C0847B-0831-4347-4A86-D2C659CF3269}"/>
          </ac:spMkLst>
        </pc:spChg>
        <pc:spChg chg="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43" creationId="{D0BD3B4E-2751-9DF0-238C-2000553DEB6A}"/>
          </ac:spMkLst>
        </pc:spChg>
        <pc:spChg chg="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44" creationId="{71F5531A-A9FB-3E89-2AA3-687B782487AD}"/>
          </ac:spMkLst>
        </pc:spChg>
        <pc:spChg chg="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45" creationId="{1F3A03EE-0EC0-79B2-8F91-184C6276E8AE}"/>
          </ac:spMkLst>
        </pc:spChg>
        <pc:spChg chg="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46" creationId="{B3283F6A-5E36-E9CD-E771-3D3B1160B69B}"/>
          </ac:spMkLst>
        </pc:spChg>
        <pc:spChg chg="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47" creationId="{6DE4E665-E17D-CA4E-C28F-7C57FFC18935}"/>
          </ac:spMkLst>
        </pc:spChg>
        <pc:spChg chg="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48" creationId="{589C50FE-BF3D-6EFE-080C-5C10F37BAA7F}"/>
          </ac:spMkLst>
        </pc:spChg>
        <pc:spChg chg="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49" creationId="{5045FF57-54A8-79DA-81CA-4F5B64310609}"/>
          </ac:spMkLst>
        </pc:spChg>
        <pc:spChg chg="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50" creationId="{9C05DD59-B1AE-489E-7B84-07383422C633}"/>
          </ac:spMkLst>
        </pc:spChg>
        <pc:spChg chg="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51" creationId="{84026666-5FC7-7978-B3C8-6E5810456E53}"/>
          </ac:spMkLst>
        </pc:spChg>
        <pc:spChg chg="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52" creationId="{F365DF34-C69F-B6EE-8EC0-0434F903B3BE}"/>
          </ac:spMkLst>
        </pc:spChg>
        <pc:spChg chg="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53" creationId="{9EA67536-97DA-DDFC-C3FF-4B2A4F473801}"/>
          </ac:spMkLst>
        </pc:spChg>
        <pc:spChg chg="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54" creationId="{C00C24F3-59FC-498B-8D47-37E774D015BB}"/>
          </ac:spMkLst>
        </pc:spChg>
        <pc:spChg chg="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55" creationId="{961CA6CB-0965-CFA3-02F9-1C444E70F4C0}"/>
          </ac:spMkLst>
        </pc:spChg>
        <pc:spChg chg="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56" creationId="{57033870-3029-8DB7-31B7-5C906B3B1872}"/>
          </ac:spMkLst>
        </pc:spChg>
        <pc:spChg chg="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57" creationId="{44C1AC73-4582-DBF9-9A02-9300032C73D8}"/>
          </ac:spMkLst>
        </pc:spChg>
        <pc:spChg chg="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58" creationId="{D28C914F-D86D-BDA0-18C7-D2A30F307B2E}"/>
          </ac:spMkLst>
        </pc:spChg>
        <pc:spChg chg="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59" creationId="{056D5FE4-5377-5E7D-98EC-22DDD769D67D}"/>
          </ac:spMkLst>
        </pc:spChg>
        <pc:spChg chg="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60" creationId="{FE2AF01D-B7AE-7B25-3444-A315EA04F27B}"/>
          </ac:spMkLst>
        </pc:spChg>
        <pc:spChg chg="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61" creationId="{C976262C-BAC8-7174-8E1E-23EC88D52F3C}"/>
          </ac:spMkLst>
        </pc:spChg>
        <pc:spChg chg="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62" creationId="{0038EFB0-BF51-BB39-D01C-A5DD83047735}"/>
          </ac:spMkLst>
        </pc:spChg>
        <pc:spChg chg="add del mod">
          <ac:chgData name="Lucas Krietenstein" userId="e610dbe8-5bee-4fe5-9301-27ef26b958ca" providerId="ADAL" clId="{D98A392A-5E52-4B16-9A88-CA718098E2C0}" dt="2023-08-22T07:19:41.760" v="492" actId="478"/>
          <ac:spMkLst>
            <pc:docMk/>
            <pc:sldMk cId="4081745007" sldId="258"/>
            <ac:spMk id="1063" creationId="{28630D67-A66A-CEF5-3D8A-8D0F4CE84C03}"/>
          </ac:spMkLst>
        </pc:spChg>
        <pc:spChg chg="add del mod">
          <ac:chgData name="Lucas Krietenstein" userId="e610dbe8-5bee-4fe5-9301-27ef26b958ca" providerId="ADAL" clId="{D98A392A-5E52-4B16-9A88-CA718098E2C0}" dt="2023-08-22T07:19:41.760" v="492" actId="478"/>
          <ac:spMkLst>
            <pc:docMk/>
            <pc:sldMk cId="4081745007" sldId="258"/>
            <ac:spMk id="1064" creationId="{96F8ECBF-A9C7-3D06-AB64-6644950D08C3}"/>
          </ac:spMkLst>
        </pc:spChg>
        <pc:spChg chg="add mod">
          <ac:chgData name="Lucas Krietenstein" userId="e610dbe8-5bee-4fe5-9301-27ef26b958ca" providerId="ADAL" clId="{D98A392A-5E52-4B16-9A88-CA718098E2C0}" dt="2023-08-22T06:01:43.751" v="186" actId="1076"/>
          <ac:spMkLst>
            <pc:docMk/>
            <pc:sldMk cId="4081745007" sldId="258"/>
            <ac:spMk id="1065" creationId="{D4D2AA88-BBC0-EE15-2315-0FE81EF3149E}"/>
          </ac:spMkLst>
        </pc:spChg>
        <pc:grpChg chg="del mod">
          <ac:chgData name="Lucas Krietenstein" userId="e610dbe8-5bee-4fe5-9301-27ef26b958ca" providerId="ADAL" clId="{D98A392A-5E52-4B16-9A88-CA718098E2C0}" dt="2023-08-22T06:01:32.627" v="184" actId="478"/>
          <ac:grpSpMkLst>
            <pc:docMk/>
            <pc:sldMk cId="4081745007" sldId="258"/>
            <ac:grpSpMk id="94" creationId="{3A51F164-DEB9-20A3-C6EF-9E1B0794A120}"/>
          </ac:grpSpMkLst>
        </pc:grpChg>
        <pc:grpChg chg="add mod">
          <ac:chgData name="Lucas Krietenstein" userId="e610dbe8-5bee-4fe5-9301-27ef26b958ca" providerId="ADAL" clId="{D98A392A-5E52-4B16-9A88-CA718098E2C0}" dt="2023-08-22T06:01:43.751" v="186" actId="1076"/>
          <ac:grpSpMkLst>
            <pc:docMk/>
            <pc:sldMk cId="4081745007" sldId="258"/>
            <ac:grpSpMk id="1030" creationId="{0D48D4D1-BD02-1505-18B7-A930A963A332}"/>
          </ac:grpSpMkLst>
        </pc:grpChg>
        <pc:picChg chg="add mod">
          <ac:chgData name="Lucas Krietenstein" userId="e610dbe8-5bee-4fe5-9301-27ef26b958ca" providerId="ADAL" clId="{D98A392A-5E52-4B16-9A88-CA718098E2C0}" dt="2023-08-22T06:01:43.751" v="186" actId="1076"/>
          <ac:picMkLst>
            <pc:docMk/>
            <pc:sldMk cId="4081745007" sldId="258"/>
            <ac:picMk id="116" creationId="{6A6D0759-B892-563F-86A8-9E9006CDD820}"/>
          </ac:picMkLst>
        </pc:picChg>
        <pc:picChg chg="del mod">
          <ac:chgData name="Lucas Krietenstein" userId="e610dbe8-5bee-4fe5-9301-27ef26b958ca" providerId="ADAL" clId="{D98A392A-5E52-4B16-9A88-CA718098E2C0}" dt="2023-08-22T06:01:32.627" v="184" actId="478"/>
          <ac:picMkLst>
            <pc:docMk/>
            <pc:sldMk cId="4081745007" sldId="258"/>
            <ac:picMk id="1028" creationId="{3D649A6B-C270-6A63-5350-A10FA39CC46B}"/>
          </ac:picMkLst>
        </pc:picChg>
      </pc:sldChg>
      <pc:sldChg chg="delSp modSp add mod modTransition modAnim">
        <pc:chgData name="Lucas Krietenstein" userId="e610dbe8-5bee-4fe5-9301-27ef26b958ca" providerId="ADAL" clId="{D98A392A-5E52-4B16-9A88-CA718098E2C0}" dt="2023-08-22T07:19:37.191" v="491" actId="478"/>
        <pc:sldMkLst>
          <pc:docMk/>
          <pc:sldMk cId="3419713133" sldId="259"/>
        </pc:sldMkLst>
        <pc:spChg chg="ord">
          <ac:chgData name="Lucas Krietenstein" userId="e610dbe8-5bee-4fe5-9301-27ef26b958ca" providerId="ADAL" clId="{D98A392A-5E52-4B16-9A88-CA718098E2C0}" dt="2023-08-22T07:13:15.468" v="433" actId="166"/>
          <ac:spMkLst>
            <pc:docMk/>
            <pc:sldMk cId="3419713133" sldId="259"/>
            <ac:spMk id="72" creationId="{7CC19682-3B48-1C94-95AD-092313F27DD1}"/>
          </ac:spMkLst>
        </pc:spChg>
        <pc:spChg chg="ord">
          <ac:chgData name="Lucas Krietenstein" userId="e610dbe8-5bee-4fe5-9301-27ef26b958ca" providerId="ADAL" clId="{D98A392A-5E52-4B16-9A88-CA718098E2C0}" dt="2023-08-22T07:13:17.513" v="434" actId="166"/>
          <ac:spMkLst>
            <pc:docMk/>
            <pc:sldMk cId="3419713133" sldId="259"/>
            <ac:spMk id="104" creationId="{97741041-C866-5348-66C8-FB48D33A7878}"/>
          </ac:spMkLst>
        </pc:spChg>
        <pc:spChg chg="mod">
          <ac:chgData name="Lucas Krietenstein" userId="e610dbe8-5bee-4fe5-9301-27ef26b958ca" providerId="ADAL" clId="{D98A392A-5E52-4B16-9A88-CA718098E2C0}" dt="2023-08-22T06:11:12.310" v="220" actId="207"/>
          <ac:spMkLst>
            <pc:docMk/>
            <pc:sldMk cId="3419713133" sldId="259"/>
            <ac:spMk id="109" creationId="{292BBEA7-B569-5E40-DF07-D75B80566FA2}"/>
          </ac:spMkLst>
        </pc:spChg>
        <pc:spChg chg="mod">
          <ac:chgData name="Lucas Krietenstein" userId="e610dbe8-5bee-4fe5-9301-27ef26b958ca" providerId="ADAL" clId="{D98A392A-5E52-4B16-9A88-CA718098E2C0}" dt="2023-08-22T06:23:46.409" v="333" actId="207"/>
          <ac:spMkLst>
            <pc:docMk/>
            <pc:sldMk cId="3419713133" sldId="259"/>
            <ac:spMk id="1027" creationId="{6364D91A-1199-D1EB-1914-3FE24C9D2B76}"/>
          </ac:spMkLst>
        </pc:spChg>
        <pc:spChg chg="del">
          <ac:chgData name="Lucas Krietenstein" userId="e610dbe8-5bee-4fe5-9301-27ef26b958ca" providerId="ADAL" clId="{D98A392A-5E52-4B16-9A88-CA718098E2C0}" dt="2023-08-22T07:19:37.191" v="491" actId="478"/>
          <ac:spMkLst>
            <pc:docMk/>
            <pc:sldMk cId="3419713133" sldId="259"/>
            <ac:spMk id="1063" creationId="{28630D67-A66A-CEF5-3D8A-8D0F4CE84C03}"/>
          </ac:spMkLst>
        </pc:spChg>
        <pc:spChg chg="del">
          <ac:chgData name="Lucas Krietenstein" userId="e610dbe8-5bee-4fe5-9301-27ef26b958ca" providerId="ADAL" clId="{D98A392A-5E52-4B16-9A88-CA718098E2C0}" dt="2023-08-22T07:19:37.191" v="491" actId="478"/>
          <ac:spMkLst>
            <pc:docMk/>
            <pc:sldMk cId="3419713133" sldId="259"/>
            <ac:spMk id="1064" creationId="{96F8ECBF-A9C7-3D06-AB64-6644950D08C3}"/>
          </ac:spMkLst>
        </pc:spChg>
        <pc:picChg chg="mod">
          <ac:chgData name="Lucas Krietenstein" userId="e610dbe8-5bee-4fe5-9301-27ef26b958ca" providerId="ADAL" clId="{D98A392A-5E52-4B16-9A88-CA718098E2C0}" dt="2023-08-22T07:13:04.725" v="432" actId="167"/>
          <ac:picMkLst>
            <pc:docMk/>
            <pc:sldMk cId="3419713133" sldId="259"/>
            <ac:picMk id="116" creationId="{6A6D0759-B892-563F-86A8-9E9006CDD820}"/>
          </ac:picMkLst>
        </pc:picChg>
      </pc:sldChg>
      <pc:sldChg chg="delSp modSp add mod modTransition">
        <pc:chgData name="Lucas Krietenstein" userId="e610dbe8-5bee-4fe5-9301-27ef26b958ca" providerId="ADAL" clId="{D98A392A-5E52-4B16-9A88-CA718098E2C0}" dt="2023-08-22T07:19:33.547" v="490" actId="478"/>
        <pc:sldMkLst>
          <pc:docMk/>
          <pc:sldMk cId="200448253" sldId="260"/>
        </pc:sldMkLst>
        <pc:spChg chg="ord">
          <ac:chgData name="Lucas Krietenstein" userId="e610dbe8-5bee-4fe5-9301-27ef26b958ca" providerId="ADAL" clId="{D98A392A-5E52-4B16-9A88-CA718098E2C0}" dt="2023-08-22T07:12:52.970" v="429" actId="166"/>
          <ac:spMkLst>
            <pc:docMk/>
            <pc:sldMk cId="200448253" sldId="260"/>
            <ac:spMk id="72" creationId="{7CC19682-3B48-1C94-95AD-092313F27DD1}"/>
          </ac:spMkLst>
        </pc:spChg>
        <pc:spChg chg="ord">
          <ac:chgData name="Lucas Krietenstein" userId="e610dbe8-5bee-4fe5-9301-27ef26b958ca" providerId="ADAL" clId="{D98A392A-5E52-4B16-9A88-CA718098E2C0}" dt="2023-08-22T07:12:51.478" v="428" actId="166"/>
          <ac:spMkLst>
            <pc:docMk/>
            <pc:sldMk cId="200448253" sldId="260"/>
            <ac:spMk id="104" creationId="{97741041-C866-5348-66C8-FB48D33A7878}"/>
          </ac:spMkLst>
        </pc:spChg>
        <pc:spChg chg="mod">
          <ac:chgData name="Lucas Krietenstein" userId="e610dbe8-5bee-4fe5-9301-27ef26b958ca" providerId="ADAL" clId="{D98A392A-5E52-4B16-9A88-CA718098E2C0}" dt="2023-08-22T06:25:15.487" v="341" actId="1076"/>
          <ac:spMkLst>
            <pc:docMk/>
            <pc:sldMk cId="200448253" sldId="260"/>
            <ac:spMk id="109" creationId="{292BBEA7-B569-5E40-DF07-D75B80566FA2}"/>
          </ac:spMkLst>
        </pc:spChg>
        <pc:spChg chg="mod">
          <ac:chgData name="Lucas Krietenstein" userId="e610dbe8-5bee-4fe5-9301-27ef26b958ca" providerId="ADAL" clId="{D98A392A-5E52-4B16-9A88-CA718098E2C0}" dt="2023-08-22T06:25:18.848" v="342" actId="1076"/>
          <ac:spMkLst>
            <pc:docMk/>
            <pc:sldMk cId="200448253" sldId="260"/>
            <ac:spMk id="110" creationId="{88BA1CAC-1336-D3E8-26EE-F6EED1204532}"/>
          </ac:spMkLst>
        </pc:spChg>
        <pc:spChg chg="del mod">
          <ac:chgData name="Lucas Krietenstein" userId="e610dbe8-5bee-4fe5-9301-27ef26b958ca" providerId="ADAL" clId="{D98A392A-5E52-4B16-9A88-CA718098E2C0}" dt="2023-08-22T07:19:33.547" v="490" actId="478"/>
          <ac:spMkLst>
            <pc:docMk/>
            <pc:sldMk cId="200448253" sldId="260"/>
            <ac:spMk id="1063" creationId="{28630D67-A66A-CEF5-3D8A-8D0F4CE84C03}"/>
          </ac:spMkLst>
        </pc:spChg>
        <pc:spChg chg="del">
          <ac:chgData name="Lucas Krietenstein" userId="e610dbe8-5bee-4fe5-9301-27ef26b958ca" providerId="ADAL" clId="{D98A392A-5E52-4B16-9A88-CA718098E2C0}" dt="2023-08-22T07:19:33.547" v="490" actId="478"/>
          <ac:spMkLst>
            <pc:docMk/>
            <pc:sldMk cId="200448253" sldId="260"/>
            <ac:spMk id="1064" creationId="{96F8ECBF-A9C7-3D06-AB64-6644950D08C3}"/>
          </ac:spMkLst>
        </pc:spChg>
      </pc:sldChg>
      <pc:sldChg chg="delSp modSp add mod modTransition">
        <pc:chgData name="Lucas Krietenstein" userId="e610dbe8-5bee-4fe5-9301-27ef26b958ca" providerId="ADAL" clId="{D98A392A-5E52-4B16-9A88-CA718098E2C0}" dt="2023-08-22T07:19:29.282" v="488" actId="478"/>
        <pc:sldMkLst>
          <pc:docMk/>
          <pc:sldMk cId="3274967679" sldId="261"/>
        </pc:sldMkLst>
        <pc:spChg chg="ord">
          <ac:chgData name="Lucas Krietenstein" userId="e610dbe8-5bee-4fe5-9301-27ef26b958ca" providerId="ADAL" clId="{D98A392A-5E52-4B16-9A88-CA718098E2C0}" dt="2023-08-22T07:12:48.105" v="427" actId="166"/>
          <ac:spMkLst>
            <pc:docMk/>
            <pc:sldMk cId="3274967679" sldId="261"/>
            <ac:spMk id="72" creationId="{7CC19682-3B48-1C94-95AD-092313F27DD1}"/>
          </ac:spMkLst>
        </pc:spChg>
        <pc:spChg chg="ord">
          <ac:chgData name="Lucas Krietenstein" userId="e610dbe8-5bee-4fe5-9301-27ef26b958ca" providerId="ADAL" clId="{D98A392A-5E52-4B16-9A88-CA718098E2C0}" dt="2023-08-22T07:12:46.115" v="426" actId="166"/>
          <ac:spMkLst>
            <pc:docMk/>
            <pc:sldMk cId="3274967679" sldId="261"/>
            <ac:spMk id="104" creationId="{97741041-C866-5348-66C8-FB48D33A7878}"/>
          </ac:spMkLst>
        </pc:spChg>
        <pc:spChg chg="mod">
          <ac:chgData name="Lucas Krietenstein" userId="e610dbe8-5bee-4fe5-9301-27ef26b958ca" providerId="ADAL" clId="{D98A392A-5E52-4B16-9A88-CA718098E2C0}" dt="2023-08-22T06:26:45.936" v="382" actId="1076"/>
          <ac:spMkLst>
            <pc:docMk/>
            <pc:sldMk cId="3274967679" sldId="261"/>
            <ac:spMk id="109" creationId="{292BBEA7-B569-5E40-DF07-D75B80566FA2}"/>
          </ac:spMkLst>
        </pc:spChg>
        <pc:spChg chg="mod">
          <ac:chgData name="Lucas Krietenstein" userId="e610dbe8-5bee-4fe5-9301-27ef26b958ca" providerId="ADAL" clId="{D98A392A-5E52-4B16-9A88-CA718098E2C0}" dt="2023-08-22T06:26:26.602" v="381" actId="1076"/>
          <ac:spMkLst>
            <pc:docMk/>
            <pc:sldMk cId="3274967679" sldId="261"/>
            <ac:spMk id="111" creationId="{6E681CFC-D282-7807-9AAC-071B86ABB4BF}"/>
          </ac:spMkLst>
        </pc:spChg>
        <pc:spChg chg="del">
          <ac:chgData name="Lucas Krietenstein" userId="e610dbe8-5bee-4fe5-9301-27ef26b958ca" providerId="ADAL" clId="{D98A392A-5E52-4B16-9A88-CA718098E2C0}" dt="2023-08-22T07:19:29.282" v="488" actId="478"/>
          <ac:spMkLst>
            <pc:docMk/>
            <pc:sldMk cId="3274967679" sldId="261"/>
            <ac:spMk id="1063" creationId="{28630D67-A66A-CEF5-3D8A-8D0F4CE84C03}"/>
          </ac:spMkLst>
        </pc:spChg>
        <pc:spChg chg="del">
          <ac:chgData name="Lucas Krietenstein" userId="e610dbe8-5bee-4fe5-9301-27ef26b958ca" providerId="ADAL" clId="{D98A392A-5E52-4B16-9A88-CA718098E2C0}" dt="2023-08-22T07:19:29.282" v="488" actId="478"/>
          <ac:spMkLst>
            <pc:docMk/>
            <pc:sldMk cId="3274967679" sldId="261"/>
            <ac:spMk id="1064" creationId="{96F8ECBF-A9C7-3D06-AB64-6644950D08C3}"/>
          </ac:spMkLst>
        </pc:spChg>
      </pc:sldChg>
      <pc:sldChg chg="delSp modSp add mod modTransition modAnim">
        <pc:chgData name="Lucas Krietenstein" userId="e610dbe8-5bee-4fe5-9301-27ef26b958ca" providerId="ADAL" clId="{D98A392A-5E52-4B16-9A88-CA718098E2C0}" dt="2023-08-22T07:26:57.114" v="517" actId="1035"/>
        <pc:sldMkLst>
          <pc:docMk/>
          <pc:sldMk cId="3060948246" sldId="262"/>
        </pc:sldMkLst>
        <pc:spChg chg="mod">
          <ac:chgData name="Lucas Krietenstein" userId="e610dbe8-5bee-4fe5-9301-27ef26b958ca" providerId="ADAL" clId="{D98A392A-5E52-4B16-9A88-CA718098E2C0}" dt="2023-08-22T06:27:33.540" v="388" actId="108"/>
          <ac:spMkLst>
            <pc:docMk/>
            <pc:sldMk cId="3060948246" sldId="262"/>
            <ac:spMk id="2" creationId="{67EE3998-960B-9685-5035-B2D0E096108B}"/>
          </ac:spMkLst>
        </pc:spChg>
        <pc:spChg chg="ord">
          <ac:chgData name="Lucas Krietenstein" userId="e610dbe8-5bee-4fe5-9301-27ef26b958ca" providerId="ADAL" clId="{D98A392A-5E52-4B16-9A88-CA718098E2C0}" dt="2023-08-22T07:22:35.941" v="503" actId="166"/>
          <ac:spMkLst>
            <pc:docMk/>
            <pc:sldMk cId="3060948246" sldId="262"/>
            <ac:spMk id="12" creationId="{784919D1-CBBE-4690-0225-8149368253D8}"/>
          </ac:spMkLst>
        </pc:spChg>
        <pc:spChg chg="ord">
          <ac:chgData name="Lucas Krietenstein" userId="e610dbe8-5bee-4fe5-9301-27ef26b958ca" providerId="ADAL" clId="{D98A392A-5E52-4B16-9A88-CA718098E2C0}" dt="2023-08-22T07:22:35.941" v="503" actId="166"/>
          <ac:spMkLst>
            <pc:docMk/>
            <pc:sldMk cId="3060948246" sldId="262"/>
            <ac:spMk id="13" creationId="{FB4FE0FC-44E3-07D6-08A2-540AA27BE9AD}"/>
          </ac:spMkLst>
        </pc:spChg>
        <pc:spChg chg="ord">
          <ac:chgData name="Lucas Krietenstein" userId="e610dbe8-5bee-4fe5-9301-27ef26b958ca" providerId="ADAL" clId="{D98A392A-5E52-4B16-9A88-CA718098E2C0}" dt="2023-08-22T07:22:35.941" v="503" actId="166"/>
          <ac:spMkLst>
            <pc:docMk/>
            <pc:sldMk cId="3060948246" sldId="262"/>
            <ac:spMk id="65" creationId="{25CE43AC-6906-934D-4553-60B899FA5081}"/>
          </ac:spMkLst>
        </pc:spChg>
        <pc:spChg chg="ord">
          <ac:chgData name="Lucas Krietenstein" userId="e610dbe8-5bee-4fe5-9301-27ef26b958ca" providerId="ADAL" clId="{D98A392A-5E52-4B16-9A88-CA718098E2C0}" dt="2023-08-22T07:22:35.941" v="503" actId="166"/>
          <ac:spMkLst>
            <pc:docMk/>
            <pc:sldMk cId="3060948246" sldId="262"/>
            <ac:spMk id="66" creationId="{14A8158D-FE3C-538E-6BFD-0FD30DA71D9A}"/>
          </ac:spMkLst>
        </pc:spChg>
        <pc:spChg chg="ord">
          <ac:chgData name="Lucas Krietenstein" userId="e610dbe8-5bee-4fe5-9301-27ef26b958ca" providerId="ADAL" clId="{D98A392A-5E52-4B16-9A88-CA718098E2C0}" dt="2023-08-22T07:22:35.941" v="503" actId="166"/>
          <ac:spMkLst>
            <pc:docMk/>
            <pc:sldMk cId="3060948246" sldId="262"/>
            <ac:spMk id="67" creationId="{5393B7A4-338F-D396-FBB8-E871470B16AF}"/>
          </ac:spMkLst>
        </pc:spChg>
        <pc:spChg chg="ord">
          <ac:chgData name="Lucas Krietenstein" userId="e610dbe8-5bee-4fe5-9301-27ef26b958ca" providerId="ADAL" clId="{D98A392A-5E52-4B16-9A88-CA718098E2C0}" dt="2023-08-22T07:22:35.941" v="503" actId="166"/>
          <ac:spMkLst>
            <pc:docMk/>
            <pc:sldMk cId="3060948246" sldId="262"/>
            <ac:spMk id="68" creationId="{EA7EF8DC-B29F-E510-01E3-D732F54E312B}"/>
          </ac:spMkLst>
        </pc:spChg>
        <pc:spChg chg="ord">
          <ac:chgData name="Lucas Krietenstein" userId="e610dbe8-5bee-4fe5-9301-27ef26b958ca" providerId="ADAL" clId="{D98A392A-5E52-4B16-9A88-CA718098E2C0}" dt="2023-08-22T07:22:35.941" v="503" actId="166"/>
          <ac:spMkLst>
            <pc:docMk/>
            <pc:sldMk cId="3060948246" sldId="262"/>
            <ac:spMk id="69" creationId="{65062BFE-B6A6-08C0-BF07-EAB61C1F07E3}"/>
          </ac:spMkLst>
        </pc:spChg>
        <pc:spChg chg="ord">
          <ac:chgData name="Lucas Krietenstein" userId="e610dbe8-5bee-4fe5-9301-27ef26b958ca" providerId="ADAL" clId="{D98A392A-5E52-4B16-9A88-CA718098E2C0}" dt="2023-08-22T07:22:35.941" v="503" actId="166"/>
          <ac:spMkLst>
            <pc:docMk/>
            <pc:sldMk cId="3060948246" sldId="262"/>
            <ac:spMk id="70" creationId="{0D95F875-5E46-B9E1-1172-8F8F0801FE53}"/>
          </ac:spMkLst>
        </pc:spChg>
        <pc:spChg chg="ord">
          <ac:chgData name="Lucas Krietenstein" userId="e610dbe8-5bee-4fe5-9301-27ef26b958ca" providerId="ADAL" clId="{D98A392A-5E52-4B16-9A88-CA718098E2C0}" dt="2023-08-22T07:22:35.941" v="503" actId="166"/>
          <ac:spMkLst>
            <pc:docMk/>
            <pc:sldMk cId="3060948246" sldId="262"/>
            <ac:spMk id="71" creationId="{0AF2DFC4-7D67-2D3E-65E6-71D717F3A5BB}"/>
          </ac:spMkLst>
        </pc:spChg>
        <pc:spChg chg="ord">
          <ac:chgData name="Lucas Krietenstein" userId="e610dbe8-5bee-4fe5-9301-27ef26b958ca" providerId="ADAL" clId="{D98A392A-5E52-4B16-9A88-CA718098E2C0}" dt="2023-08-22T07:22:35.941" v="503" actId="166"/>
          <ac:spMkLst>
            <pc:docMk/>
            <pc:sldMk cId="3060948246" sldId="262"/>
            <ac:spMk id="72" creationId="{7CC19682-3B48-1C94-95AD-092313F27DD1}"/>
          </ac:spMkLst>
        </pc:spChg>
        <pc:spChg chg="ord">
          <ac:chgData name="Lucas Krietenstein" userId="e610dbe8-5bee-4fe5-9301-27ef26b958ca" providerId="ADAL" clId="{D98A392A-5E52-4B16-9A88-CA718098E2C0}" dt="2023-08-22T07:22:35.941" v="503" actId="166"/>
          <ac:spMkLst>
            <pc:docMk/>
            <pc:sldMk cId="3060948246" sldId="262"/>
            <ac:spMk id="98" creationId="{CC085D95-ED6E-7A30-5410-C007397D6F87}"/>
          </ac:spMkLst>
        </pc:spChg>
        <pc:spChg chg="ord">
          <ac:chgData name="Lucas Krietenstein" userId="e610dbe8-5bee-4fe5-9301-27ef26b958ca" providerId="ADAL" clId="{D98A392A-5E52-4B16-9A88-CA718098E2C0}" dt="2023-08-22T07:22:35.941" v="503" actId="166"/>
          <ac:spMkLst>
            <pc:docMk/>
            <pc:sldMk cId="3060948246" sldId="262"/>
            <ac:spMk id="99" creationId="{AC74FAA1-1266-2FC9-6D05-24AC10FD2BAA}"/>
          </ac:spMkLst>
        </pc:spChg>
        <pc:spChg chg="ord">
          <ac:chgData name="Lucas Krietenstein" userId="e610dbe8-5bee-4fe5-9301-27ef26b958ca" providerId="ADAL" clId="{D98A392A-5E52-4B16-9A88-CA718098E2C0}" dt="2023-08-22T07:22:35.941" v="503" actId="166"/>
          <ac:spMkLst>
            <pc:docMk/>
            <pc:sldMk cId="3060948246" sldId="262"/>
            <ac:spMk id="100" creationId="{7904C544-CB8F-694B-2D73-AABF856ED54C}"/>
          </ac:spMkLst>
        </pc:spChg>
        <pc:spChg chg="ord">
          <ac:chgData name="Lucas Krietenstein" userId="e610dbe8-5bee-4fe5-9301-27ef26b958ca" providerId="ADAL" clId="{D98A392A-5E52-4B16-9A88-CA718098E2C0}" dt="2023-08-22T07:22:35.941" v="503" actId="166"/>
          <ac:spMkLst>
            <pc:docMk/>
            <pc:sldMk cId="3060948246" sldId="262"/>
            <ac:spMk id="101" creationId="{8DD2A4C8-074C-7E89-1544-3645040374C7}"/>
          </ac:spMkLst>
        </pc:spChg>
        <pc:spChg chg="ord">
          <ac:chgData name="Lucas Krietenstein" userId="e610dbe8-5bee-4fe5-9301-27ef26b958ca" providerId="ADAL" clId="{D98A392A-5E52-4B16-9A88-CA718098E2C0}" dt="2023-08-22T07:22:50.398" v="504" actId="166"/>
          <ac:spMkLst>
            <pc:docMk/>
            <pc:sldMk cId="3060948246" sldId="262"/>
            <ac:spMk id="102" creationId="{9C933DD3-C627-8F61-1798-04D5E9A5117C}"/>
          </ac:spMkLst>
        </pc:spChg>
        <pc:spChg chg="ord">
          <ac:chgData name="Lucas Krietenstein" userId="e610dbe8-5bee-4fe5-9301-27ef26b958ca" providerId="ADAL" clId="{D98A392A-5E52-4B16-9A88-CA718098E2C0}" dt="2023-08-22T07:22:50.398" v="504" actId="166"/>
          <ac:spMkLst>
            <pc:docMk/>
            <pc:sldMk cId="3060948246" sldId="262"/>
            <ac:spMk id="103" creationId="{33120E9F-7ED0-9C4F-60C9-152DCC3A5DEC}"/>
          </ac:spMkLst>
        </pc:spChg>
        <pc:spChg chg="ord">
          <ac:chgData name="Lucas Krietenstein" userId="e610dbe8-5bee-4fe5-9301-27ef26b958ca" providerId="ADAL" clId="{D98A392A-5E52-4B16-9A88-CA718098E2C0}" dt="2023-08-22T07:22:50.398" v="504" actId="166"/>
          <ac:spMkLst>
            <pc:docMk/>
            <pc:sldMk cId="3060948246" sldId="262"/>
            <ac:spMk id="104" creationId="{97741041-C866-5348-66C8-FB48D33A7878}"/>
          </ac:spMkLst>
        </pc:spChg>
        <pc:spChg chg="ord">
          <ac:chgData name="Lucas Krietenstein" userId="e610dbe8-5bee-4fe5-9301-27ef26b958ca" providerId="ADAL" clId="{D98A392A-5E52-4B16-9A88-CA718098E2C0}" dt="2023-08-22T07:22:50.398" v="504" actId="166"/>
          <ac:spMkLst>
            <pc:docMk/>
            <pc:sldMk cId="3060948246" sldId="262"/>
            <ac:spMk id="105" creationId="{9F24E0DA-D61D-650B-E655-B1F03C9FC86C}"/>
          </ac:spMkLst>
        </pc:spChg>
        <pc:spChg chg="ord">
          <ac:chgData name="Lucas Krietenstein" userId="e610dbe8-5bee-4fe5-9301-27ef26b958ca" providerId="ADAL" clId="{D98A392A-5E52-4B16-9A88-CA718098E2C0}" dt="2023-08-22T07:22:50.398" v="504" actId="166"/>
          <ac:spMkLst>
            <pc:docMk/>
            <pc:sldMk cId="3060948246" sldId="262"/>
            <ac:spMk id="106" creationId="{DFE6E84B-98B6-D3FC-9F2F-029AC3C2CEDB}"/>
          </ac:spMkLst>
        </pc:spChg>
        <pc:spChg chg="ord">
          <ac:chgData name="Lucas Krietenstein" userId="e610dbe8-5bee-4fe5-9301-27ef26b958ca" providerId="ADAL" clId="{D98A392A-5E52-4B16-9A88-CA718098E2C0}" dt="2023-08-22T07:22:50.398" v="504" actId="166"/>
          <ac:spMkLst>
            <pc:docMk/>
            <pc:sldMk cId="3060948246" sldId="262"/>
            <ac:spMk id="107" creationId="{B5B5B405-D4A6-FA93-104E-D873B3A93472}"/>
          </ac:spMkLst>
        </pc:spChg>
        <pc:spChg chg="ord">
          <ac:chgData name="Lucas Krietenstein" userId="e610dbe8-5bee-4fe5-9301-27ef26b958ca" providerId="ADAL" clId="{D98A392A-5E52-4B16-9A88-CA718098E2C0}" dt="2023-08-22T07:22:50.398" v="504" actId="166"/>
          <ac:spMkLst>
            <pc:docMk/>
            <pc:sldMk cId="3060948246" sldId="262"/>
            <ac:spMk id="108" creationId="{9634EE5C-726A-C279-394F-D80E9DED8FFD}"/>
          </ac:spMkLst>
        </pc:spChg>
        <pc:spChg chg="mod ord">
          <ac:chgData name="Lucas Krietenstein" userId="e610dbe8-5bee-4fe5-9301-27ef26b958ca" providerId="ADAL" clId="{D98A392A-5E52-4B16-9A88-CA718098E2C0}" dt="2023-08-22T07:22:50.398" v="504" actId="166"/>
          <ac:spMkLst>
            <pc:docMk/>
            <pc:sldMk cId="3060948246" sldId="262"/>
            <ac:spMk id="109" creationId="{292BBEA7-B569-5E40-DF07-D75B80566FA2}"/>
          </ac:spMkLst>
        </pc:spChg>
        <pc:spChg chg="ord">
          <ac:chgData name="Lucas Krietenstein" userId="e610dbe8-5bee-4fe5-9301-27ef26b958ca" providerId="ADAL" clId="{D98A392A-5E52-4B16-9A88-CA718098E2C0}" dt="2023-08-22T07:22:50.398" v="504" actId="166"/>
          <ac:spMkLst>
            <pc:docMk/>
            <pc:sldMk cId="3060948246" sldId="262"/>
            <ac:spMk id="110" creationId="{88BA1CAC-1336-D3E8-26EE-F6EED1204532}"/>
          </ac:spMkLst>
        </pc:spChg>
        <pc:spChg chg="ord">
          <ac:chgData name="Lucas Krietenstein" userId="e610dbe8-5bee-4fe5-9301-27ef26b958ca" providerId="ADAL" clId="{D98A392A-5E52-4B16-9A88-CA718098E2C0}" dt="2023-08-22T07:22:50.398" v="504" actId="166"/>
          <ac:spMkLst>
            <pc:docMk/>
            <pc:sldMk cId="3060948246" sldId="262"/>
            <ac:spMk id="111" creationId="{6E681CFC-D282-7807-9AAC-071B86ABB4BF}"/>
          </ac:spMkLst>
        </pc:spChg>
        <pc:spChg chg="ord">
          <ac:chgData name="Lucas Krietenstein" userId="e610dbe8-5bee-4fe5-9301-27ef26b958ca" providerId="ADAL" clId="{D98A392A-5E52-4B16-9A88-CA718098E2C0}" dt="2023-08-22T07:22:50.398" v="504" actId="166"/>
          <ac:spMkLst>
            <pc:docMk/>
            <pc:sldMk cId="3060948246" sldId="262"/>
            <ac:spMk id="112" creationId="{021C4384-C76B-F963-0E0B-CB9EE40318B7}"/>
          </ac:spMkLst>
        </pc:spChg>
        <pc:spChg chg="ord">
          <ac:chgData name="Lucas Krietenstein" userId="e610dbe8-5bee-4fe5-9301-27ef26b958ca" providerId="ADAL" clId="{D98A392A-5E52-4B16-9A88-CA718098E2C0}" dt="2023-08-22T07:22:50.398" v="504" actId="166"/>
          <ac:spMkLst>
            <pc:docMk/>
            <pc:sldMk cId="3060948246" sldId="262"/>
            <ac:spMk id="113" creationId="{B9EE2A93-2844-234B-4071-5DEE2FA1BD54}"/>
          </ac:spMkLst>
        </pc:spChg>
        <pc:spChg chg="ord">
          <ac:chgData name="Lucas Krietenstein" userId="e610dbe8-5bee-4fe5-9301-27ef26b958ca" providerId="ADAL" clId="{D98A392A-5E52-4B16-9A88-CA718098E2C0}" dt="2023-08-22T07:22:50.398" v="504" actId="166"/>
          <ac:spMkLst>
            <pc:docMk/>
            <pc:sldMk cId="3060948246" sldId="262"/>
            <ac:spMk id="114" creationId="{1D35ED54-CA4D-8EB4-CFDF-1BFD404E4F47}"/>
          </ac:spMkLst>
        </pc:spChg>
        <pc:spChg chg="ord">
          <ac:chgData name="Lucas Krietenstein" userId="e610dbe8-5bee-4fe5-9301-27ef26b958ca" providerId="ADAL" clId="{D98A392A-5E52-4B16-9A88-CA718098E2C0}" dt="2023-08-22T07:22:50.398" v="504" actId="166"/>
          <ac:spMkLst>
            <pc:docMk/>
            <pc:sldMk cId="3060948246" sldId="262"/>
            <ac:spMk id="115" creationId="{D6024965-B467-B1B7-82A5-00DEBE1BC7D4}"/>
          </ac:spMkLst>
        </pc:spChg>
        <pc:spChg chg="ord">
          <ac:chgData name="Lucas Krietenstein" userId="e610dbe8-5bee-4fe5-9301-27ef26b958ca" providerId="ADAL" clId="{D98A392A-5E52-4B16-9A88-CA718098E2C0}" dt="2023-08-22T07:23:06.841" v="506" actId="166"/>
          <ac:spMkLst>
            <pc:docMk/>
            <pc:sldMk cId="3060948246" sldId="262"/>
            <ac:spMk id="117" creationId="{52EFCC52-03C2-EB02-F75E-1C217222FD26}"/>
          </ac:spMkLst>
        </pc:spChg>
        <pc:spChg chg="ord">
          <ac:chgData name="Lucas Krietenstein" userId="e610dbe8-5bee-4fe5-9301-27ef26b958ca" providerId="ADAL" clId="{D98A392A-5E52-4B16-9A88-CA718098E2C0}" dt="2023-08-22T07:23:06.841" v="506" actId="166"/>
          <ac:spMkLst>
            <pc:docMk/>
            <pc:sldMk cId="3060948246" sldId="262"/>
            <ac:spMk id="118" creationId="{D7158884-3121-1115-A0CE-114B0D80C45B}"/>
          </ac:spMkLst>
        </pc:spChg>
        <pc:spChg chg="ord">
          <ac:chgData name="Lucas Krietenstein" userId="e610dbe8-5bee-4fe5-9301-27ef26b958ca" providerId="ADAL" clId="{D98A392A-5E52-4B16-9A88-CA718098E2C0}" dt="2023-08-22T07:23:06.841" v="506" actId="166"/>
          <ac:spMkLst>
            <pc:docMk/>
            <pc:sldMk cId="3060948246" sldId="262"/>
            <ac:spMk id="119" creationId="{9D99835D-D4BF-971C-9E70-9DCAD3D4486F}"/>
          </ac:spMkLst>
        </pc:spChg>
        <pc:spChg chg="ord">
          <ac:chgData name="Lucas Krietenstein" userId="e610dbe8-5bee-4fe5-9301-27ef26b958ca" providerId="ADAL" clId="{D98A392A-5E52-4B16-9A88-CA718098E2C0}" dt="2023-08-22T07:23:06.841" v="506" actId="166"/>
          <ac:spMkLst>
            <pc:docMk/>
            <pc:sldMk cId="3060948246" sldId="262"/>
            <ac:spMk id="120" creationId="{0E06944D-33D6-A224-59BD-FAB568EAAC09}"/>
          </ac:spMkLst>
        </pc:spChg>
        <pc:spChg chg="ord">
          <ac:chgData name="Lucas Krietenstein" userId="e610dbe8-5bee-4fe5-9301-27ef26b958ca" providerId="ADAL" clId="{D98A392A-5E52-4B16-9A88-CA718098E2C0}" dt="2023-08-22T07:23:06.841" v="506" actId="166"/>
          <ac:spMkLst>
            <pc:docMk/>
            <pc:sldMk cId="3060948246" sldId="262"/>
            <ac:spMk id="121" creationId="{8E44B041-888D-935A-507F-3AB47061FAC4}"/>
          </ac:spMkLst>
        </pc:spChg>
        <pc:spChg chg="ord">
          <ac:chgData name="Lucas Krietenstein" userId="e610dbe8-5bee-4fe5-9301-27ef26b958ca" providerId="ADAL" clId="{D98A392A-5E52-4B16-9A88-CA718098E2C0}" dt="2023-08-22T07:23:06.841" v="506" actId="166"/>
          <ac:spMkLst>
            <pc:docMk/>
            <pc:sldMk cId="3060948246" sldId="262"/>
            <ac:spMk id="122" creationId="{06E53061-2C58-FE2B-F2A4-143E310251D6}"/>
          </ac:spMkLst>
        </pc:spChg>
        <pc:spChg chg="ord">
          <ac:chgData name="Lucas Krietenstein" userId="e610dbe8-5bee-4fe5-9301-27ef26b958ca" providerId="ADAL" clId="{D98A392A-5E52-4B16-9A88-CA718098E2C0}" dt="2023-08-22T07:23:06.841" v="506" actId="166"/>
          <ac:spMkLst>
            <pc:docMk/>
            <pc:sldMk cId="3060948246" sldId="262"/>
            <ac:spMk id="123" creationId="{FB12227A-BA79-EAAD-065C-5DC3F956F9C9}"/>
          </ac:spMkLst>
        </pc:spChg>
        <pc:spChg chg="ord">
          <ac:chgData name="Lucas Krietenstein" userId="e610dbe8-5bee-4fe5-9301-27ef26b958ca" providerId="ADAL" clId="{D98A392A-5E52-4B16-9A88-CA718098E2C0}" dt="2023-08-22T07:23:06.841" v="506" actId="166"/>
          <ac:spMkLst>
            <pc:docMk/>
            <pc:sldMk cId="3060948246" sldId="262"/>
            <ac:spMk id="124" creationId="{B6A26A0C-9F3F-765D-0F74-B82170BDD210}"/>
          </ac:spMkLst>
        </pc:spChg>
        <pc:spChg chg="ord">
          <ac:chgData name="Lucas Krietenstein" userId="e610dbe8-5bee-4fe5-9301-27ef26b958ca" providerId="ADAL" clId="{D98A392A-5E52-4B16-9A88-CA718098E2C0}" dt="2023-08-22T07:23:06.841" v="506" actId="166"/>
          <ac:spMkLst>
            <pc:docMk/>
            <pc:sldMk cId="3060948246" sldId="262"/>
            <ac:spMk id="125" creationId="{EFEB312B-4CEE-C13C-FEC0-F0DACC747E47}"/>
          </ac:spMkLst>
        </pc:spChg>
        <pc:spChg chg="ord">
          <ac:chgData name="Lucas Krietenstein" userId="e610dbe8-5bee-4fe5-9301-27ef26b958ca" providerId="ADAL" clId="{D98A392A-5E52-4B16-9A88-CA718098E2C0}" dt="2023-08-22T07:23:06.841" v="506" actId="166"/>
          <ac:spMkLst>
            <pc:docMk/>
            <pc:sldMk cId="3060948246" sldId="262"/>
            <ac:spMk id="126" creationId="{ED172E8B-8CF6-39AB-4E10-C353CF298C10}"/>
          </ac:spMkLst>
        </pc:spChg>
        <pc:spChg chg="ord">
          <ac:chgData name="Lucas Krietenstein" userId="e610dbe8-5bee-4fe5-9301-27ef26b958ca" providerId="ADAL" clId="{D98A392A-5E52-4B16-9A88-CA718098E2C0}" dt="2023-08-22T07:23:06.841" v="506" actId="166"/>
          <ac:spMkLst>
            <pc:docMk/>
            <pc:sldMk cId="3060948246" sldId="262"/>
            <ac:spMk id="127" creationId="{534023E8-C160-8D74-C27F-66092C439372}"/>
          </ac:spMkLst>
        </pc:spChg>
        <pc:spChg chg="ord">
          <ac:chgData name="Lucas Krietenstein" userId="e610dbe8-5bee-4fe5-9301-27ef26b958ca" providerId="ADAL" clId="{D98A392A-5E52-4B16-9A88-CA718098E2C0}" dt="2023-08-22T07:23:06.841" v="506" actId="166"/>
          <ac:spMkLst>
            <pc:docMk/>
            <pc:sldMk cId="3060948246" sldId="262"/>
            <ac:spMk id="1024" creationId="{B6775537-7454-338C-976F-DE2A567B58D7}"/>
          </ac:spMkLst>
        </pc:spChg>
        <pc:spChg chg="ord">
          <ac:chgData name="Lucas Krietenstein" userId="e610dbe8-5bee-4fe5-9301-27ef26b958ca" providerId="ADAL" clId="{D98A392A-5E52-4B16-9A88-CA718098E2C0}" dt="2023-08-22T07:23:06.841" v="506" actId="166"/>
          <ac:spMkLst>
            <pc:docMk/>
            <pc:sldMk cId="3060948246" sldId="262"/>
            <ac:spMk id="1025" creationId="{FA4A7E14-A086-D878-D123-238205147CB5}"/>
          </ac:spMkLst>
        </pc:spChg>
        <pc:spChg chg="ord">
          <ac:chgData name="Lucas Krietenstein" userId="e610dbe8-5bee-4fe5-9301-27ef26b958ca" providerId="ADAL" clId="{D98A392A-5E52-4B16-9A88-CA718098E2C0}" dt="2023-08-22T07:23:06.841" v="506" actId="166"/>
          <ac:spMkLst>
            <pc:docMk/>
            <pc:sldMk cId="3060948246" sldId="262"/>
            <ac:spMk id="1026" creationId="{2AE85A6A-9B54-105D-2DF4-A524B1C8BE8A}"/>
          </ac:spMkLst>
        </pc:spChg>
        <pc:spChg chg="mod">
          <ac:chgData name="Lucas Krietenstein" userId="e610dbe8-5bee-4fe5-9301-27ef26b958ca" providerId="ADAL" clId="{D98A392A-5E52-4B16-9A88-CA718098E2C0}" dt="2023-08-22T06:28:21.336" v="396" actId="207"/>
          <ac:spMkLst>
            <pc:docMk/>
            <pc:sldMk cId="3060948246" sldId="262"/>
            <ac:spMk id="1027" creationId="{6364D91A-1199-D1EB-1914-3FE24C9D2B76}"/>
          </ac:spMkLst>
        </pc:spChg>
        <pc:spChg chg="mod">
          <ac:chgData name="Lucas Krietenstein" userId="e610dbe8-5bee-4fe5-9301-27ef26b958ca" providerId="ADAL" clId="{D98A392A-5E52-4B16-9A88-CA718098E2C0}" dt="2023-08-22T06:27:29.117" v="386" actId="108"/>
          <ac:spMkLst>
            <pc:docMk/>
            <pc:sldMk cId="3060948246" sldId="262"/>
            <ac:spMk id="1029" creationId="{1E163409-ACFA-72CB-1EE5-CF641C890263}"/>
          </ac:spMkLst>
        </pc:spChg>
        <pc:spChg chg="del">
          <ac:chgData name="Lucas Krietenstein" userId="e610dbe8-5bee-4fe5-9301-27ef26b958ca" providerId="ADAL" clId="{D98A392A-5E52-4B16-9A88-CA718098E2C0}" dt="2023-08-22T07:19:25.723" v="487" actId="478"/>
          <ac:spMkLst>
            <pc:docMk/>
            <pc:sldMk cId="3060948246" sldId="262"/>
            <ac:spMk id="1063" creationId="{28630D67-A66A-CEF5-3D8A-8D0F4CE84C03}"/>
          </ac:spMkLst>
        </pc:spChg>
        <pc:spChg chg="del">
          <ac:chgData name="Lucas Krietenstein" userId="e610dbe8-5bee-4fe5-9301-27ef26b958ca" providerId="ADAL" clId="{D98A392A-5E52-4B16-9A88-CA718098E2C0}" dt="2023-08-22T07:19:25.723" v="487" actId="478"/>
          <ac:spMkLst>
            <pc:docMk/>
            <pc:sldMk cId="3060948246" sldId="262"/>
            <ac:spMk id="1064" creationId="{96F8ECBF-A9C7-3D06-AB64-6644950D08C3}"/>
          </ac:spMkLst>
        </pc:spChg>
        <pc:picChg chg="mod">
          <ac:chgData name="Lucas Krietenstein" userId="e610dbe8-5bee-4fe5-9301-27ef26b958ca" providerId="ADAL" clId="{D98A392A-5E52-4B16-9A88-CA718098E2C0}" dt="2023-08-22T07:26:57.114" v="517" actId="1035"/>
          <ac:picMkLst>
            <pc:docMk/>
            <pc:sldMk cId="3060948246" sldId="262"/>
            <ac:picMk id="116" creationId="{6A6D0759-B892-563F-86A8-9E9006CDD820}"/>
          </ac:picMkLst>
        </pc:picChg>
      </pc:sldChg>
      <pc:sldChg chg="delSp modSp add mod modAnim">
        <pc:chgData name="Lucas Krietenstein" userId="e610dbe8-5bee-4fe5-9301-27ef26b958ca" providerId="ADAL" clId="{D98A392A-5E52-4B16-9A88-CA718098E2C0}" dt="2023-08-22T07:19:20.163" v="486" actId="478"/>
        <pc:sldMkLst>
          <pc:docMk/>
          <pc:sldMk cId="2908519651" sldId="263"/>
        </pc:sldMkLst>
        <pc:spChg chg="ord">
          <ac:chgData name="Lucas Krietenstein" userId="e610dbe8-5bee-4fe5-9301-27ef26b958ca" providerId="ADAL" clId="{D98A392A-5E52-4B16-9A88-CA718098E2C0}" dt="2023-08-22T07:12:35.246" v="422" actId="166"/>
          <ac:spMkLst>
            <pc:docMk/>
            <pc:sldMk cId="2908519651" sldId="263"/>
            <ac:spMk id="72" creationId="{7CC19682-3B48-1C94-95AD-092313F27DD1}"/>
          </ac:spMkLst>
        </pc:spChg>
        <pc:spChg chg="ord">
          <ac:chgData name="Lucas Krietenstein" userId="e610dbe8-5bee-4fe5-9301-27ef26b958ca" providerId="ADAL" clId="{D98A392A-5E52-4B16-9A88-CA718098E2C0}" dt="2023-08-22T07:12:37.432" v="423" actId="166"/>
          <ac:spMkLst>
            <pc:docMk/>
            <pc:sldMk cId="2908519651" sldId="263"/>
            <ac:spMk id="104" creationId="{97741041-C866-5348-66C8-FB48D33A7878}"/>
          </ac:spMkLst>
        </pc:spChg>
        <pc:spChg chg="mod">
          <ac:chgData name="Lucas Krietenstein" userId="e610dbe8-5bee-4fe5-9301-27ef26b958ca" providerId="ADAL" clId="{D98A392A-5E52-4B16-9A88-CA718098E2C0}" dt="2023-08-22T06:30:50.734" v="404" actId="1076"/>
          <ac:spMkLst>
            <pc:docMk/>
            <pc:sldMk cId="2908519651" sldId="263"/>
            <ac:spMk id="109" creationId="{292BBEA7-B569-5E40-DF07-D75B80566FA2}"/>
          </ac:spMkLst>
        </pc:spChg>
        <pc:spChg chg="mod">
          <ac:chgData name="Lucas Krietenstein" userId="e610dbe8-5bee-4fe5-9301-27ef26b958ca" providerId="ADAL" clId="{D98A392A-5E52-4B16-9A88-CA718098E2C0}" dt="2023-08-22T06:30:42.539" v="403" actId="1076"/>
          <ac:spMkLst>
            <pc:docMk/>
            <pc:sldMk cId="2908519651" sldId="263"/>
            <ac:spMk id="111" creationId="{6E681CFC-D282-7807-9AAC-071B86ABB4BF}"/>
          </ac:spMkLst>
        </pc:spChg>
        <pc:spChg chg="del">
          <ac:chgData name="Lucas Krietenstein" userId="e610dbe8-5bee-4fe5-9301-27ef26b958ca" providerId="ADAL" clId="{D98A392A-5E52-4B16-9A88-CA718098E2C0}" dt="2023-08-22T07:19:20.163" v="486" actId="478"/>
          <ac:spMkLst>
            <pc:docMk/>
            <pc:sldMk cId="2908519651" sldId="263"/>
            <ac:spMk id="1063" creationId="{28630D67-A66A-CEF5-3D8A-8D0F4CE84C03}"/>
          </ac:spMkLst>
        </pc:spChg>
        <pc:spChg chg="del">
          <ac:chgData name="Lucas Krietenstein" userId="e610dbe8-5bee-4fe5-9301-27ef26b958ca" providerId="ADAL" clId="{D98A392A-5E52-4B16-9A88-CA718098E2C0}" dt="2023-08-22T07:19:20.163" v="486" actId="478"/>
          <ac:spMkLst>
            <pc:docMk/>
            <pc:sldMk cId="2908519651" sldId="263"/>
            <ac:spMk id="1064" creationId="{96F8ECBF-A9C7-3D06-AB64-6644950D08C3}"/>
          </ac:spMkLst>
        </pc:spChg>
        <pc:spChg chg="mod">
          <ac:chgData name="Lucas Krietenstein" userId="e610dbe8-5bee-4fe5-9301-27ef26b958ca" providerId="ADAL" clId="{D98A392A-5E52-4B16-9A88-CA718098E2C0}" dt="2023-08-22T07:00:56.440" v="406" actId="207"/>
          <ac:spMkLst>
            <pc:docMk/>
            <pc:sldMk cId="2908519651" sldId="263"/>
            <ac:spMk id="1065" creationId="{D4D2AA88-BBC0-EE15-2315-0FE81EF3149E}"/>
          </ac:spMkLst>
        </pc:spChg>
      </pc:sldChg>
      <pc:sldChg chg="addSp delSp modSp add mod modAnim">
        <pc:chgData name="Lucas Krietenstein" userId="e610dbe8-5bee-4fe5-9301-27ef26b958ca" providerId="ADAL" clId="{D98A392A-5E52-4B16-9A88-CA718098E2C0}" dt="2023-08-22T07:18:19.702" v="483" actId="478"/>
        <pc:sldMkLst>
          <pc:docMk/>
          <pc:sldMk cId="2717293910" sldId="264"/>
        </pc:sldMkLst>
        <pc:spChg chg="add del">
          <ac:chgData name="Lucas Krietenstein" userId="e610dbe8-5bee-4fe5-9301-27ef26b958ca" providerId="ADAL" clId="{D98A392A-5E52-4B16-9A88-CA718098E2C0}" dt="2023-08-22T07:18:00.602" v="480" actId="11529"/>
          <ac:spMkLst>
            <pc:docMk/>
            <pc:sldMk cId="2717293910" sldId="264"/>
            <ac:spMk id="4" creationId="{88AC1C26-15BF-74BA-F481-0AD9F972340D}"/>
          </ac:spMkLst>
        </pc:spChg>
        <pc:spChg chg="add del mod">
          <ac:chgData name="Lucas Krietenstein" userId="e610dbe8-5bee-4fe5-9301-27ef26b958ca" providerId="ADAL" clId="{D98A392A-5E52-4B16-9A88-CA718098E2C0}" dt="2023-08-22T07:18:19.702" v="483" actId="478"/>
          <ac:spMkLst>
            <pc:docMk/>
            <pc:sldMk cId="2717293910" sldId="264"/>
            <ac:spMk id="7" creationId="{3E96E2AF-846E-DE61-F5E5-D257F90DA658}"/>
          </ac:spMkLst>
        </pc:spChg>
        <pc:spChg chg="mod">
          <ac:chgData name="Lucas Krietenstein" userId="e610dbe8-5bee-4fe5-9301-27ef26b958ca" providerId="ADAL" clId="{D98A392A-5E52-4B16-9A88-CA718098E2C0}" dt="2023-08-22T07:01:45.209" v="410" actId="1076"/>
          <ac:spMkLst>
            <pc:docMk/>
            <pc:sldMk cId="2717293910" sldId="264"/>
            <ac:spMk id="13" creationId="{FB4FE0FC-44E3-07D6-08A2-540AA27BE9AD}"/>
          </ac:spMkLst>
        </pc:spChg>
        <pc:spChg chg="ord">
          <ac:chgData name="Lucas Krietenstein" userId="e610dbe8-5bee-4fe5-9301-27ef26b958ca" providerId="ADAL" clId="{D98A392A-5E52-4B16-9A88-CA718098E2C0}" dt="2023-08-22T07:02:36.296" v="415" actId="166"/>
          <ac:spMkLst>
            <pc:docMk/>
            <pc:sldMk cId="2717293910" sldId="264"/>
            <ac:spMk id="72" creationId="{7CC19682-3B48-1C94-95AD-092313F27DD1}"/>
          </ac:spMkLst>
        </pc:spChg>
        <pc:spChg chg="ord">
          <ac:chgData name="Lucas Krietenstein" userId="e610dbe8-5bee-4fe5-9301-27ef26b958ca" providerId="ADAL" clId="{D98A392A-5E52-4B16-9A88-CA718098E2C0}" dt="2023-08-22T07:02:39.502" v="416" actId="166"/>
          <ac:spMkLst>
            <pc:docMk/>
            <pc:sldMk cId="2717293910" sldId="264"/>
            <ac:spMk id="104" creationId="{97741041-C866-5348-66C8-FB48D33A7878}"/>
          </ac:spMkLst>
        </pc:spChg>
        <pc:spChg chg="mod">
          <ac:chgData name="Lucas Krietenstein" userId="e610dbe8-5bee-4fe5-9301-27ef26b958ca" providerId="ADAL" clId="{D98A392A-5E52-4B16-9A88-CA718098E2C0}" dt="2023-08-22T07:01:53.339" v="411" actId="1076"/>
          <ac:spMkLst>
            <pc:docMk/>
            <pc:sldMk cId="2717293910" sldId="264"/>
            <ac:spMk id="109" creationId="{292BBEA7-B569-5E40-DF07-D75B80566FA2}"/>
          </ac:spMkLst>
        </pc:spChg>
        <pc:spChg chg="mod">
          <ac:chgData name="Lucas Krietenstein" userId="e610dbe8-5bee-4fe5-9301-27ef26b958ca" providerId="ADAL" clId="{D98A392A-5E52-4B16-9A88-CA718098E2C0}" dt="2023-08-22T07:02:16.383" v="414" actId="207"/>
          <ac:spMkLst>
            <pc:docMk/>
            <pc:sldMk cId="2717293910" sldId="264"/>
            <ac:spMk id="1029" creationId="{1E163409-ACFA-72CB-1EE5-CF641C890263}"/>
          </ac:spMkLst>
        </pc:spChg>
        <pc:spChg chg="del mod">
          <ac:chgData name="Lucas Krietenstein" userId="e610dbe8-5bee-4fe5-9301-27ef26b958ca" providerId="ADAL" clId="{D98A392A-5E52-4B16-9A88-CA718098E2C0}" dt="2023-08-22T07:17:52.599" v="478" actId="478"/>
          <ac:spMkLst>
            <pc:docMk/>
            <pc:sldMk cId="2717293910" sldId="264"/>
            <ac:spMk id="1063" creationId="{28630D67-A66A-CEF5-3D8A-8D0F4CE84C03}"/>
          </ac:spMkLst>
        </pc:spChg>
        <pc:spChg chg="del">
          <ac:chgData name="Lucas Krietenstein" userId="e610dbe8-5bee-4fe5-9301-27ef26b958ca" providerId="ADAL" clId="{D98A392A-5E52-4B16-9A88-CA718098E2C0}" dt="2023-08-22T07:17:44.938" v="475" actId="478"/>
          <ac:spMkLst>
            <pc:docMk/>
            <pc:sldMk cId="2717293910" sldId="264"/>
            <ac:spMk id="1064" creationId="{96F8ECBF-A9C7-3D06-AB64-6644950D08C3}"/>
          </ac:spMkLst>
        </pc:spChg>
      </pc:sldChg>
      <pc:sldChg chg="addSp delSp modSp new mod">
        <pc:chgData name="Lucas Krietenstein" userId="e610dbe8-5bee-4fe5-9301-27ef26b958ca" providerId="ADAL" clId="{D98A392A-5E52-4B16-9A88-CA718098E2C0}" dt="2023-08-22T07:18:38.400" v="485" actId="1076"/>
        <pc:sldMkLst>
          <pc:docMk/>
          <pc:sldMk cId="2035014556" sldId="265"/>
        </pc:sldMkLst>
        <pc:spChg chg="add mod">
          <ac:chgData name="Lucas Krietenstein" userId="e610dbe8-5bee-4fe5-9301-27ef26b958ca" providerId="ADAL" clId="{D98A392A-5E52-4B16-9A88-CA718098E2C0}" dt="2023-08-22T07:16:56.558" v="452" actId="1076"/>
          <ac:spMkLst>
            <pc:docMk/>
            <pc:sldMk cId="2035014556" sldId="265"/>
            <ac:spMk id="2" creationId="{017695A6-641F-16E2-02B1-2476032851AF}"/>
          </ac:spMkLst>
        </pc:spChg>
        <pc:spChg chg="add del">
          <ac:chgData name="Lucas Krietenstein" userId="e610dbe8-5bee-4fe5-9301-27ef26b958ca" providerId="ADAL" clId="{D98A392A-5E52-4B16-9A88-CA718098E2C0}" dt="2023-08-22T07:14:57.081" v="442" actId="478"/>
          <ac:spMkLst>
            <pc:docMk/>
            <pc:sldMk cId="2035014556" sldId="265"/>
            <ac:spMk id="3" creationId="{9463B9DD-7553-BF8F-9B6D-17DCB42A1BBF}"/>
          </ac:spMkLst>
        </pc:spChg>
        <pc:spChg chg="add mod ord">
          <ac:chgData name="Lucas Krietenstein" userId="e610dbe8-5bee-4fe5-9301-27ef26b958ca" providerId="ADAL" clId="{D98A392A-5E52-4B16-9A88-CA718098E2C0}" dt="2023-08-22T07:17:31.698" v="474" actId="1076"/>
          <ac:spMkLst>
            <pc:docMk/>
            <pc:sldMk cId="2035014556" sldId="265"/>
            <ac:spMk id="4" creationId="{5809528D-9A23-6ECD-2DED-210AC5876D0F}"/>
          </ac:spMkLst>
        </pc:spChg>
        <pc:spChg chg="add del">
          <ac:chgData name="Lucas Krietenstein" userId="e610dbe8-5bee-4fe5-9301-27ef26b958ca" providerId="ADAL" clId="{D98A392A-5E52-4B16-9A88-CA718098E2C0}" dt="2023-08-22T07:16:32.405" v="447" actId="11529"/>
          <ac:spMkLst>
            <pc:docMk/>
            <pc:sldMk cId="2035014556" sldId="265"/>
            <ac:spMk id="5" creationId="{FA8FF7A6-F755-6CBB-9946-15425ABB654C}"/>
          </ac:spMkLst>
        </pc:spChg>
        <pc:spChg chg="add del mod">
          <ac:chgData name="Lucas Krietenstein" userId="e610dbe8-5bee-4fe5-9301-27ef26b958ca" providerId="ADAL" clId="{D98A392A-5E52-4B16-9A88-CA718098E2C0}" dt="2023-08-22T07:17:04.810" v="454" actId="478"/>
          <ac:spMkLst>
            <pc:docMk/>
            <pc:sldMk cId="2035014556" sldId="265"/>
            <ac:spMk id="6" creationId="{2C1E5A32-40CC-ACF1-3369-0A5B3446C397}"/>
          </ac:spMkLst>
        </pc:spChg>
        <pc:spChg chg="add mod">
          <ac:chgData name="Lucas Krietenstein" userId="e610dbe8-5bee-4fe5-9301-27ef26b958ca" providerId="ADAL" clId="{D98A392A-5E52-4B16-9A88-CA718098E2C0}" dt="2023-08-22T07:18:38.400" v="485" actId="1076"/>
          <ac:spMkLst>
            <pc:docMk/>
            <pc:sldMk cId="2035014556" sldId="265"/>
            <ac:spMk id="7" creationId="{5163881A-4D9E-6574-FFD1-F64A1EFF20A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BB64E-69FE-4164-B1CA-F21EDFDB6CE3}" type="datetimeFigureOut">
              <a:rPr lang="de-DE" smtClean="0"/>
              <a:t>22.08.2023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07FBC-266D-4AAB-83D3-2CB708551F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9422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Entwurf 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07FBC-266D-4AAB-83D3-2CB708551F3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915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Entwurf 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07FBC-266D-4AAB-83D3-2CB708551F3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1129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Entwurf 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07FBC-266D-4AAB-83D3-2CB708551F3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081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Entwurf 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07FBC-266D-4AAB-83D3-2CB708551F3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4781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Entwurf 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07FBC-266D-4AAB-83D3-2CB708551F3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873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Entwurf 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07FBC-266D-4AAB-83D3-2CB708551F3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16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Entwurf 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07FBC-266D-4AAB-83D3-2CB708551F3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6122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Entwurf 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07FBC-266D-4AAB-83D3-2CB708551F3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0676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Entwurf 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07FBC-266D-4AAB-83D3-2CB708551F3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2351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466A6D-A263-ECC3-60A4-9EF89D359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C654CA1-A523-3EBA-84A6-3BFABBFE5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D1C6D9-ACC1-D4AB-CF4B-282AD1796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7117-437F-43EF-AADE-C1739EC714BC}" type="datetimeFigureOut">
              <a:rPr lang="de-DE" smtClean="0"/>
              <a:t>22.08.2023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780D83-946A-3324-940E-B7184D3C3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5E7C8C-377E-47C7-4C90-95A0DA9A8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648A-901C-457F-9C06-64C5CFB024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082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73070E-BC5F-E741-D33F-D6D36F5B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3FEDEFB-BDF2-568F-3D49-4C6C8F0B7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3157EB-4BB0-B3FA-409F-511EA82F4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7117-437F-43EF-AADE-C1739EC714BC}" type="datetimeFigureOut">
              <a:rPr lang="de-DE" smtClean="0"/>
              <a:t>22.08.2023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3F66AF-67E1-C6CD-6FF0-D2CA1F235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E23044-6F88-C522-E560-61446A053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648A-901C-457F-9C06-64C5CFB024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7446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97A265D-BAA9-E5F2-DEE7-D0BC1EA5CC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CD6912D-52CC-8830-DDC2-570C0952E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60EDCA-959A-539E-F5EE-4ADE7A93B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7117-437F-43EF-AADE-C1739EC714BC}" type="datetimeFigureOut">
              <a:rPr lang="de-DE" smtClean="0"/>
              <a:t>22.08.2023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8F5ADB-2351-50AE-503F-75B19D3D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02F31F-DEF1-A609-06A4-3E811D70D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648A-901C-457F-9C06-64C5CFB024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2443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998AF9-7F38-7D24-1D18-086AB87E5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09F3A3-CCA6-1B51-AABB-7D3DA5805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5EAC46-AB14-B72B-65A9-DD4AA27CC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7117-437F-43EF-AADE-C1739EC714BC}" type="datetimeFigureOut">
              <a:rPr lang="de-DE" smtClean="0"/>
              <a:t>22.08.2023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98BD5F-C4E6-29F8-37F1-E0B3AE33E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C9FEE9-A5C9-7036-F2BF-9A1E863C9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648A-901C-457F-9C06-64C5CFB024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791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9E4AF-C6B8-15E9-9693-A1302E64A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5A49B5-F489-E587-2603-E62F6CA20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8C8F5F-2880-8B4E-5942-A09DD9694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7117-437F-43EF-AADE-C1739EC714BC}" type="datetimeFigureOut">
              <a:rPr lang="de-DE" smtClean="0"/>
              <a:t>22.08.2023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C79B50-363F-E4EA-BF6E-36E316F51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B66796-F958-A1DA-FEC5-7BEE1C69E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648A-901C-457F-9C06-64C5CFB024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0724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333C59-74BF-E0B9-86E4-2091B3777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BEC5B5-3374-722B-0017-60BC2A9045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28E886-DD29-FD12-10EC-C78697632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588FFA-D3B9-018E-45BC-5F5A089C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7117-437F-43EF-AADE-C1739EC714BC}" type="datetimeFigureOut">
              <a:rPr lang="de-DE" smtClean="0"/>
              <a:t>22.08.2023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7728F9-8A7C-ED14-ED89-0FB6B6957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650E0F-9A3B-BBA0-09C3-FF464C135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648A-901C-457F-9C06-64C5CFB024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8582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7F036-06C5-2DB8-BD5B-6E331C698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E303BF-7122-3466-9F87-05E12FCE2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18583E3-D1E9-19BE-B796-C396F6EDF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8F61FAE-9A6F-99A8-E98E-AA95B21FC8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8C6A30E-2BFF-8E05-578E-61471A71CB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6F8CF86-4A5C-B3CE-4C32-EA9697166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7117-437F-43EF-AADE-C1739EC714BC}" type="datetimeFigureOut">
              <a:rPr lang="de-DE" smtClean="0"/>
              <a:t>22.08.2023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F9E064D-2309-9609-1E55-B500B9B98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D610D89-E84D-F2F8-97D4-6434BE740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648A-901C-457F-9C06-64C5CFB024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984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F5F95D-6DDD-E9EB-0BFC-ED0AA3686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484F3C9-695A-FEF1-C0A0-82BAB00F5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7117-437F-43EF-AADE-C1739EC714BC}" type="datetimeFigureOut">
              <a:rPr lang="de-DE" smtClean="0"/>
              <a:t>22.08.2023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F863D9-8568-E1ED-5BA3-926E356F3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342FAEE-DBFF-94DE-393D-6316050A0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648A-901C-457F-9C06-64C5CFB024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673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6AB3DDD-063F-31E2-2E65-F91BF9220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7117-437F-43EF-AADE-C1739EC714BC}" type="datetimeFigureOut">
              <a:rPr lang="de-DE" smtClean="0"/>
              <a:t>22.08.2023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B97A919-1E86-A32E-F30A-D52CAE99F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5CC4667-E1A6-DCB1-F96B-4A22882DB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648A-901C-457F-9C06-64C5CFB024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068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5010B2-5C85-E2F8-D729-D90B2C91C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C8BD7B-9EE9-0275-AF73-7DA46A5FD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766B1C8-09EB-D6A5-C648-6C95061C1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BBD46FD-1BBC-110A-4B78-D4D6FAD8D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7117-437F-43EF-AADE-C1739EC714BC}" type="datetimeFigureOut">
              <a:rPr lang="de-DE" smtClean="0"/>
              <a:t>22.08.2023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38FDC5-014F-2485-FDC1-611F0C143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E489AB-863A-B110-942E-3EB56CBCF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648A-901C-457F-9C06-64C5CFB024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301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9AA22-71E9-5CEF-218B-2B55C516D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A0DD51-E7DB-FE03-9143-FE87E4FFE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9ECC7C-B705-C256-A55D-1D1050564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69CE8C-2562-54CF-D5C3-B5375C5EF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7117-437F-43EF-AADE-C1739EC714BC}" type="datetimeFigureOut">
              <a:rPr lang="de-DE" smtClean="0"/>
              <a:t>22.08.2023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65C482-5613-A6C8-BB9B-63B752070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E671D7-1DAD-ECF5-11B2-76FB58990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648A-901C-457F-9C06-64C5CFB024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4303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CACC19B-C232-ED0E-3B60-01B20CC6E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D04CB9-B047-C8CE-AE81-E098620F4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DD4EBD-B6EE-F72A-9F53-453468C919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07117-437F-43EF-AADE-C1739EC714BC}" type="datetimeFigureOut">
              <a:rPr lang="de-DE" smtClean="0"/>
              <a:t>22.08.2023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500F27-BAD1-97F5-27C9-F2CA396AA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142B76-A8BC-87A1-8A7C-C3A4CABEDF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0648A-901C-457F-9C06-64C5CFB024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5608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7114F418-1342-F76F-4429-2D018462E692}"/>
              </a:ext>
            </a:extLst>
          </p:cNvPr>
          <p:cNvSpPr/>
          <p:nvPr/>
        </p:nvSpPr>
        <p:spPr>
          <a:xfrm>
            <a:off x="1427584" y="779105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FAED8CA4-9520-89CA-F2CD-A628C8AFB52E}"/>
              </a:ext>
            </a:extLst>
          </p:cNvPr>
          <p:cNvSpPr/>
          <p:nvPr/>
        </p:nvSpPr>
        <p:spPr>
          <a:xfrm>
            <a:off x="855306" y="5122506"/>
            <a:ext cx="1738604" cy="1324947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AE019B64-2281-E0B5-8E42-050443848FCD}"/>
              </a:ext>
            </a:extLst>
          </p:cNvPr>
          <p:cNvSpPr/>
          <p:nvPr/>
        </p:nvSpPr>
        <p:spPr>
          <a:xfrm>
            <a:off x="10254343" y="5122506"/>
            <a:ext cx="1738604" cy="1324947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3A51F164-DEB9-20A3-C6EF-9E1B0794A120}"/>
              </a:ext>
            </a:extLst>
          </p:cNvPr>
          <p:cNvGrpSpPr/>
          <p:nvPr/>
        </p:nvGrpSpPr>
        <p:grpSpPr>
          <a:xfrm>
            <a:off x="1929880" y="2296075"/>
            <a:ext cx="1894301" cy="2629181"/>
            <a:chOff x="1754155" y="2957803"/>
            <a:chExt cx="1343608" cy="2052735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19A6E7EB-4D18-2D0B-2C0E-B4F306C9A097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C7FA9B4-F068-CAE2-674E-9E0F88853F89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ESP32</a:t>
              </a: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D571DA0C-4739-17DB-0355-5703D4EB090D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CA3224F3-7D29-7F28-15B7-B498D6EF5FA9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34F4A773-8081-B6B1-3046-A9A71FE7366C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7387C9B-F61E-DC3F-B21F-EDFA9D1F3347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F68749FB-7874-9FE6-FFFF-EC4941355C4D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F41F1A51-E882-E2D4-B38A-7E84F8DE5B1F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18214427-281B-52EB-5456-75C07CE6FF17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5A6BDC06-DEDA-14A2-D5AD-3347E55E22C7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9C3521C9-93D2-80C5-49E9-946D88C0657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4B885257-C8B1-29C9-7765-C1D33F906AD3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CB6A8B89-2D0B-4A47-7143-6E56CE051043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B164ED54-5A30-2C73-A5B8-77FC264B0A8E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BC4E443F-CFEC-1AE5-6559-C48B388823EB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03EDB83B-213E-CBF1-813B-35E10A9C7A9C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FBA6409D-F6C4-4BC4-AD31-A6AD2695F91F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25ECC044-B5A1-4C3F-6582-B7EB29B1FE17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F7F4146D-0C70-3A90-3B66-2F8D83D0880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D778F434-F4AA-D7D8-8A10-0E5F72FDF1D4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8A5A4ED3-2174-A622-E338-1EA0253B4DA1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3856BAD4-C3BD-A9F2-9F81-DA6AFA4935BD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F131EA6A-2B77-5FA3-46F3-F1A075A7D16B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39790AC6-EA14-0369-89F3-7E9604A46C0F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D521EDA7-6609-D6D6-D3AB-AD98B09C1E82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DF21F33A-AA9E-2CB3-D647-D2292A8EF0A4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B9B83898-2296-8F58-F3F2-419579FCCAE3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F9C7CBB9-AC21-BB48-EE7B-DE731938B70D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1D9CF599-8979-5B8A-2A18-AE0622B97DA7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2FF6717E-D2A9-4063-02C1-747686990FBC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7179BF82-CE7B-7EE4-CCC1-DD61D710D6D6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07F66D93-F2E7-86E5-BFBB-1DE2D31E0223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2" name="Trapezoid 41">
            <a:extLst>
              <a:ext uri="{FF2B5EF4-FFF2-40B4-BE49-F238E27FC236}">
                <a16:creationId xmlns:a16="http://schemas.microsoft.com/office/drawing/2014/main" id="{03A31B02-CE59-5667-2754-F026FADC8478}"/>
              </a:ext>
            </a:extLst>
          </p:cNvPr>
          <p:cNvSpPr/>
          <p:nvPr/>
        </p:nvSpPr>
        <p:spPr>
          <a:xfrm>
            <a:off x="1929880" y="1825846"/>
            <a:ext cx="722812" cy="230931"/>
          </a:xfrm>
          <a:prstGeom prst="trapezoid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485B6F7D-678B-5E32-8B1F-64D4A2A55AA6}"/>
              </a:ext>
            </a:extLst>
          </p:cNvPr>
          <p:cNvSpPr/>
          <p:nvPr/>
        </p:nvSpPr>
        <p:spPr>
          <a:xfrm>
            <a:off x="3097762" y="1825846"/>
            <a:ext cx="722812" cy="230931"/>
          </a:xfrm>
          <a:prstGeom prst="trapezoid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ADD723A0-9314-11B2-0FFD-7B89775FEB99}"/>
              </a:ext>
            </a:extLst>
          </p:cNvPr>
          <p:cNvSpPr/>
          <p:nvPr/>
        </p:nvSpPr>
        <p:spPr>
          <a:xfrm>
            <a:off x="10254343" y="1580138"/>
            <a:ext cx="557349" cy="55734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Neues Spiel</a:t>
            </a:r>
          </a:p>
        </p:txBody>
      </p:sp>
      <p:sp>
        <p:nvSpPr>
          <p:cNvPr id="96" name="Ellipse 95">
            <a:extLst>
              <a:ext uri="{FF2B5EF4-FFF2-40B4-BE49-F238E27FC236}">
                <a16:creationId xmlns:a16="http://schemas.microsoft.com/office/drawing/2014/main" id="{A03871A5-15AC-54F9-5B80-E409891B7808}"/>
              </a:ext>
            </a:extLst>
          </p:cNvPr>
          <p:cNvSpPr/>
          <p:nvPr/>
        </p:nvSpPr>
        <p:spPr>
          <a:xfrm>
            <a:off x="10254342" y="2654556"/>
            <a:ext cx="557349" cy="55734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Spiel starten</a:t>
            </a:r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9A6DD835-2A90-B907-15CF-89A3A67ED3D7}"/>
              </a:ext>
            </a:extLst>
          </p:cNvPr>
          <p:cNvSpPr/>
          <p:nvPr/>
        </p:nvSpPr>
        <p:spPr>
          <a:xfrm>
            <a:off x="10254341" y="3779964"/>
            <a:ext cx="557349" cy="55734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On/Off</a:t>
            </a: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EE3DB68-BC44-3208-0010-CCE3942A1837}"/>
              </a:ext>
            </a:extLst>
          </p:cNvPr>
          <p:cNvSpPr/>
          <p:nvPr/>
        </p:nvSpPr>
        <p:spPr>
          <a:xfrm>
            <a:off x="4806507" y="487368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64D4D33E-AFFD-50E7-F3E6-01F37FD2EF39}"/>
              </a:ext>
            </a:extLst>
          </p:cNvPr>
          <p:cNvSpPr/>
          <p:nvPr/>
        </p:nvSpPr>
        <p:spPr>
          <a:xfrm>
            <a:off x="5531185" y="487368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D7D281B0-D23D-0BAA-2BBA-4833972CE46D}"/>
              </a:ext>
            </a:extLst>
          </p:cNvPr>
          <p:cNvSpPr/>
          <p:nvPr/>
        </p:nvSpPr>
        <p:spPr>
          <a:xfrm>
            <a:off x="6255863" y="487368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EAB7707F-DB01-38DF-8BEE-13261D0ADA59}"/>
              </a:ext>
            </a:extLst>
          </p:cNvPr>
          <p:cNvSpPr/>
          <p:nvPr/>
        </p:nvSpPr>
        <p:spPr>
          <a:xfrm>
            <a:off x="6980541" y="487368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B3B6BB0A-FD60-6F44-0D36-05B9991556B9}"/>
              </a:ext>
            </a:extLst>
          </p:cNvPr>
          <p:cNvSpPr/>
          <p:nvPr/>
        </p:nvSpPr>
        <p:spPr>
          <a:xfrm>
            <a:off x="7705219" y="487368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6011877E-DD8D-AE01-86BF-E0099EC403C3}"/>
              </a:ext>
            </a:extLst>
          </p:cNvPr>
          <p:cNvSpPr/>
          <p:nvPr/>
        </p:nvSpPr>
        <p:spPr>
          <a:xfrm>
            <a:off x="8429897" y="487368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B9E1FD04-440D-73D9-79D3-BE8A7476489F}"/>
              </a:ext>
            </a:extLst>
          </p:cNvPr>
          <p:cNvSpPr/>
          <p:nvPr/>
        </p:nvSpPr>
        <p:spPr>
          <a:xfrm>
            <a:off x="9154575" y="487368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992BFD4F-F397-11B9-CE1C-100DB01DA749}"/>
              </a:ext>
            </a:extLst>
          </p:cNvPr>
          <p:cNvSpPr/>
          <p:nvPr/>
        </p:nvSpPr>
        <p:spPr>
          <a:xfrm>
            <a:off x="4806507" y="413438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17C24E9-D15F-C10A-4D2E-5652429F4781}"/>
              </a:ext>
            </a:extLst>
          </p:cNvPr>
          <p:cNvSpPr/>
          <p:nvPr/>
        </p:nvSpPr>
        <p:spPr>
          <a:xfrm>
            <a:off x="5531185" y="413438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2C7C3CB4-DA07-F1E3-53CC-CE861F63CF90}"/>
              </a:ext>
            </a:extLst>
          </p:cNvPr>
          <p:cNvSpPr/>
          <p:nvPr/>
        </p:nvSpPr>
        <p:spPr>
          <a:xfrm>
            <a:off x="6255863" y="413438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C080BBFB-A035-0113-5234-F928543DA5D8}"/>
              </a:ext>
            </a:extLst>
          </p:cNvPr>
          <p:cNvSpPr/>
          <p:nvPr/>
        </p:nvSpPr>
        <p:spPr>
          <a:xfrm>
            <a:off x="6980541" y="413438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1F4E9C9-D56F-BE5E-B0BA-C05CFEF1F4E8}"/>
              </a:ext>
            </a:extLst>
          </p:cNvPr>
          <p:cNvSpPr/>
          <p:nvPr/>
        </p:nvSpPr>
        <p:spPr>
          <a:xfrm>
            <a:off x="7705219" y="413438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34017C20-A92A-E4DF-D1FF-B969D0FA297A}"/>
              </a:ext>
            </a:extLst>
          </p:cNvPr>
          <p:cNvSpPr/>
          <p:nvPr/>
        </p:nvSpPr>
        <p:spPr>
          <a:xfrm>
            <a:off x="8429897" y="413438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F5107B53-8B41-5254-8249-BE2EE4E8AD4C}"/>
              </a:ext>
            </a:extLst>
          </p:cNvPr>
          <p:cNvSpPr/>
          <p:nvPr/>
        </p:nvSpPr>
        <p:spPr>
          <a:xfrm>
            <a:off x="9154575" y="413438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1A80343E-1CFB-D8CA-F285-6052210C0799}"/>
              </a:ext>
            </a:extLst>
          </p:cNvPr>
          <p:cNvSpPr/>
          <p:nvPr/>
        </p:nvSpPr>
        <p:spPr>
          <a:xfrm>
            <a:off x="4806507" y="191464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F9B999C3-D5C5-40CC-D80A-4423FC932B2D}"/>
              </a:ext>
            </a:extLst>
          </p:cNvPr>
          <p:cNvSpPr/>
          <p:nvPr/>
        </p:nvSpPr>
        <p:spPr>
          <a:xfrm>
            <a:off x="5531185" y="191464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B4B0070E-FE43-1B0A-7BCE-B45F8F785019}"/>
              </a:ext>
            </a:extLst>
          </p:cNvPr>
          <p:cNvSpPr/>
          <p:nvPr/>
        </p:nvSpPr>
        <p:spPr>
          <a:xfrm>
            <a:off x="6255863" y="191464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CE4DF9D6-EE82-B28F-0873-2F91F2E7D1E6}"/>
              </a:ext>
            </a:extLst>
          </p:cNvPr>
          <p:cNvSpPr/>
          <p:nvPr/>
        </p:nvSpPr>
        <p:spPr>
          <a:xfrm>
            <a:off x="6980541" y="191464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4482DFAE-F0D0-4BE9-EBF4-1ADD4048DAC8}"/>
              </a:ext>
            </a:extLst>
          </p:cNvPr>
          <p:cNvSpPr/>
          <p:nvPr/>
        </p:nvSpPr>
        <p:spPr>
          <a:xfrm>
            <a:off x="7705219" y="191464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9DA33F9F-BAF2-EE33-ED4A-1C2C0BE5749B}"/>
              </a:ext>
            </a:extLst>
          </p:cNvPr>
          <p:cNvSpPr/>
          <p:nvPr/>
        </p:nvSpPr>
        <p:spPr>
          <a:xfrm>
            <a:off x="8429897" y="191464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4BC6F1DE-5134-1490-0ED1-2DD1136DDF5D}"/>
              </a:ext>
            </a:extLst>
          </p:cNvPr>
          <p:cNvSpPr/>
          <p:nvPr/>
        </p:nvSpPr>
        <p:spPr>
          <a:xfrm>
            <a:off x="9154575" y="191464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DA9D43F4-6D2F-EF67-2192-0BAAB72007EB}"/>
              </a:ext>
            </a:extLst>
          </p:cNvPr>
          <p:cNvSpPr/>
          <p:nvPr/>
        </p:nvSpPr>
        <p:spPr>
          <a:xfrm>
            <a:off x="4806507" y="117472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67177FB8-897F-1036-94F0-7F222CEA0934}"/>
              </a:ext>
            </a:extLst>
          </p:cNvPr>
          <p:cNvSpPr/>
          <p:nvPr/>
        </p:nvSpPr>
        <p:spPr>
          <a:xfrm>
            <a:off x="5531185" y="117472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60B7218C-FE3F-190F-B5E2-97F900ABF42C}"/>
              </a:ext>
            </a:extLst>
          </p:cNvPr>
          <p:cNvSpPr/>
          <p:nvPr/>
        </p:nvSpPr>
        <p:spPr>
          <a:xfrm>
            <a:off x="6255863" y="1174725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5140C9F7-AFEB-DD0F-87A1-9449DFC11F55}"/>
              </a:ext>
            </a:extLst>
          </p:cNvPr>
          <p:cNvSpPr/>
          <p:nvPr/>
        </p:nvSpPr>
        <p:spPr>
          <a:xfrm>
            <a:off x="6980541" y="117472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6B3F32A5-6FA7-167A-9396-5A69CA41CF92}"/>
              </a:ext>
            </a:extLst>
          </p:cNvPr>
          <p:cNvSpPr/>
          <p:nvPr/>
        </p:nvSpPr>
        <p:spPr>
          <a:xfrm>
            <a:off x="7705219" y="117472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073A6427-3FF9-9A94-F6A2-0AE756594362}"/>
              </a:ext>
            </a:extLst>
          </p:cNvPr>
          <p:cNvSpPr/>
          <p:nvPr/>
        </p:nvSpPr>
        <p:spPr>
          <a:xfrm>
            <a:off x="8429897" y="1174725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2A37283A-490C-417A-434C-DD15F6397902}"/>
              </a:ext>
            </a:extLst>
          </p:cNvPr>
          <p:cNvSpPr/>
          <p:nvPr/>
        </p:nvSpPr>
        <p:spPr>
          <a:xfrm>
            <a:off x="9154575" y="117472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D649A6B-C270-6A63-5350-A10FA39CC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748" y="2314762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Ellipse 57">
            <a:extLst>
              <a:ext uri="{FF2B5EF4-FFF2-40B4-BE49-F238E27FC236}">
                <a16:creationId xmlns:a16="http://schemas.microsoft.com/office/drawing/2014/main" id="{66E6DC93-97E3-32B5-DD9F-54C38AE19DF8}"/>
              </a:ext>
            </a:extLst>
          </p:cNvPr>
          <p:cNvSpPr/>
          <p:nvPr/>
        </p:nvSpPr>
        <p:spPr>
          <a:xfrm>
            <a:off x="4806507" y="339447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F06B9D35-981D-F127-FEEC-974B9549CFC8}"/>
              </a:ext>
            </a:extLst>
          </p:cNvPr>
          <p:cNvSpPr/>
          <p:nvPr/>
        </p:nvSpPr>
        <p:spPr>
          <a:xfrm>
            <a:off x="5531185" y="339447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00FF2EA7-7054-295E-5C7C-7D4E641C9847}"/>
              </a:ext>
            </a:extLst>
          </p:cNvPr>
          <p:cNvSpPr/>
          <p:nvPr/>
        </p:nvSpPr>
        <p:spPr>
          <a:xfrm>
            <a:off x="6255863" y="339447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388AAF9F-7B32-8C88-582F-85325216E587}"/>
              </a:ext>
            </a:extLst>
          </p:cNvPr>
          <p:cNvSpPr/>
          <p:nvPr/>
        </p:nvSpPr>
        <p:spPr>
          <a:xfrm>
            <a:off x="6980541" y="339447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C1E832A7-84ED-B013-08CC-A2BD3438BB20}"/>
              </a:ext>
            </a:extLst>
          </p:cNvPr>
          <p:cNvSpPr/>
          <p:nvPr/>
        </p:nvSpPr>
        <p:spPr>
          <a:xfrm>
            <a:off x="7705219" y="339447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E697B133-D253-0C10-A335-DCC2D93EC74F}"/>
              </a:ext>
            </a:extLst>
          </p:cNvPr>
          <p:cNvSpPr/>
          <p:nvPr/>
        </p:nvSpPr>
        <p:spPr>
          <a:xfrm>
            <a:off x="8429897" y="339447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5BDA4A1D-1F05-58C3-000B-EBB66997E4C4}"/>
              </a:ext>
            </a:extLst>
          </p:cNvPr>
          <p:cNvSpPr/>
          <p:nvPr/>
        </p:nvSpPr>
        <p:spPr>
          <a:xfrm>
            <a:off x="9154575" y="339447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36C1EFF6-A8A6-A7A7-9A4E-AD2FBFD6F9B0}"/>
              </a:ext>
            </a:extLst>
          </p:cNvPr>
          <p:cNvSpPr/>
          <p:nvPr/>
        </p:nvSpPr>
        <p:spPr>
          <a:xfrm>
            <a:off x="4806507" y="265455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7BE9AAB-6495-25F2-8992-41F3DE527F99}"/>
              </a:ext>
            </a:extLst>
          </p:cNvPr>
          <p:cNvSpPr/>
          <p:nvPr/>
        </p:nvSpPr>
        <p:spPr>
          <a:xfrm>
            <a:off x="5531185" y="265455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CF5659D3-F8C1-DDB0-8BC6-B1483F3C22C2}"/>
              </a:ext>
            </a:extLst>
          </p:cNvPr>
          <p:cNvSpPr/>
          <p:nvPr/>
        </p:nvSpPr>
        <p:spPr>
          <a:xfrm>
            <a:off x="6255863" y="265455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84DB7D82-25A9-D673-69AA-4FFE4E364A54}"/>
              </a:ext>
            </a:extLst>
          </p:cNvPr>
          <p:cNvSpPr/>
          <p:nvPr/>
        </p:nvSpPr>
        <p:spPr>
          <a:xfrm>
            <a:off x="6980541" y="265455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48474315-4237-ACCF-66EE-B57D21C1B4C7}"/>
              </a:ext>
            </a:extLst>
          </p:cNvPr>
          <p:cNvSpPr/>
          <p:nvPr/>
        </p:nvSpPr>
        <p:spPr>
          <a:xfrm>
            <a:off x="7705219" y="265455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449EE4B4-07DD-A0E8-9503-2798D5A1D8B0}"/>
              </a:ext>
            </a:extLst>
          </p:cNvPr>
          <p:cNvSpPr/>
          <p:nvPr/>
        </p:nvSpPr>
        <p:spPr>
          <a:xfrm>
            <a:off x="8429897" y="265455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A1D99022-DA6C-7A07-8292-AB9BBC0BE14B}"/>
              </a:ext>
            </a:extLst>
          </p:cNvPr>
          <p:cNvSpPr/>
          <p:nvPr/>
        </p:nvSpPr>
        <p:spPr>
          <a:xfrm>
            <a:off x="9154575" y="265455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9270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017695A6-641F-16E2-02B1-2476032851AF}"/>
              </a:ext>
            </a:extLst>
          </p:cNvPr>
          <p:cNvSpPr/>
          <p:nvPr/>
        </p:nvSpPr>
        <p:spPr>
          <a:xfrm>
            <a:off x="1099457" y="80243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5809528D-9A23-6ECD-2DED-210AC5876D0F}"/>
              </a:ext>
            </a:extLst>
          </p:cNvPr>
          <p:cNvSpPr/>
          <p:nvPr/>
        </p:nvSpPr>
        <p:spPr>
          <a:xfrm>
            <a:off x="4016476" y="2261419"/>
            <a:ext cx="4159045" cy="1927123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800" dirty="0"/>
              <a:t>9V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163881A-4D9E-6574-FFD1-F64A1EFF20A4}"/>
              </a:ext>
            </a:extLst>
          </p:cNvPr>
          <p:cNvSpPr/>
          <p:nvPr/>
        </p:nvSpPr>
        <p:spPr>
          <a:xfrm>
            <a:off x="5707928" y="1131573"/>
            <a:ext cx="776139" cy="80070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ESP32</a:t>
            </a:r>
          </a:p>
        </p:txBody>
      </p:sp>
    </p:spTree>
    <p:extLst>
      <p:ext uri="{BB962C8B-B14F-4D97-AF65-F5344CB8AC3E}">
        <p14:creationId xmlns:p14="http://schemas.microsoft.com/office/powerpoint/2010/main" val="2035014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7114F418-1342-F76F-4429-2D018462E692}"/>
              </a:ext>
            </a:extLst>
          </p:cNvPr>
          <p:cNvSpPr/>
          <p:nvPr/>
        </p:nvSpPr>
        <p:spPr>
          <a:xfrm>
            <a:off x="1099457" y="293330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FAED8CA4-9520-89CA-F2CD-A628C8AFB52E}"/>
              </a:ext>
            </a:extLst>
          </p:cNvPr>
          <p:cNvSpPr/>
          <p:nvPr/>
        </p:nvSpPr>
        <p:spPr>
          <a:xfrm>
            <a:off x="-1855857" y="5124541"/>
            <a:ext cx="1738604" cy="1324947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AE019B64-2281-E0B5-8E42-050443848FCD}"/>
              </a:ext>
            </a:extLst>
          </p:cNvPr>
          <p:cNvSpPr/>
          <p:nvPr/>
        </p:nvSpPr>
        <p:spPr>
          <a:xfrm>
            <a:off x="12221545" y="5152355"/>
            <a:ext cx="1738604" cy="1324947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ADD723A0-9314-11B2-0FFD-7B89775FEB99}"/>
              </a:ext>
            </a:extLst>
          </p:cNvPr>
          <p:cNvSpPr/>
          <p:nvPr/>
        </p:nvSpPr>
        <p:spPr>
          <a:xfrm>
            <a:off x="9926216" y="1094363"/>
            <a:ext cx="557349" cy="55734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Neues Spiel</a:t>
            </a:r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9A6DD835-2A90-B907-15CF-89A3A67ED3D7}"/>
              </a:ext>
            </a:extLst>
          </p:cNvPr>
          <p:cNvSpPr/>
          <p:nvPr/>
        </p:nvSpPr>
        <p:spPr>
          <a:xfrm>
            <a:off x="8992360" y="1094363"/>
            <a:ext cx="557349" cy="55734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On/Off</a:t>
            </a: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EE3DB68-BC44-3208-0010-CCE3942A1837}"/>
              </a:ext>
            </a:extLst>
          </p:cNvPr>
          <p:cNvSpPr/>
          <p:nvPr/>
        </p:nvSpPr>
        <p:spPr>
          <a:xfrm>
            <a:off x="3718305" y="432925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64D4D33E-AFFD-50E7-F3E6-01F37FD2EF39}"/>
              </a:ext>
            </a:extLst>
          </p:cNvPr>
          <p:cNvSpPr/>
          <p:nvPr/>
        </p:nvSpPr>
        <p:spPr>
          <a:xfrm>
            <a:off x="4442983" y="432925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D7D281B0-D23D-0BAA-2BBA-4833972CE46D}"/>
              </a:ext>
            </a:extLst>
          </p:cNvPr>
          <p:cNvSpPr/>
          <p:nvPr/>
        </p:nvSpPr>
        <p:spPr>
          <a:xfrm>
            <a:off x="5167661" y="4329255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EAB7707F-DB01-38DF-8BEE-13261D0ADA59}"/>
              </a:ext>
            </a:extLst>
          </p:cNvPr>
          <p:cNvSpPr/>
          <p:nvPr/>
        </p:nvSpPr>
        <p:spPr>
          <a:xfrm>
            <a:off x="5892339" y="432925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B3B6BB0A-FD60-6F44-0D36-05B9991556B9}"/>
              </a:ext>
            </a:extLst>
          </p:cNvPr>
          <p:cNvSpPr/>
          <p:nvPr/>
        </p:nvSpPr>
        <p:spPr>
          <a:xfrm>
            <a:off x="6617017" y="43292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6011877E-DD8D-AE01-86BF-E0099EC403C3}"/>
              </a:ext>
            </a:extLst>
          </p:cNvPr>
          <p:cNvSpPr/>
          <p:nvPr/>
        </p:nvSpPr>
        <p:spPr>
          <a:xfrm>
            <a:off x="7341695" y="4329255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B9E1FD04-440D-73D9-79D3-BE8A7476489F}"/>
              </a:ext>
            </a:extLst>
          </p:cNvPr>
          <p:cNvSpPr/>
          <p:nvPr/>
        </p:nvSpPr>
        <p:spPr>
          <a:xfrm>
            <a:off x="8066373" y="4329255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992BFD4F-F397-11B9-CE1C-100DB01DA749}"/>
              </a:ext>
            </a:extLst>
          </p:cNvPr>
          <p:cNvSpPr/>
          <p:nvPr/>
        </p:nvSpPr>
        <p:spPr>
          <a:xfrm>
            <a:off x="3718305" y="3589960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17C24E9-D15F-C10A-4D2E-5652429F4781}"/>
              </a:ext>
            </a:extLst>
          </p:cNvPr>
          <p:cNvSpPr/>
          <p:nvPr/>
        </p:nvSpPr>
        <p:spPr>
          <a:xfrm>
            <a:off x="4442983" y="3589960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C080BBFB-A035-0113-5234-F928543DA5D8}"/>
              </a:ext>
            </a:extLst>
          </p:cNvPr>
          <p:cNvSpPr/>
          <p:nvPr/>
        </p:nvSpPr>
        <p:spPr>
          <a:xfrm>
            <a:off x="5892339" y="3589960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1F4E9C9-D56F-BE5E-B0BA-C05CFEF1F4E8}"/>
              </a:ext>
            </a:extLst>
          </p:cNvPr>
          <p:cNvSpPr/>
          <p:nvPr/>
        </p:nvSpPr>
        <p:spPr>
          <a:xfrm>
            <a:off x="6617017" y="3589960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34017C20-A92A-E4DF-D1FF-B969D0FA297A}"/>
              </a:ext>
            </a:extLst>
          </p:cNvPr>
          <p:cNvSpPr/>
          <p:nvPr/>
        </p:nvSpPr>
        <p:spPr>
          <a:xfrm>
            <a:off x="7341695" y="358995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F5107B53-8B41-5254-8249-BE2EE4E8AD4C}"/>
              </a:ext>
            </a:extLst>
          </p:cNvPr>
          <p:cNvSpPr/>
          <p:nvPr/>
        </p:nvSpPr>
        <p:spPr>
          <a:xfrm>
            <a:off x="8066373" y="358995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1A80343E-1CFB-D8CA-F285-6052210C0799}"/>
              </a:ext>
            </a:extLst>
          </p:cNvPr>
          <p:cNvSpPr/>
          <p:nvPr/>
        </p:nvSpPr>
        <p:spPr>
          <a:xfrm>
            <a:off x="3718305" y="137021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F9B999C3-D5C5-40CC-D80A-4423FC932B2D}"/>
              </a:ext>
            </a:extLst>
          </p:cNvPr>
          <p:cNvSpPr/>
          <p:nvPr/>
        </p:nvSpPr>
        <p:spPr>
          <a:xfrm>
            <a:off x="4442983" y="137021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CE4DF9D6-EE82-B28F-0873-2F91F2E7D1E6}"/>
              </a:ext>
            </a:extLst>
          </p:cNvPr>
          <p:cNvSpPr/>
          <p:nvPr/>
        </p:nvSpPr>
        <p:spPr>
          <a:xfrm>
            <a:off x="5892339" y="137021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4482DFAE-F0D0-4BE9-EBF4-1ADD4048DAC8}"/>
              </a:ext>
            </a:extLst>
          </p:cNvPr>
          <p:cNvSpPr/>
          <p:nvPr/>
        </p:nvSpPr>
        <p:spPr>
          <a:xfrm>
            <a:off x="6617017" y="137021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9DA33F9F-BAF2-EE33-ED4A-1C2C0BE5749B}"/>
              </a:ext>
            </a:extLst>
          </p:cNvPr>
          <p:cNvSpPr/>
          <p:nvPr/>
        </p:nvSpPr>
        <p:spPr>
          <a:xfrm>
            <a:off x="7341695" y="1370215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4BC6F1DE-5134-1490-0ED1-2DD1136DDF5D}"/>
              </a:ext>
            </a:extLst>
          </p:cNvPr>
          <p:cNvSpPr/>
          <p:nvPr/>
        </p:nvSpPr>
        <p:spPr>
          <a:xfrm>
            <a:off x="8066373" y="137021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DA9D43F4-6D2F-EF67-2192-0BAAB72007EB}"/>
              </a:ext>
            </a:extLst>
          </p:cNvPr>
          <p:cNvSpPr/>
          <p:nvPr/>
        </p:nvSpPr>
        <p:spPr>
          <a:xfrm>
            <a:off x="3718305" y="63029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67177FB8-897F-1036-94F0-7F222CEA0934}"/>
              </a:ext>
            </a:extLst>
          </p:cNvPr>
          <p:cNvSpPr/>
          <p:nvPr/>
        </p:nvSpPr>
        <p:spPr>
          <a:xfrm>
            <a:off x="4442983" y="63029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60B7218C-FE3F-190F-B5E2-97F900ABF42C}"/>
              </a:ext>
            </a:extLst>
          </p:cNvPr>
          <p:cNvSpPr/>
          <p:nvPr/>
        </p:nvSpPr>
        <p:spPr>
          <a:xfrm>
            <a:off x="5167661" y="63029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5140C9F7-AFEB-DD0F-87A1-9449DFC11F55}"/>
              </a:ext>
            </a:extLst>
          </p:cNvPr>
          <p:cNvSpPr/>
          <p:nvPr/>
        </p:nvSpPr>
        <p:spPr>
          <a:xfrm>
            <a:off x="5892339" y="63029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6B3F32A5-6FA7-167A-9396-5A69CA41CF92}"/>
              </a:ext>
            </a:extLst>
          </p:cNvPr>
          <p:cNvSpPr/>
          <p:nvPr/>
        </p:nvSpPr>
        <p:spPr>
          <a:xfrm>
            <a:off x="6617017" y="63029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073A6427-3FF9-9A94-F6A2-0AE756594362}"/>
              </a:ext>
            </a:extLst>
          </p:cNvPr>
          <p:cNvSpPr/>
          <p:nvPr/>
        </p:nvSpPr>
        <p:spPr>
          <a:xfrm>
            <a:off x="7341695" y="63029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2A37283A-490C-417A-434C-DD15F6397902}"/>
              </a:ext>
            </a:extLst>
          </p:cNvPr>
          <p:cNvSpPr/>
          <p:nvPr/>
        </p:nvSpPr>
        <p:spPr>
          <a:xfrm>
            <a:off x="8066373" y="63029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D649A6B-C270-6A63-5350-A10FA39CC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502" y="1764476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Ellipse 57">
            <a:extLst>
              <a:ext uri="{FF2B5EF4-FFF2-40B4-BE49-F238E27FC236}">
                <a16:creationId xmlns:a16="http://schemas.microsoft.com/office/drawing/2014/main" id="{66E6DC93-97E3-32B5-DD9F-54C38AE19DF8}"/>
              </a:ext>
            </a:extLst>
          </p:cNvPr>
          <p:cNvSpPr/>
          <p:nvPr/>
        </p:nvSpPr>
        <p:spPr>
          <a:xfrm>
            <a:off x="3718305" y="285004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F06B9D35-981D-F127-FEEC-974B9549CFC8}"/>
              </a:ext>
            </a:extLst>
          </p:cNvPr>
          <p:cNvSpPr/>
          <p:nvPr/>
        </p:nvSpPr>
        <p:spPr>
          <a:xfrm>
            <a:off x="4442983" y="285004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00FF2EA7-7054-295E-5C7C-7D4E641C9847}"/>
              </a:ext>
            </a:extLst>
          </p:cNvPr>
          <p:cNvSpPr/>
          <p:nvPr/>
        </p:nvSpPr>
        <p:spPr>
          <a:xfrm>
            <a:off x="5167661" y="285004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388AAF9F-7B32-8C88-582F-85325216E587}"/>
              </a:ext>
            </a:extLst>
          </p:cNvPr>
          <p:cNvSpPr/>
          <p:nvPr/>
        </p:nvSpPr>
        <p:spPr>
          <a:xfrm>
            <a:off x="5892339" y="285004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C1E832A7-84ED-B013-08CC-A2BD3438BB20}"/>
              </a:ext>
            </a:extLst>
          </p:cNvPr>
          <p:cNvSpPr/>
          <p:nvPr/>
        </p:nvSpPr>
        <p:spPr>
          <a:xfrm>
            <a:off x="6617017" y="285004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E697B133-D253-0C10-A335-DCC2D93EC74F}"/>
              </a:ext>
            </a:extLst>
          </p:cNvPr>
          <p:cNvSpPr/>
          <p:nvPr/>
        </p:nvSpPr>
        <p:spPr>
          <a:xfrm>
            <a:off x="7341695" y="285004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5BDA4A1D-1F05-58C3-000B-EBB66997E4C4}"/>
              </a:ext>
            </a:extLst>
          </p:cNvPr>
          <p:cNvSpPr/>
          <p:nvPr/>
        </p:nvSpPr>
        <p:spPr>
          <a:xfrm>
            <a:off x="8066373" y="2850045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36C1EFF6-A8A6-A7A7-9A4E-AD2FBFD6F9B0}"/>
              </a:ext>
            </a:extLst>
          </p:cNvPr>
          <p:cNvSpPr/>
          <p:nvPr/>
        </p:nvSpPr>
        <p:spPr>
          <a:xfrm>
            <a:off x="3718305" y="211013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7BE9AAB-6495-25F2-8992-41F3DE527F99}"/>
              </a:ext>
            </a:extLst>
          </p:cNvPr>
          <p:cNvSpPr/>
          <p:nvPr/>
        </p:nvSpPr>
        <p:spPr>
          <a:xfrm>
            <a:off x="4442983" y="211013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CF5659D3-F8C1-DDB0-8BC6-B1483F3C22C2}"/>
              </a:ext>
            </a:extLst>
          </p:cNvPr>
          <p:cNvSpPr/>
          <p:nvPr/>
        </p:nvSpPr>
        <p:spPr>
          <a:xfrm>
            <a:off x="5167661" y="211013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84DB7D82-25A9-D673-69AA-4FFE4E364A54}"/>
              </a:ext>
            </a:extLst>
          </p:cNvPr>
          <p:cNvSpPr/>
          <p:nvPr/>
        </p:nvSpPr>
        <p:spPr>
          <a:xfrm>
            <a:off x="5892339" y="211013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48474315-4237-ACCF-66EE-B57D21C1B4C7}"/>
              </a:ext>
            </a:extLst>
          </p:cNvPr>
          <p:cNvSpPr/>
          <p:nvPr/>
        </p:nvSpPr>
        <p:spPr>
          <a:xfrm>
            <a:off x="6617017" y="211013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449EE4B4-07DD-A0E8-9503-2798D5A1D8B0}"/>
              </a:ext>
            </a:extLst>
          </p:cNvPr>
          <p:cNvSpPr/>
          <p:nvPr/>
        </p:nvSpPr>
        <p:spPr>
          <a:xfrm>
            <a:off x="7341695" y="211013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A1D99022-DA6C-7A07-8292-AB9BBC0BE14B}"/>
              </a:ext>
            </a:extLst>
          </p:cNvPr>
          <p:cNvSpPr/>
          <p:nvPr/>
        </p:nvSpPr>
        <p:spPr>
          <a:xfrm>
            <a:off x="8066373" y="2110130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A533ABA-7104-D342-C222-3C8E2058C0A6}"/>
              </a:ext>
            </a:extLst>
          </p:cNvPr>
          <p:cNvSpPr/>
          <p:nvPr/>
        </p:nvSpPr>
        <p:spPr>
          <a:xfrm>
            <a:off x="9251202" y="4036659"/>
            <a:ext cx="557349" cy="55734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→</a:t>
            </a:r>
            <a:endParaRPr lang="de-DE" sz="800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5E0180F-0C4D-9762-6AAF-891054395BEA}"/>
              </a:ext>
            </a:extLst>
          </p:cNvPr>
          <p:cNvSpPr/>
          <p:nvPr/>
        </p:nvSpPr>
        <p:spPr>
          <a:xfrm>
            <a:off x="2254801" y="4036660"/>
            <a:ext cx="557349" cy="55734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←</a:t>
            </a:r>
            <a:endParaRPr lang="de-DE" sz="800" dirty="0"/>
          </a:p>
        </p:txBody>
      </p:sp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3A51F164-DEB9-20A3-C6EF-9E1B0794A120}"/>
              </a:ext>
            </a:extLst>
          </p:cNvPr>
          <p:cNvGrpSpPr/>
          <p:nvPr/>
        </p:nvGrpSpPr>
        <p:grpSpPr>
          <a:xfrm>
            <a:off x="1416475" y="1094363"/>
            <a:ext cx="1894301" cy="2629181"/>
            <a:chOff x="1754155" y="2957803"/>
            <a:chExt cx="1343608" cy="2052735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19A6E7EB-4D18-2D0B-2C0E-B4F306C9A097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C7FA9B4-F068-CAE2-674E-9E0F88853F89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ESP32</a:t>
              </a: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D571DA0C-4739-17DB-0355-5703D4EB090D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CA3224F3-7D29-7F28-15B7-B498D6EF5FA9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34F4A773-8081-B6B1-3046-A9A71FE7366C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7387C9B-F61E-DC3F-B21F-EDFA9D1F3347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F68749FB-7874-9FE6-FFFF-EC4941355C4D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F41F1A51-E882-E2D4-B38A-7E84F8DE5B1F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18214427-281B-52EB-5456-75C07CE6FF17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5A6BDC06-DEDA-14A2-D5AD-3347E55E22C7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9C3521C9-93D2-80C5-49E9-946D88C0657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4B885257-C8B1-29C9-7765-C1D33F906AD3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CB6A8B89-2D0B-4A47-7143-6E56CE051043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B164ED54-5A30-2C73-A5B8-77FC264B0A8E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BC4E443F-CFEC-1AE5-6559-C48B388823EB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03EDB83B-213E-CBF1-813B-35E10A9C7A9C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FBA6409D-F6C4-4BC4-AD31-A6AD2695F91F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25ECC044-B5A1-4C3F-6582-B7EB29B1FE17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F7F4146D-0C70-3A90-3B66-2F8D83D0880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D778F434-F4AA-D7D8-8A10-0E5F72FDF1D4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8A5A4ED3-2174-A622-E338-1EA0253B4DA1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3856BAD4-C3BD-A9F2-9F81-DA6AFA4935BD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F131EA6A-2B77-5FA3-46F3-F1A075A7D16B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39790AC6-EA14-0369-89F3-7E9604A46C0F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D521EDA7-6609-D6D6-D3AB-AD98B09C1E82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DF21F33A-AA9E-2CB3-D647-D2292A8EF0A4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B9B83898-2296-8F58-F3F2-419579FCCAE3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F9C7CBB9-AC21-BB48-EE7B-DE731938B70D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1D9CF599-8979-5B8A-2A18-AE0622B97DA7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2FF6717E-D2A9-4063-02C1-747686990FBC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7179BF82-CE7B-7EE4-CCC1-DD61D710D6D6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07F66D93-F2E7-86E5-BFBB-1DE2D31E0223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" name="Ellipse 12">
            <a:extLst>
              <a:ext uri="{FF2B5EF4-FFF2-40B4-BE49-F238E27FC236}">
                <a16:creationId xmlns:a16="http://schemas.microsoft.com/office/drawing/2014/main" id="{50BFFE55-5509-1308-8956-3E2328E2C92D}"/>
              </a:ext>
            </a:extLst>
          </p:cNvPr>
          <p:cNvSpPr/>
          <p:nvPr/>
        </p:nvSpPr>
        <p:spPr>
          <a:xfrm>
            <a:off x="9840432" y="3320414"/>
            <a:ext cx="557349" cy="55734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↓</a:t>
            </a:r>
            <a:endParaRPr lang="de-DE" sz="800" dirty="0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2C7C3CB4-DA07-F1E3-53CC-CE861F63CF90}"/>
              </a:ext>
            </a:extLst>
          </p:cNvPr>
          <p:cNvSpPr/>
          <p:nvPr/>
        </p:nvSpPr>
        <p:spPr>
          <a:xfrm>
            <a:off x="5167661" y="358995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B4B0070E-FE43-1B0A-7BCE-B45F8F785019}"/>
              </a:ext>
            </a:extLst>
          </p:cNvPr>
          <p:cNvSpPr/>
          <p:nvPr/>
        </p:nvSpPr>
        <p:spPr>
          <a:xfrm>
            <a:off x="5167661" y="1370215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1012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67EE3998-960B-9685-5035-B2D0E096108B}"/>
              </a:ext>
            </a:extLst>
          </p:cNvPr>
          <p:cNvSpPr/>
          <p:nvPr/>
        </p:nvSpPr>
        <p:spPr>
          <a:xfrm>
            <a:off x="1099457" y="80243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87EE642E-4A4D-7901-6A35-DB3E16042D16}"/>
              </a:ext>
            </a:extLst>
          </p:cNvPr>
          <p:cNvSpPr/>
          <p:nvPr/>
        </p:nvSpPr>
        <p:spPr>
          <a:xfrm>
            <a:off x="9926216" y="1603465"/>
            <a:ext cx="557349" cy="55734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Neues Spiel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41D6D6D-F52D-787A-7039-41E17D70D0AB}"/>
              </a:ext>
            </a:extLst>
          </p:cNvPr>
          <p:cNvSpPr/>
          <p:nvPr/>
        </p:nvSpPr>
        <p:spPr>
          <a:xfrm>
            <a:off x="8992360" y="1603465"/>
            <a:ext cx="557349" cy="55734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On/Off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784919D1-CBBE-4690-0225-8149368253D8}"/>
              </a:ext>
            </a:extLst>
          </p:cNvPr>
          <p:cNvSpPr/>
          <p:nvPr/>
        </p:nvSpPr>
        <p:spPr>
          <a:xfrm>
            <a:off x="3718305" y="483835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B4FE0FC-44E3-07D6-08A2-540AA27BE9AD}"/>
              </a:ext>
            </a:extLst>
          </p:cNvPr>
          <p:cNvSpPr/>
          <p:nvPr/>
        </p:nvSpPr>
        <p:spPr>
          <a:xfrm>
            <a:off x="4442983" y="483835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25CE43AC-6906-934D-4553-60B899FA5081}"/>
              </a:ext>
            </a:extLst>
          </p:cNvPr>
          <p:cNvSpPr/>
          <p:nvPr/>
        </p:nvSpPr>
        <p:spPr>
          <a:xfrm>
            <a:off x="5167661" y="483835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14A8158D-FE3C-538E-6BFD-0FD30DA71D9A}"/>
              </a:ext>
            </a:extLst>
          </p:cNvPr>
          <p:cNvSpPr/>
          <p:nvPr/>
        </p:nvSpPr>
        <p:spPr>
          <a:xfrm>
            <a:off x="5892339" y="483835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5393B7A4-338F-D396-FBB8-E871470B16AF}"/>
              </a:ext>
            </a:extLst>
          </p:cNvPr>
          <p:cNvSpPr/>
          <p:nvPr/>
        </p:nvSpPr>
        <p:spPr>
          <a:xfrm>
            <a:off x="6617017" y="483835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EA7EF8DC-B29F-E510-01E3-D732F54E312B}"/>
              </a:ext>
            </a:extLst>
          </p:cNvPr>
          <p:cNvSpPr/>
          <p:nvPr/>
        </p:nvSpPr>
        <p:spPr>
          <a:xfrm>
            <a:off x="7341695" y="483835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65062BFE-B6A6-08C0-BF07-EAB61C1F07E3}"/>
              </a:ext>
            </a:extLst>
          </p:cNvPr>
          <p:cNvSpPr/>
          <p:nvPr/>
        </p:nvSpPr>
        <p:spPr>
          <a:xfrm>
            <a:off x="8066373" y="483835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0D95F875-5E46-B9E1-1172-8F8F0801FE53}"/>
              </a:ext>
            </a:extLst>
          </p:cNvPr>
          <p:cNvSpPr/>
          <p:nvPr/>
        </p:nvSpPr>
        <p:spPr>
          <a:xfrm>
            <a:off x="3718305" y="40990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0AF2DFC4-7D67-2D3E-65E6-71D717F3A5BB}"/>
              </a:ext>
            </a:extLst>
          </p:cNvPr>
          <p:cNvSpPr/>
          <p:nvPr/>
        </p:nvSpPr>
        <p:spPr>
          <a:xfrm>
            <a:off x="4442983" y="40990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CC085D95-ED6E-7A30-5410-C007397D6F87}"/>
              </a:ext>
            </a:extLst>
          </p:cNvPr>
          <p:cNvSpPr/>
          <p:nvPr/>
        </p:nvSpPr>
        <p:spPr>
          <a:xfrm>
            <a:off x="5892339" y="40990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AC74FAA1-1266-2FC9-6D05-24AC10FD2BAA}"/>
              </a:ext>
            </a:extLst>
          </p:cNvPr>
          <p:cNvSpPr/>
          <p:nvPr/>
        </p:nvSpPr>
        <p:spPr>
          <a:xfrm>
            <a:off x="6617017" y="40990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7904C544-CB8F-694B-2D73-AABF856ED54C}"/>
              </a:ext>
            </a:extLst>
          </p:cNvPr>
          <p:cNvSpPr/>
          <p:nvPr/>
        </p:nvSpPr>
        <p:spPr>
          <a:xfrm>
            <a:off x="7341695" y="409906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8DD2A4C8-074C-7E89-1544-3645040374C7}"/>
              </a:ext>
            </a:extLst>
          </p:cNvPr>
          <p:cNvSpPr/>
          <p:nvPr/>
        </p:nvSpPr>
        <p:spPr>
          <a:xfrm>
            <a:off x="8066373" y="409906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9C933DD3-C627-8F61-1798-04D5E9A5117C}"/>
              </a:ext>
            </a:extLst>
          </p:cNvPr>
          <p:cNvSpPr/>
          <p:nvPr/>
        </p:nvSpPr>
        <p:spPr>
          <a:xfrm>
            <a:off x="3718305" y="187931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33120E9F-7ED0-9C4F-60C9-152DCC3A5DEC}"/>
              </a:ext>
            </a:extLst>
          </p:cNvPr>
          <p:cNvSpPr/>
          <p:nvPr/>
        </p:nvSpPr>
        <p:spPr>
          <a:xfrm>
            <a:off x="4442983" y="187931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9F24E0DA-D61D-650B-E655-B1F03C9FC86C}"/>
              </a:ext>
            </a:extLst>
          </p:cNvPr>
          <p:cNvSpPr/>
          <p:nvPr/>
        </p:nvSpPr>
        <p:spPr>
          <a:xfrm>
            <a:off x="5892339" y="187931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DFE6E84B-98B6-D3FC-9F2F-029AC3C2CEDB}"/>
              </a:ext>
            </a:extLst>
          </p:cNvPr>
          <p:cNvSpPr/>
          <p:nvPr/>
        </p:nvSpPr>
        <p:spPr>
          <a:xfrm>
            <a:off x="6617017" y="187931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B5B5B405-D4A6-FA93-104E-D873B3A93472}"/>
              </a:ext>
            </a:extLst>
          </p:cNvPr>
          <p:cNvSpPr/>
          <p:nvPr/>
        </p:nvSpPr>
        <p:spPr>
          <a:xfrm>
            <a:off x="7341695" y="187931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9634EE5C-726A-C279-394F-D80E9DED8FFD}"/>
              </a:ext>
            </a:extLst>
          </p:cNvPr>
          <p:cNvSpPr/>
          <p:nvPr/>
        </p:nvSpPr>
        <p:spPr>
          <a:xfrm>
            <a:off x="8066373" y="187931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292BBEA7-B569-5E40-DF07-D75B80566FA2}"/>
              </a:ext>
            </a:extLst>
          </p:cNvPr>
          <p:cNvSpPr/>
          <p:nvPr/>
        </p:nvSpPr>
        <p:spPr>
          <a:xfrm>
            <a:off x="3718305" y="113940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88BA1CAC-1336-D3E8-26EE-F6EED1204532}"/>
              </a:ext>
            </a:extLst>
          </p:cNvPr>
          <p:cNvSpPr/>
          <p:nvPr/>
        </p:nvSpPr>
        <p:spPr>
          <a:xfrm>
            <a:off x="4442983" y="113940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6E681CFC-D282-7807-9AAC-071B86ABB4BF}"/>
              </a:ext>
            </a:extLst>
          </p:cNvPr>
          <p:cNvSpPr/>
          <p:nvPr/>
        </p:nvSpPr>
        <p:spPr>
          <a:xfrm>
            <a:off x="5167661" y="1139400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021C4384-C76B-F963-0E0B-CB9EE40318B7}"/>
              </a:ext>
            </a:extLst>
          </p:cNvPr>
          <p:cNvSpPr/>
          <p:nvPr/>
        </p:nvSpPr>
        <p:spPr>
          <a:xfrm>
            <a:off x="5892339" y="113940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B9EE2A93-2844-234B-4071-5DEE2FA1BD54}"/>
              </a:ext>
            </a:extLst>
          </p:cNvPr>
          <p:cNvSpPr/>
          <p:nvPr/>
        </p:nvSpPr>
        <p:spPr>
          <a:xfrm>
            <a:off x="6617017" y="113940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1D35ED54-CA4D-8EB4-CFDF-1BFD404E4F47}"/>
              </a:ext>
            </a:extLst>
          </p:cNvPr>
          <p:cNvSpPr/>
          <p:nvPr/>
        </p:nvSpPr>
        <p:spPr>
          <a:xfrm>
            <a:off x="7341695" y="1139400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D6024965-B467-B1B7-82A5-00DEBE1BC7D4}"/>
              </a:ext>
            </a:extLst>
          </p:cNvPr>
          <p:cNvSpPr/>
          <p:nvPr/>
        </p:nvSpPr>
        <p:spPr>
          <a:xfrm>
            <a:off x="8066373" y="113939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16" name="Picture 4">
            <a:extLst>
              <a:ext uri="{FF2B5EF4-FFF2-40B4-BE49-F238E27FC236}">
                <a16:creationId xmlns:a16="http://schemas.microsoft.com/office/drawing/2014/main" id="{6A6D0759-B892-563F-86A8-9E9006CDD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502" y="227357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Ellipse 116">
            <a:extLst>
              <a:ext uri="{FF2B5EF4-FFF2-40B4-BE49-F238E27FC236}">
                <a16:creationId xmlns:a16="http://schemas.microsoft.com/office/drawing/2014/main" id="{52EFCC52-03C2-EB02-F75E-1C217222FD26}"/>
              </a:ext>
            </a:extLst>
          </p:cNvPr>
          <p:cNvSpPr/>
          <p:nvPr/>
        </p:nvSpPr>
        <p:spPr>
          <a:xfrm>
            <a:off x="3718305" y="335914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D7158884-3121-1115-A0CE-114B0D80C45B}"/>
              </a:ext>
            </a:extLst>
          </p:cNvPr>
          <p:cNvSpPr/>
          <p:nvPr/>
        </p:nvSpPr>
        <p:spPr>
          <a:xfrm>
            <a:off x="4442983" y="335914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9D99835D-D4BF-971C-9E70-9DCAD3D4486F}"/>
              </a:ext>
            </a:extLst>
          </p:cNvPr>
          <p:cNvSpPr/>
          <p:nvPr/>
        </p:nvSpPr>
        <p:spPr>
          <a:xfrm>
            <a:off x="5167661" y="335914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0E06944D-33D6-A224-59BD-FAB568EAAC09}"/>
              </a:ext>
            </a:extLst>
          </p:cNvPr>
          <p:cNvSpPr/>
          <p:nvPr/>
        </p:nvSpPr>
        <p:spPr>
          <a:xfrm>
            <a:off x="5892339" y="335914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8E44B041-888D-935A-507F-3AB47061FAC4}"/>
              </a:ext>
            </a:extLst>
          </p:cNvPr>
          <p:cNvSpPr/>
          <p:nvPr/>
        </p:nvSpPr>
        <p:spPr>
          <a:xfrm>
            <a:off x="6617017" y="335914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>
            <a:extLst>
              <a:ext uri="{FF2B5EF4-FFF2-40B4-BE49-F238E27FC236}">
                <a16:creationId xmlns:a16="http://schemas.microsoft.com/office/drawing/2014/main" id="{06E53061-2C58-FE2B-F2A4-143E310251D6}"/>
              </a:ext>
            </a:extLst>
          </p:cNvPr>
          <p:cNvSpPr/>
          <p:nvPr/>
        </p:nvSpPr>
        <p:spPr>
          <a:xfrm>
            <a:off x="7341695" y="335914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FB12227A-BA79-EAAD-065C-5DC3F956F9C9}"/>
              </a:ext>
            </a:extLst>
          </p:cNvPr>
          <p:cNvSpPr/>
          <p:nvPr/>
        </p:nvSpPr>
        <p:spPr>
          <a:xfrm>
            <a:off x="8066373" y="335914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B6A26A0C-9F3F-765D-0F74-B82170BDD210}"/>
              </a:ext>
            </a:extLst>
          </p:cNvPr>
          <p:cNvSpPr/>
          <p:nvPr/>
        </p:nvSpPr>
        <p:spPr>
          <a:xfrm>
            <a:off x="3718305" y="261923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EFEB312B-4CEE-C13C-FEC0-F0DACC747E47}"/>
              </a:ext>
            </a:extLst>
          </p:cNvPr>
          <p:cNvSpPr/>
          <p:nvPr/>
        </p:nvSpPr>
        <p:spPr>
          <a:xfrm>
            <a:off x="4442983" y="261923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>
            <a:extLst>
              <a:ext uri="{FF2B5EF4-FFF2-40B4-BE49-F238E27FC236}">
                <a16:creationId xmlns:a16="http://schemas.microsoft.com/office/drawing/2014/main" id="{ED172E8B-8CF6-39AB-4E10-C353CF298C10}"/>
              </a:ext>
            </a:extLst>
          </p:cNvPr>
          <p:cNvSpPr/>
          <p:nvPr/>
        </p:nvSpPr>
        <p:spPr>
          <a:xfrm>
            <a:off x="5167661" y="261923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>
            <a:extLst>
              <a:ext uri="{FF2B5EF4-FFF2-40B4-BE49-F238E27FC236}">
                <a16:creationId xmlns:a16="http://schemas.microsoft.com/office/drawing/2014/main" id="{534023E8-C160-8D74-C27F-66092C439372}"/>
              </a:ext>
            </a:extLst>
          </p:cNvPr>
          <p:cNvSpPr/>
          <p:nvPr/>
        </p:nvSpPr>
        <p:spPr>
          <a:xfrm>
            <a:off x="5892339" y="261923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4" name="Ellipse 1023">
            <a:extLst>
              <a:ext uri="{FF2B5EF4-FFF2-40B4-BE49-F238E27FC236}">
                <a16:creationId xmlns:a16="http://schemas.microsoft.com/office/drawing/2014/main" id="{B6775537-7454-338C-976F-DE2A567B58D7}"/>
              </a:ext>
            </a:extLst>
          </p:cNvPr>
          <p:cNvSpPr/>
          <p:nvPr/>
        </p:nvSpPr>
        <p:spPr>
          <a:xfrm>
            <a:off x="6617017" y="261923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5" name="Ellipse 1024">
            <a:extLst>
              <a:ext uri="{FF2B5EF4-FFF2-40B4-BE49-F238E27FC236}">
                <a16:creationId xmlns:a16="http://schemas.microsoft.com/office/drawing/2014/main" id="{FA4A7E14-A086-D878-D123-238205147CB5}"/>
              </a:ext>
            </a:extLst>
          </p:cNvPr>
          <p:cNvSpPr/>
          <p:nvPr/>
        </p:nvSpPr>
        <p:spPr>
          <a:xfrm>
            <a:off x="7341695" y="261923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6" name="Ellipse 1025">
            <a:extLst>
              <a:ext uri="{FF2B5EF4-FFF2-40B4-BE49-F238E27FC236}">
                <a16:creationId xmlns:a16="http://schemas.microsoft.com/office/drawing/2014/main" id="{2AE85A6A-9B54-105D-2DF4-A524B1C8BE8A}"/>
              </a:ext>
            </a:extLst>
          </p:cNvPr>
          <p:cNvSpPr/>
          <p:nvPr/>
        </p:nvSpPr>
        <p:spPr>
          <a:xfrm>
            <a:off x="8066373" y="261923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27" name="Ellipse 1026">
            <a:extLst>
              <a:ext uri="{FF2B5EF4-FFF2-40B4-BE49-F238E27FC236}">
                <a16:creationId xmlns:a16="http://schemas.microsoft.com/office/drawing/2014/main" id="{6364D91A-1199-D1EB-1914-3FE24C9D2B76}"/>
              </a:ext>
            </a:extLst>
          </p:cNvPr>
          <p:cNvSpPr/>
          <p:nvPr/>
        </p:nvSpPr>
        <p:spPr>
          <a:xfrm>
            <a:off x="9251202" y="4545761"/>
            <a:ext cx="557349" cy="55734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→</a:t>
            </a:r>
            <a:endParaRPr lang="de-DE" sz="800" dirty="0"/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E163409-ACFA-72CB-1EE5-CF641C890263}"/>
              </a:ext>
            </a:extLst>
          </p:cNvPr>
          <p:cNvSpPr/>
          <p:nvPr/>
        </p:nvSpPr>
        <p:spPr>
          <a:xfrm>
            <a:off x="2254801" y="4545762"/>
            <a:ext cx="557349" cy="55734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←</a:t>
            </a:r>
            <a:endParaRPr lang="de-DE" sz="800" dirty="0"/>
          </a:p>
        </p:txBody>
      </p:sp>
      <p:grpSp>
        <p:nvGrpSpPr>
          <p:cNvPr id="1030" name="Gruppieren 1029">
            <a:extLst>
              <a:ext uri="{FF2B5EF4-FFF2-40B4-BE49-F238E27FC236}">
                <a16:creationId xmlns:a16="http://schemas.microsoft.com/office/drawing/2014/main" id="{0D48D4D1-BD02-1505-18B7-A930A963A332}"/>
              </a:ext>
            </a:extLst>
          </p:cNvPr>
          <p:cNvGrpSpPr/>
          <p:nvPr/>
        </p:nvGrpSpPr>
        <p:grpSpPr>
          <a:xfrm>
            <a:off x="1416475" y="1603465"/>
            <a:ext cx="1894301" cy="2629181"/>
            <a:chOff x="1754155" y="2957803"/>
            <a:chExt cx="1343608" cy="2052735"/>
          </a:xfrm>
        </p:grpSpPr>
        <p:sp>
          <p:nvSpPr>
            <p:cNvPr id="1031" name="Rechteck 1030">
              <a:extLst>
                <a:ext uri="{FF2B5EF4-FFF2-40B4-BE49-F238E27FC236}">
                  <a16:creationId xmlns:a16="http://schemas.microsoft.com/office/drawing/2014/main" id="{0E1C5973-132E-1813-5382-D2BD9DCD32F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2" name="Rechteck 1031">
              <a:extLst>
                <a:ext uri="{FF2B5EF4-FFF2-40B4-BE49-F238E27FC236}">
                  <a16:creationId xmlns:a16="http://schemas.microsoft.com/office/drawing/2014/main" id="{7ADC4153-480F-A538-1D5E-6E0BF30EDFEC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ESP32</a:t>
              </a:r>
            </a:p>
          </p:txBody>
        </p:sp>
        <p:sp>
          <p:nvSpPr>
            <p:cNvPr id="1033" name="Ellipse 1032">
              <a:extLst>
                <a:ext uri="{FF2B5EF4-FFF2-40B4-BE49-F238E27FC236}">
                  <a16:creationId xmlns:a16="http://schemas.microsoft.com/office/drawing/2014/main" id="{44E890D0-53C0-5EDB-859C-B099CDF47310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4" name="Ellipse 1033">
              <a:extLst>
                <a:ext uri="{FF2B5EF4-FFF2-40B4-BE49-F238E27FC236}">
                  <a16:creationId xmlns:a16="http://schemas.microsoft.com/office/drawing/2014/main" id="{D8002604-0B6F-469E-C513-97506DC09E2F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5" name="Ellipse 1034">
              <a:extLst>
                <a:ext uri="{FF2B5EF4-FFF2-40B4-BE49-F238E27FC236}">
                  <a16:creationId xmlns:a16="http://schemas.microsoft.com/office/drawing/2014/main" id="{DF3D28B9-C351-8E94-E46E-CC062E193EB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6" name="Ellipse 1035">
              <a:extLst>
                <a:ext uri="{FF2B5EF4-FFF2-40B4-BE49-F238E27FC236}">
                  <a16:creationId xmlns:a16="http://schemas.microsoft.com/office/drawing/2014/main" id="{02F5721E-89E4-DED1-1BBC-3B6BB305BE4A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7" name="Ellipse 1036">
              <a:extLst>
                <a:ext uri="{FF2B5EF4-FFF2-40B4-BE49-F238E27FC236}">
                  <a16:creationId xmlns:a16="http://schemas.microsoft.com/office/drawing/2014/main" id="{FD15E282-4819-83FF-125D-B6E3E91E352A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8" name="Ellipse 1037">
              <a:extLst>
                <a:ext uri="{FF2B5EF4-FFF2-40B4-BE49-F238E27FC236}">
                  <a16:creationId xmlns:a16="http://schemas.microsoft.com/office/drawing/2014/main" id="{ED6A6E33-5296-DEA5-1F84-50769EB4D072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9" name="Ellipse 1038">
              <a:extLst>
                <a:ext uri="{FF2B5EF4-FFF2-40B4-BE49-F238E27FC236}">
                  <a16:creationId xmlns:a16="http://schemas.microsoft.com/office/drawing/2014/main" id="{45B9B8DB-48A8-E40F-0DF2-4316109028E7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0" name="Ellipse 1039">
              <a:extLst>
                <a:ext uri="{FF2B5EF4-FFF2-40B4-BE49-F238E27FC236}">
                  <a16:creationId xmlns:a16="http://schemas.microsoft.com/office/drawing/2014/main" id="{95656960-D946-1E09-07ED-E72BE644928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1" name="Ellipse 1040">
              <a:extLst>
                <a:ext uri="{FF2B5EF4-FFF2-40B4-BE49-F238E27FC236}">
                  <a16:creationId xmlns:a16="http://schemas.microsoft.com/office/drawing/2014/main" id="{36B6618F-3B5B-C708-F7A1-5365911D6BAE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2" name="Ellipse 1041">
              <a:extLst>
                <a:ext uri="{FF2B5EF4-FFF2-40B4-BE49-F238E27FC236}">
                  <a16:creationId xmlns:a16="http://schemas.microsoft.com/office/drawing/2014/main" id="{10C0847B-0831-4347-4A86-D2C659CF3269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3" name="Ellipse 1042">
              <a:extLst>
                <a:ext uri="{FF2B5EF4-FFF2-40B4-BE49-F238E27FC236}">
                  <a16:creationId xmlns:a16="http://schemas.microsoft.com/office/drawing/2014/main" id="{D0BD3B4E-2751-9DF0-238C-2000553DEB6A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4" name="Ellipse 1043">
              <a:extLst>
                <a:ext uri="{FF2B5EF4-FFF2-40B4-BE49-F238E27FC236}">
                  <a16:creationId xmlns:a16="http://schemas.microsoft.com/office/drawing/2014/main" id="{71F5531A-A9FB-3E89-2AA3-687B782487AD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5" name="Ellipse 1044">
              <a:extLst>
                <a:ext uri="{FF2B5EF4-FFF2-40B4-BE49-F238E27FC236}">
                  <a16:creationId xmlns:a16="http://schemas.microsoft.com/office/drawing/2014/main" id="{1F3A03EE-0EC0-79B2-8F91-184C6276E8AE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6" name="Ellipse 1045">
              <a:extLst>
                <a:ext uri="{FF2B5EF4-FFF2-40B4-BE49-F238E27FC236}">
                  <a16:creationId xmlns:a16="http://schemas.microsoft.com/office/drawing/2014/main" id="{B3283F6A-5E36-E9CD-E771-3D3B1160B69B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7" name="Ellipse 1046">
              <a:extLst>
                <a:ext uri="{FF2B5EF4-FFF2-40B4-BE49-F238E27FC236}">
                  <a16:creationId xmlns:a16="http://schemas.microsoft.com/office/drawing/2014/main" id="{6DE4E665-E17D-CA4E-C28F-7C57FFC1893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8" name="Ellipse 1047">
              <a:extLst>
                <a:ext uri="{FF2B5EF4-FFF2-40B4-BE49-F238E27FC236}">
                  <a16:creationId xmlns:a16="http://schemas.microsoft.com/office/drawing/2014/main" id="{589C50FE-BF3D-6EFE-080C-5C10F37BAA7F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9" name="Ellipse 1048">
              <a:extLst>
                <a:ext uri="{FF2B5EF4-FFF2-40B4-BE49-F238E27FC236}">
                  <a16:creationId xmlns:a16="http://schemas.microsoft.com/office/drawing/2014/main" id="{5045FF57-54A8-79DA-81CA-4F5B64310609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0" name="Ellipse 1049">
              <a:extLst>
                <a:ext uri="{FF2B5EF4-FFF2-40B4-BE49-F238E27FC236}">
                  <a16:creationId xmlns:a16="http://schemas.microsoft.com/office/drawing/2014/main" id="{9C05DD59-B1AE-489E-7B84-07383422C633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1" name="Ellipse 1050">
              <a:extLst>
                <a:ext uri="{FF2B5EF4-FFF2-40B4-BE49-F238E27FC236}">
                  <a16:creationId xmlns:a16="http://schemas.microsoft.com/office/drawing/2014/main" id="{84026666-5FC7-7978-B3C8-6E5810456E53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2" name="Ellipse 1051">
              <a:extLst>
                <a:ext uri="{FF2B5EF4-FFF2-40B4-BE49-F238E27FC236}">
                  <a16:creationId xmlns:a16="http://schemas.microsoft.com/office/drawing/2014/main" id="{F365DF34-C69F-B6EE-8EC0-0434F903B3BE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3" name="Ellipse 1052">
              <a:extLst>
                <a:ext uri="{FF2B5EF4-FFF2-40B4-BE49-F238E27FC236}">
                  <a16:creationId xmlns:a16="http://schemas.microsoft.com/office/drawing/2014/main" id="{9EA67536-97DA-DDFC-C3FF-4B2A4F473801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4" name="Ellipse 1053">
              <a:extLst>
                <a:ext uri="{FF2B5EF4-FFF2-40B4-BE49-F238E27FC236}">
                  <a16:creationId xmlns:a16="http://schemas.microsoft.com/office/drawing/2014/main" id="{C00C24F3-59FC-498B-8D47-37E774D015BB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5" name="Ellipse 1054">
              <a:extLst>
                <a:ext uri="{FF2B5EF4-FFF2-40B4-BE49-F238E27FC236}">
                  <a16:creationId xmlns:a16="http://schemas.microsoft.com/office/drawing/2014/main" id="{961CA6CB-0965-CFA3-02F9-1C444E70F4C0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6" name="Ellipse 1055">
              <a:extLst>
                <a:ext uri="{FF2B5EF4-FFF2-40B4-BE49-F238E27FC236}">
                  <a16:creationId xmlns:a16="http://schemas.microsoft.com/office/drawing/2014/main" id="{57033870-3029-8DB7-31B7-5C906B3B1872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7" name="Ellipse 1056">
              <a:extLst>
                <a:ext uri="{FF2B5EF4-FFF2-40B4-BE49-F238E27FC236}">
                  <a16:creationId xmlns:a16="http://schemas.microsoft.com/office/drawing/2014/main" id="{44C1AC73-4582-DBF9-9A02-9300032C73D8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8" name="Ellipse 1057">
              <a:extLst>
                <a:ext uri="{FF2B5EF4-FFF2-40B4-BE49-F238E27FC236}">
                  <a16:creationId xmlns:a16="http://schemas.microsoft.com/office/drawing/2014/main" id="{D28C914F-D86D-BDA0-18C7-D2A30F307B2E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9" name="Ellipse 1058">
              <a:extLst>
                <a:ext uri="{FF2B5EF4-FFF2-40B4-BE49-F238E27FC236}">
                  <a16:creationId xmlns:a16="http://schemas.microsoft.com/office/drawing/2014/main" id="{056D5FE4-5377-5E7D-98EC-22DDD769D67D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0" name="Ellipse 1059">
              <a:extLst>
                <a:ext uri="{FF2B5EF4-FFF2-40B4-BE49-F238E27FC236}">
                  <a16:creationId xmlns:a16="http://schemas.microsoft.com/office/drawing/2014/main" id="{FE2AF01D-B7AE-7B25-3444-A315EA04F27B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1" name="Ellipse 1060">
              <a:extLst>
                <a:ext uri="{FF2B5EF4-FFF2-40B4-BE49-F238E27FC236}">
                  <a16:creationId xmlns:a16="http://schemas.microsoft.com/office/drawing/2014/main" id="{C976262C-BAC8-7174-8E1E-23EC88D52F3C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2" name="Ellipse 1061">
              <a:extLst>
                <a:ext uri="{FF2B5EF4-FFF2-40B4-BE49-F238E27FC236}">
                  <a16:creationId xmlns:a16="http://schemas.microsoft.com/office/drawing/2014/main" id="{0038EFB0-BF51-BB39-D01C-A5DD83047735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65" name="Ellipse 1064">
            <a:extLst>
              <a:ext uri="{FF2B5EF4-FFF2-40B4-BE49-F238E27FC236}">
                <a16:creationId xmlns:a16="http://schemas.microsoft.com/office/drawing/2014/main" id="{D4D2AA88-BBC0-EE15-2315-0FE81EF3149E}"/>
              </a:ext>
            </a:extLst>
          </p:cNvPr>
          <p:cNvSpPr/>
          <p:nvPr/>
        </p:nvSpPr>
        <p:spPr>
          <a:xfrm>
            <a:off x="9840432" y="3829516"/>
            <a:ext cx="557349" cy="55734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↓</a:t>
            </a:r>
            <a:endParaRPr lang="de-DE" sz="800" dirty="0"/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FAED8CA4-9520-89CA-F2CD-A628C8AFB52E}"/>
              </a:ext>
            </a:extLst>
          </p:cNvPr>
          <p:cNvSpPr/>
          <p:nvPr/>
        </p:nvSpPr>
        <p:spPr>
          <a:xfrm>
            <a:off x="230155" y="5055570"/>
            <a:ext cx="1738604" cy="1324947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AE019B64-2281-E0B5-8E42-050443848FCD}"/>
              </a:ext>
            </a:extLst>
          </p:cNvPr>
          <p:cNvSpPr/>
          <p:nvPr/>
        </p:nvSpPr>
        <p:spPr>
          <a:xfrm>
            <a:off x="10223240" y="5059047"/>
            <a:ext cx="1738604" cy="1324947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97741041-C866-5348-66C8-FB48D33A7878}"/>
              </a:ext>
            </a:extLst>
          </p:cNvPr>
          <p:cNvSpPr/>
          <p:nvPr/>
        </p:nvSpPr>
        <p:spPr>
          <a:xfrm>
            <a:off x="5167661" y="187931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7CC19682-3B48-1C94-95AD-092313F27DD1}"/>
              </a:ext>
            </a:extLst>
          </p:cNvPr>
          <p:cNvSpPr/>
          <p:nvPr/>
        </p:nvSpPr>
        <p:spPr>
          <a:xfrm>
            <a:off x="5167661" y="409906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17450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67EE3998-960B-9685-5035-B2D0E096108B}"/>
              </a:ext>
            </a:extLst>
          </p:cNvPr>
          <p:cNvSpPr/>
          <p:nvPr/>
        </p:nvSpPr>
        <p:spPr>
          <a:xfrm>
            <a:off x="1099457" y="80243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87EE642E-4A4D-7901-6A35-DB3E16042D16}"/>
              </a:ext>
            </a:extLst>
          </p:cNvPr>
          <p:cNvSpPr/>
          <p:nvPr/>
        </p:nvSpPr>
        <p:spPr>
          <a:xfrm>
            <a:off x="9926216" y="1603465"/>
            <a:ext cx="557349" cy="55734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Neues Spiel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41D6D6D-F52D-787A-7039-41E17D70D0AB}"/>
              </a:ext>
            </a:extLst>
          </p:cNvPr>
          <p:cNvSpPr/>
          <p:nvPr/>
        </p:nvSpPr>
        <p:spPr>
          <a:xfrm>
            <a:off x="8992360" y="1603465"/>
            <a:ext cx="557349" cy="55734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On/Off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784919D1-CBBE-4690-0225-8149368253D8}"/>
              </a:ext>
            </a:extLst>
          </p:cNvPr>
          <p:cNvSpPr/>
          <p:nvPr/>
        </p:nvSpPr>
        <p:spPr>
          <a:xfrm>
            <a:off x="3718305" y="483835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B4FE0FC-44E3-07D6-08A2-540AA27BE9AD}"/>
              </a:ext>
            </a:extLst>
          </p:cNvPr>
          <p:cNvSpPr/>
          <p:nvPr/>
        </p:nvSpPr>
        <p:spPr>
          <a:xfrm>
            <a:off x="4442983" y="483835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25CE43AC-6906-934D-4553-60B899FA5081}"/>
              </a:ext>
            </a:extLst>
          </p:cNvPr>
          <p:cNvSpPr/>
          <p:nvPr/>
        </p:nvSpPr>
        <p:spPr>
          <a:xfrm>
            <a:off x="5167661" y="483835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14A8158D-FE3C-538E-6BFD-0FD30DA71D9A}"/>
              </a:ext>
            </a:extLst>
          </p:cNvPr>
          <p:cNvSpPr/>
          <p:nvPr/>
        </p:nvSpPr>
        <p:spPr>
          <a:xfrm>
            <a:off x="5892339" y="483835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5393B7A4-338F-D396-FBB8-E871470B16AF}"/>
              </a:ext>
            </a:extLst>
          </p:cNvPr>
          <p:cNvSpPr/>
          <p:nvPr/>
        </p:nvSpPr>
        <p:spPr>
          <a:xfrm>
            <a:off x="6617017" y="483835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EA7EF8DC-B29F-E510-01E3-D732F54E312B}"/>
              </a:ext>
            </a:extLst>
          </p:cNvPr>
          <p:cNvSpPr/>
          <p:nvPr/>
        </p:nvSpPr>
        <p:spPr>
          <a:xfrm>
            <a:off x="7341695" y="483835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65062BFE-B6A6-08C0-BF07-EAB61C1F07E3}"/>
              </a:ext>
            </a:extLst>
          </p:cNvPr>
          <p:cNvSpPr/>
          <p:nvPr/>
        </p:nvSpPr>
        <p:spPr>
          <a:xfrm>
            <a:off x="8066373" y="483835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0D95F875-5E46-B9E1-1172-8F8F0801FE53}"/>
              </a:ext>
            </a:extLst>
          </p:cNvPr>
          <p:cNvSpPr/>
          <p:nvPr/>
        </p:nvSpPr>
        <p:spPr>
          <a:xfrm>
            <a:off x="3718305" y="40990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0AF2DFC4-7D67-2D3E-65E6-71D717F3A5BB}"/>
              </a:ext>
            </a:extLst>
          </p:cNvPr>
          <p:cNvSpPr/>
          <p:nvPr/>
        </p:nvSpPr>
        <p:spPr>
          <a:xfrm>
            <a:off x="4442983" y="40990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CC085D95-ED6E-7A30-5410-C007397D6F87}"/>
              </a:ext>
            </a:extLst>
          </p:cNvPr>
          <p:cNvSpPr/>
          <p:nvPr/>
        </p:nvSpPr>
        <p:spPr>
          <a:xfrm>
            <a:off x="5892339" y="40990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AC74FAA1-1266-2FC9-6D05-24AC10FD2BAA}"/>
              </a:ext>
            </a:extLst>
          </p:cNvPr>
          <p:cNvSpPr/>
          <p:nvPr/>
        </p:nvSpPr>
        <p:spPr>
          <a:xfrm>
            <a:off x="6617017" y="40990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7904C544-CB8F-694B-2D73-AABF856ED54C}"/>
              </a:ext>
            </a:extLst>
          </p:cNvPr>
          <p:cNvSpPr/>
          <p:nvPr/>
        </p:nvSpPr>
        <p:spPr>
          <a:xfrm>
            <a:off x="7341695" y="409906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8DD2A4C8-074C-7E89-1544-3645040374C7}"/>
              </a:ext>
            </a:extLst>
          </p:cNvPr>
          <p:cNvSpPr/>
          <p:nvPr/>
        </p:nvSpPr>
        <p:spPr>
          <a:xfrm>
            <a:off x="8066373" y="409906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9C933DD3-C627-8F61-1798-04D5E9A5117C}"/>
              </a:ext>
            </a:extLst>
          </p:cNvPr>
          <p:cNvSpPr/>
          <p:nvPr/>
        </p:nvSpPr>
        <p:spPr>
          <a:xfrm>
            <a:off x="3718305" y="187931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33120E9F-7ED0-9C4F-60C9-152DCC3A5DEC}"/>
              </a:ext>
            </a:extLst>
          </p:cNvPr>
          <p:cNvSpPr/>
          <p:nvPr/>
        </p:nvSpPr>
        <p:spPr>
          <a:xfrm>
            <a:off x="4442983" y="187931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9F24E0DA-D61D-650B-E655-B1F03C9FC86C}"/>
              </a:ext>
            </a:extLst>
          </p:cNvPr>
          <p:cNvSpPr/>
          <p:nvPr/>
        </p:nvSpPr>
        <p:spPr>
          <a:xfrm>
            <a:off x="5892339" y="187931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DFE6E84B-98B6-D3FC-9F2F-029AC3C2CEDB}"/>
              </a:ext>
            </a:extLst>
          </p:cNvPr>
          <p:cNvSpPr/>
          <p:nvPr/>
        </p:nvSpPr>
        <p:spPr>
          <a:xfrm>
            <a:off x="6617017" y="187931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B5B5B405-D4A6-FA93-104E-D873B3A93472}"/>
              </a:ext>
            </a:extLst>
          </p:cNvPr>
          <p:cNvSpPr/>
          <p:nvPr/>
        </p:nvSpPr>
        <p:spPr>
          <a:xfrm>
            <a:off x="7341695" y="187931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9634EE5C-726A-C279-394F-D80E9DED8FFD}"/>
              </a:ext>
            </a:extLst>
          </p:cNvPr>
          <p:cNvSpPr/>
          <p:nvPr/>
        </p:nvSpPr>
        <p:spPr>
          <a:xfrm>
            <a:off x="8066373" y="187931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292BBEA7-B569-5E40-DF07-D75B80566FA2}"/>
              </a:ext>
            </a:extLst>
          </p:cNvPr>
          <p:cNvSpPr/>
          <p:nvPr/>
        </p:nvSpPr>
        <p:spPr>
          <a:xfrm>
            <a:off x="3718305" y="1139401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88BA1CAC-1336-D3E8-26EE-F6EED1204532}"/>
              </a:ext>
            </a:extLst>
          </p:cNvPr>
          <p:cNvSpPr/>
          <p:nvPr/>
        </p:nvSpPr>
        <p:spPr>
          <a:xfrm>
            <a:off x="4442983" y="113940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6E681CFC-D282-7807-9AAC-071B86ABB4BF}"/>
              </a:ext>
            </a:extLst>
          </p:cNvPr>
          <p:cNvSpPr/>
          <p:nvPr/>
        </p:nvSpPr>
        <p:spPr>
          <a:xfrm>
            <a:off x="5167661" y="1139400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021C4384-C76B-F963-0E0B-CB9EE40318B7}"/>
              </a:ext>
            </a:extLst>
          </p:cNvPr>
          <p:cNvSpPr/>
          <p:nvPr/>
        </p:nvSpPr>
        <p:spPr>
          <a:xfrm>
            <a:off x="5892339" y="113940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B9EE2A93-2844-234B-4071-5DEE2FA1BD54}"/>
              </a:ext>
            </a:extLst>
          </p:cNvPr>
          <p:cNvSpPr/>
          <p:nvPr/>
        </p:nvSpPr>
        <p:spPr>
          <a:xfrm>
            <a:off x="6617017" y="113940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1D35ED54-CA4D-8EB4-CFDF-1BFD404E4F47}"/>
              </a:ext>
            </a:extLst>
          </p:cNvPr>
          <p:cNvSpPr/>
          <p:nvPr/>
        </p:nvSpPr>
        <p:spPr>
          <a:xfrm>
            <a:off x="7341695" y="1139400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D6024965-B467-B1B7-82A5-00DEBE1BC7D4}"/>
              </a:ext>
            </a:extLst>
          </p:cNvPr>
          <p:cNvSpPr/>
          <p:nvPr/>
        </p:nvSpPr>
        <p:spPr>
          <a:xfrm>
            <a:off x="8066373" y="113939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16" name="Picture 4">
            <a:extLst>
              <a:ext uri="{FF2B5EF4-FFF2-40B4-BE49-F238E27FC236}">
                <a16:creationId xmlns:a16="http://schemas.microsoft.com/office/drawing/2014/main" id="{6A6D0759-B892-563F-86A8-9E9006CDD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502" y="227357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Ellipse 116">
            <a:extLst>
              <a:ext uri="{FF2B5EF4-FFF2-40B4-BE49-F238E27FC236}">
                <a16:creationId xmlns:a16="http://schemas.microsoft.com/office/drawing/2014/main" id="{52EFCC52-03C2-EB02-F75E-1C217222FD26}"/>
              </a:ext>
            </a:extLst>
          </p:cNvPr>
          <p:cNvSpPr/>
          <p:nvPr/>
        </p:nvSpPr>
        <p:spPr>
          <a:xfrm>
            <a:off x="3718305" y="335914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D7158884-3121-1115-A0CE-114B0D80C45B}"/>
              </a:ext>
            </a:extLst>
          </p:cNvPr>
          <p:cNvSpPr/>
          <p:nvPr/>
        </p:nvSpPr>
        <p:spPr>
          <a:xfrm>
            <a:off x="4442983" y="335914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9D99835D-D4BF-971C-9E70-9DCAD3D4486F}"/>
              </a:ext>
            </a:extLst>
          </p:cNvPr>
          <p:cNvSpPr/>
          <p:nvPr/>
        </p:nvSpPr>
        <p:spPr>
          <a:xfrm>
            <a:off x="5167661" y="335914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0E06944D-33D6-A224-59BD-FAB568EAAC09}"/>
              </a:ext>
            </a:extLst>
          </p:cNvPr>
          <p:cNvSpPr/>
          <p:nvPr/>
        </p:nvSpPr>
        <p:spPr>
          <a:xfrm>
            <a:off x="5892339" y="335914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8E44B041-888D-935A-507F-3AB47061FAC4}"/>
              </a:ext>
            </a:extLst>
          </p:cNvPr>
          <p:cNvSpPr/>
          <p:nvPr/>
        </p:nvSpPr>
        <p:spPr>
          <a:xfrm>
            <a:off x="6617017" y="335914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>
            <a:extLst>
              <a:ext uri="{FF2B5EF4-FFF2-40B4-BE49-F238E27FC236}">
                <a16:creationId xmlns:a16="http://schemas.microsoft.com/office/drawing/2014/main" id="{06E53061-2C58-FE2B-F2A4-143E310251D6}"/>
              </a:ext>
            </a:extLst>
          </p:cNvPr>
          <p:cNvSpPr/>
          <p:nvPr/>
        </p:nvSpPr>
        <p:spPr>
          <a:xfrm>
            <a:off x="7341695" y="335914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FB12227A-BA79-EAAD-065C-5DC3F956F9C9}"/>
              </a:ext>
            </a:extLst>
          </p:cNvPr>
          <p:cNvSpPr/>
          <p:nvPr/>
        </p:nvSpPr>
        <p:spPr>
          <a:xfrm>
            <a:off x="8066373" y="335914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B6A26A0C-9F3F-765D-0F74-B82170BDD210}"/>
              </a:ext>
            </a:extLst>
          </p:cNvPr>
          <p:cNvSpPr/>
          <p:nvPr/>
        </p:nvSpPr>
        <p:spPr>
          <a:xfrm>
            <a:off x="3718305" y="261923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EFEB312B-4CEE-C13C-FEC0-F0DACC747E47}"/>
              </a:ext>
            </a:extLst>
          </p:cNvPr>
          <p:cNvSpPr/>
          <p:nvPr/>
        </p:nvSpPr>
        <p:spPr>
          <a:xfrm>
            <a:off x="4442983" y="261923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>
            <a:extLst>
              <a:ext uri="{FF2B5EF4-FFF2-40B4-BE49-F238E27FC236}">
                <a16:creationId xmlns:a16="http://schemas.microsoft.com/office/drawing/2014/main" id="{ED172E8B-8CF6-39AB-4E10-C353CF298C10}"/>
              </a:ext>
            </a:extLst>
          </p:cNvPr>
          <p:cNvSpPr/>
          <p:nvPr/>
        </p:nvSpPr>
        <p:spPr>
          <a:xfrm>
            <a:off x="5167661" y="261923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>
            <a:extLst>
              <a:ext uri="{FF2B5EF4-FFF2-40B4-BE49-F238E27FC236}">
                <a16:creationId xmlns:a16="http://schemas.microsoft.com/office/drawing/2014/main" id="{534023E8-C160-8D74-C27F-66092C439372}"/>
              </a:ext>
            </a:extLst>
          </p:cNvPr>
          <p:cNvSpPr/>
          <p:nvPr/>
        </p:nvSpPr>
        <p:spPr>
          <a:xfrm>
            <a:off x="5892339" y="261923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4" name="Ellipse 1023">
            <a:extLst>
              <a:ext uri="{FF2B5EF4-FFF2-40B4-BE49-F238E27FC236}">
                <a16:creationId xmlns:a16="http://schemas.microsoft.com/office/drawing/2014/main" id="{B6775537-7454-338C-976F-DE2A567B58D7}"/>
              </a:ext>
            </a:extLst>
          </p:cNvPr>
          <p:cNvSpPr/>
          <p:nvPr/>
        </p:nvSpPr>
        <p:spPr>
          <a:xfrm>
            <a:off x="6617017" y="261923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5" name="Ellipse 1024">
            <a:extLst>
              <a:ext uri="{FF2B5EF4-FFF2-40B4-BE49-F238E27FC236}">
                <a16:creationId xmlns:a16="http://schemas.microsoft.com/office/drawing/2014/main" id="{FA4A7E14-A086-D878-D123-238205147CB5}"/>
              </a:ext>
            </a:extLst>
          </p:cNvPr>
          <p:cNvSpPr/>
          <p:nvPr/>
        </p:nvSpPr>
        <p:spPr>
          <a:xfrm>
            <a:off x="7341695" y="261923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6" name="Ellipse 1025">
            <a:extLst>
              <a:ext uri="{FF2B5EF4-FFF2-40B4-BE49-F238E27FC236}">
                <a16:creationId xmlns:a16="http://schemas.microsoft.com/office/drawing/2014/main" id="{2AE85A6A-9B54-105D-2DF4-A524B1C8BE8A}"/>
              </a:ext>
            </a:extLst>
          </p:cNvPr>
          <p:cNvSpPr/>
          <p:nvPr/>
        </p:nvSpPr>
        <p:spPr>
          <a:xfrm>
            <a:off x="8066373" y="261923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27" name="Ellipse 1026">
            <a:extLst>
              <a:ext uri="{FF2B5EF4-FFF2-40B4-BE49-F238E27FC236}">
                <a16:creationId xmlns:a16="http://schemas.microsoft.com/office/drawing/2014/main" id="{6364D91A-1199-D1EB-1914-3FE24C9D2B76}"/>
              </a:ext>
            </a:extLst>
          </p:cNvPr>
          <p:cNvSpPr/>
          <p:nvPr/>
        </p:nvSpPr>
        <p:spPr>
          <a:xfrm>
            <a:off x="9251202" y="4545761"/>
            <a:ext cx="557349" cy="557349"/>
          </a:xfrm>
          <a:prstGeom prst="ellipse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→</a:t>
            </a:r>
            <a:endParaRPr lang="de-DE" sz="800" dirty="0"/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E163409-ACFA-72CB-1EE5-CF641C890263}"/>
              </a:ext>
            </a:extLst>
          </p:cNvPr>
          <p:cNvSpPr/>
          <p:nvPr/>
        </p:nvSpPr>
        <p:spPr>
          <a:xfrm>
            <a:off x="2254801" y="4545762"/>
            <a:ext cx="557349" cy="55734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←</a:t>
            </a:r>
            <a:endParaRPr lang="de-DE" sz="800" dirty="0"/>
          </a:p>
        </p:txBody>
      </p:sp>
      <p:grpSp>
        <p:nvGrpSpPr>
          <p:cNvPr id="1030" name="Gruppieren 1029">
            <a:extLst>
              <a:ext uri="{FF2B5EF4-FFF2-40B4-BE49-F238E27FC236}">
                <a16:creationId xmlns:a16="http://schemas.microsoft.com/office/drawing/2014/main" id="{0D48D4D1-BD02-1505-18B7-A930A963A332}"/>
              </a:ext>
            </a:extLst>
          </p:cNvPr>
          <p:cNvGrpSpPr/>
          <p:nvPr/>
        </p:nvGrpSpPr>
        <p:grpSpPr>
          <a:xfrm>
            <a:off x="1416475" y="1603465"/>
            <a:ext cx="1894301" cy="2629181"/>
            <a:chOff x="1754155" y="2957803"/>
            <a:chExt cx="1343608" cy="2052735"/>
          </a:xfrm>
        </p:grpSpPr>
        <p:sp>
          <p:nvSpPr>
            <p:cNvPr id="1031" name="Rechteck 1030">
              <a:extLst>
                <a:ext uri="{FF2B5EF4-FFF2-40B4-BE49-F238E27FC236}">
                  <a16:creationId xmlns:a16="http://schemas.microsoft.com/office/drawing/2014/main" id="{0E1C5973-132E-1813-5382-D2BD9DCD32F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2" name="Rechteck 1031">
              <a:extLst>
                <a:ext uri="{FF2B5EF4-FFF2-40B4-BE49-F238E27FC236}">
                  <a16:creationId xmlns:a16="http://schemas.microsoft.com/office/drawing/2014/main" id="{7ADC4153-480F-A538-1D5E-6E0BF30EDFEC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ESP32</a:t>
              </a:r>
            </a:p>
          </p:txBody>
        </p:sp>
        <p:sp>
          <p:nvSpPr>
            <p:cNvPr id="1033" name="Ellipse 1032">
              <a:extLst>
                <a:ext uri="{FF2B5EF4-FFF2-40B4-BE49-F238E27FC236}">
                  <a16:creationId xmlns:a16="http://schemas.microsoft.com/office/drawing/2014/main" id="{44E890D0-53C0-5EDB-859C-B099CDF47310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4" name="Ellipse 1033">
              <a:extLst>
                <a:ext uri="{FF2B5EF4-FFF2-40B4-BE49-F238E27FC236}">
                  <a16:creationId xmlns:a16="http://schemas.microsoft.com/office/drawing/2014/main" id="{D8002604-0B6F-469E-C513-97506DC09E2F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5" name="Ellipse 1034">
              <a:extLst>
                <a:ext uri="{FF2B5EF4-FFF2-40B4-BE49-F238E27FC236}">
                  <a16:creationId xmlns:a16="http://schemas.microsoft.com/office/drawing/2014/main" id="{DF3D28B9-C351-8E94-E46E-CC062E193EB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6" name="Ellipse 1035">
              <a:extLst>
                <a:ext uri="{FF2B5EF4-FFF2-40B4-BE49-F238E27FC236}">
                  <a16:creationId xmlns:a16="http://schemas.microsoft.com/office/drawing/2014/main" id="{02F5721E-89E4-DED1-1BBC-3B6BB305BE4A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7" name="Ellipse 1036">
              <a:extLst>
                <a:ext uri="{FF2B5EF4-FFF2-40B4-BE49-F238E27FC236}">
                  <a16:creationId xmlns:a16="http://schemas.microsoft.com/office/drawing/2014/main" id="{FD15E282-4819-83FF-125D-B6E3E91E352A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8" name="Ellipse 1037">
              <a:extLst>
                <a:ext uri="{FF2B5EF4-FFF2-40B4-BE49-F238E27FC236}">
                  <a16:creationId xmlns:a16="http://schemas.microsoft.com/office/drawing/2014/main" id="{ED6A6E33-5296-DEA5-1F84-50769EB4D072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9" name="Ellipse 1038">
              <a:extLst>
                <a:ext uri="{FF2B5EF4-FFF2-40B4-BE49-F238E27FC236}">
                  <a16:creationId xmlns:a16="http://schemas.microsoft.com/office/drawing/2014/main" id="{45B9B8DB-48A8-E40F-0DF2-4316109028E7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0" name="Ellipse 1039">
              <a:extLst>
                <a:ext uri="{FF2B5EF4-FFF2-40B4-BE49-F238E27FC236}">
                  <a16:creationId xmlns:a16="http://schemas.microsoft.com/office/drawing/2014/main" id="{95656960-D946-1E09-07ED-E72BE644928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1" name="Ellipse 1040">
              <a:extLst>
                <a:ext uri="{FF2B5EF4-FFF2-40B4-BE49-F238E27FC236}">
                  <a16:creationId xmlns:a16="http://schemas.microsoft.com/office/drawing/2014/main" id="{36B6618F-3B5B-C708-F7A1-5365911D6BAE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2" name="Ellipse 1041">
              <a:extLst>
                <a:ext uri="{FF2B5EF4-FFF2-40B4-BE49-F238E27FC236}">
                  <a16:creationId xmlns:a16="http://schemas.microsoft.com/office/drawing/2014/main" id="{10C0847B-0831-4347-4A86-D2C659CF3269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3" name="Ellipse 1042">
              <a:extLst>
                <a:ext uri="{FF2B5EF4-FFF2-40B4-BE49-F238E27FC236}">
                  <a16:creationId xmlns:a16="http://schemas.microsoft.com/office/drawing/2014/main" id="{D0BD3B4E-2751-9DF0-238C-2000553DEB6A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4" name="Ellipse 1043">
              <a:extLst>
                <a:ext uri="{FF2B5EF4-FFF2-40B4-BE49-F238E27FC236}">
                  <a16:creationId xmlns:a16="http://schemas.microsoft.com/office/drawing/2014/main" id="{71F5531A-A9FB-3E89-2AA3-687B782487AD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5" name="Ellipse 1044">
              <a:extLst>
                <a:ext uri="{FF2B5EF4-FFF2-40B4-BE49-F238E27FC236}">
                  <a16:creationId xmlns:a16="http://schemas.microsoft.com/office/drawing/2014/main" id="{1F3A03EE-0EC0-79B2-8F91-184C6276E8AE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6" name="Ellipse 1045">
              <a:extLst>
                <a:ext uri="{FF2B5EF4-FFF2-40B4-BE49-F238E27FC236}">
                  <a16:creationId xmlns:a16="http://schemas.microsoft.com/office/drawing/2014/main" id="{B3283F6A-5E36-E9CD-E771-3D3B1160B69B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7" name="Ellipse 1046">
              <a:extLst>
                <a:ext uri="{FF2B5EF4-FFF2-40B4-BE49-F238E27FC236}">
                  <a16:creationId xmlns:a16="http://schemas.microsoft.com/office/drawing/2014/main" id="{6DE4E665-E17D-CA4E-C28F-7C57FFC1893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8" name="Ellipse 1047">
              <a:extLst>
                <a:ext uri="{FF2B5EF4-FFF2-40B4-BE49-F238E27FC236}">
                  <a16:creationId xmlns:a16="http://schemas.microsoft.com/office/drawing/2014/main" id="{589C50FE-BF3D-6EFE-080C-5C10F37BAA7F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9" name="Ellipse 1048">
              <a:extLst>
                <a:ext uri="{FF2B5EF4-FFF2-40B4-BE49-F238E27FC236}">
                  <a16:creationId xmlns:a16="http://schemas.microsoft.com/office/drawing/2014/main" id="{5045FF57-54A8-79DA-81CA-4F5B64310609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0" name="Ellipse 1049">
              <a:extLst>
                <a:ext uri="{FF2B5EF4-FFF2-40B4-BE49-F238E27FC236}">
                  <a16:creationId xmlns:a16="http://schemas.microsoft.com/office/drawing/2014/main" id="{9C05DD59-B1AE-489E-7B84-07383422C633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1" name="Ellipse 1050">
              <a:extLst>
                <a:ext uri="{FF2B5EF4-FFF2-40B4-BE49-F238E27FC236}">
                  <a16:creationId xmlns:a16="http://schemas.microsoft.com/office/drawing/2014/main" id="{84026666-5FC7-7978-B3C8-6E5810456E53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2" name="Ellipse 1051">
              <a:extLst>
                <a:ext uri="{FF2B5EF4-FFF2-40B4-BE49-F238E27FC236}">
                  <a16:creationId xmlns:a16="http://schemas.microsoft.com/office/drawing/2014/main" id="{F365DF34-C69F-B6EE-8EC0-0434F903B3BE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3" name="Ellipse 1052">
              <a:extLst>
                <a:ext uri="{FF2B5EF4-FFF2-40B4-BE49-F238E27FC236}">
                  <a16:creationId xmlns:a16="http://schemas.microsoft.com/office/drawing/2014/main" id="{9EA67536-97DA-DDFC-C3FF-4B2A4F473801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4" name="Ellipse 1053">
              <a:extLst>
                <a:ext uri="{FF2B5EF4-FFF2-40B4-BE49-F238E27FC236}">
                  <a16:creationId xmlns:a16="http://schemas.microsoft.com/office/drawing/2014/main" id="{C00C24F3-59FC-498B-8D47-37E774D015BB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5" name="Ellipse 1054">
              <a:extLst>
                <a:ext uri="{FF2B5EF4-FFF2-40B4-BE49-F238E27FC236}">
                  <a16:creationId xmlns:a16="http://schemas.microsoft.com/office/drawing/2014/main" id="{961CA6CB-0965-CFA3-02F9-1C444E70F4C0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6" name="Ellipse 1055">
              <a:extLst>
                <a:ext uri="{FF2B5EF4-FFF2-40B4-BE49-F238E27FC236}">
                  <a16:creationId xmlns:a16="http://schemas.microsoft.com/office/drawing/2014/main" id="{57033870-3029-8DB7-31B7-5C906B3B1872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7" name="Ellipse 1056">
              <a:extLst>
                <a:ext uri="{FF2B5EF4-FFF2-40B4-BE49-F238E27FC236}">
                  <a16:creationId xmlns:a16="http://schemas.microsoft.com/office/drawing/2014/main" id="{44C1AC73-4582-DBF9-9A02-9300032C73D8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8" name="Ellipse 1057">
              <a:extLst>
                <a:ext uri="{FF2B5EF4-FFF2-40B4-BE49-F238E27FC236}">
                  <a16:creationId xmlns:a16="http://schemas.microsoft.com/office/drawing/2014/main" id="{D28C914F-D86D-BDA0-18C7-D2A30F307B2E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9" name="Ellipse 1058">
              <a:extLst>
                <a:ext uri="{FF2B5EF4-FFF2-40B4-BE49-F238E27FC236}">
                  <a16:creationId xmlns:a16="http://schemas.microsoft.com/office/drawing/2014/main" id="{056D5FE4-5377-5E7D-98EC-22DDD769D67D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0" name="Ellipse 1059">
              <a:extLst>
                <a:ext uri="{FF2B5EF4-FFF2-40B4-BE49-F238E27FC236}">
                  <a16:creationId xmlns:a16="http://schemas.microsoft.com/office/drawing/2014/main" id="{FE2AF01D-B7AE-7B25-3444-A315EA04F27B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1" name="Ellipse 1060">
              <a:extLst>
                <a:ext uri="{FF2B5EF4-FFF2-40B4-BE49-F238E27FC236}">
                  <a16:creationId xmlns:a16="http://schemas.microsoft.com/office/drawing/2014/main" id="{C976262C-BAC8-7174-8E1E-23EC88D52F3C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2" name="Ellipse 1061">
              <a:extLst>
                <a:ext uri="{FF2B5EF4-FFF2-40B4-BE49-F238E27FC236}">
                  <a16:creationId xmlns:a16="http://schemas.microsoft.com/office/drawing/2014/main" id="{0038EFB0-BF51-BB39-D01C-A5DD83047735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65" name="Ellipse 1064">
            <a:extLst>
              <a:ext uri="{FF2B5EF4-FFF2-40B4-BE49-F238E27FC236}">
                <a16:creationId xmlns:a16="http://schemas.microsoft.com/office/drawing/2014/main" id="{D4D2AA88-BBC0-EE15-2315-0FE81EF3149E}"/>
              </a:ext>
            </a:extLst>
          </p:cNvPr>
          <p:cNvSpPr/>
          <p:nvPr/>
        </p:nvSpPr>
        <p:spPr>
          <a:xfrm>
            <a:off x="9840432" y="3829516"/>
            <a:ext cx="557349" cy="55734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↓</a:t>
            </a:r>
            <a:endParaRPr lang="de-DE" sz="800" dirty="0"/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FAED8CA4-9520-89CA-F2CD-A628C8AFB52E}"/>
              </a:ext>
            </a:extLst>
          </p:cNvPr>
          <p:cNvSpPr/>
          <p:nvPr/>
        </p:nvSpPr>
        <p:spPr>
          <a:xfrm>
            <a:off x="230155" y="5055570"/>
            <a:ext cx="1738604" cy="1324947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AE019B64-2281-E0B5-8E42-050443848FCD}"/>
              </a:ext>
            </a:extLst>
          </p:cNvPr>
          <p:cNvSpPr/>
          <p:nvPr/>
        </p:nvSpPr>
        <p:spPr>
          <a:xfrm>
            <a:off x="10223240" y="5059047"/>
            <a:ext cx="1738604" cy="1324947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7CC19682-3B48-1C94-95AD-092313F27DD1}"/>
              </a:ext>
            </a:extLst>
          </p:cNvPr>
          <p:cNvSpPr/>
          <p:nvPr/>
        </p:nvSpPr>
        <p:spPr>
          <a:xfrm>
            <a:off x="5167661" y="409906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97741041-C866-5348-66C8-FB48D33A7878}"/>
              </a:ext>
            </a:extLst>
          </p:cNvPr>
          <p:cNvSpPr/>
          <p:nvPr/>
        </p:nvSpPr>
        <p:spPr>
          <a:xfrm>
            <a:off x="5167661" y="187931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7131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0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10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09" grpId="1" animBg="1"/>
      <p:bldP spid="109" grpId="2" animBg="1"/>
      <p:bldP spid="1027" grpId="0" animBg="1"/>
      <p:bldP spid="102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67EE3998-960B-9685-5035-B2D0E096108B}"/>
              </a:ext>
            </a:extLst>
          </p:cNvPr>
          <p:cNvSpPr/>
          <p:nvPr/>
        </p:nvSpPr>
        <p:spPr>
          <a:xfrm>
            <a:off x="1099457" y="80243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87EE642E-4A4D-7901-6A35-DB3E16042D16}"/>
              </a:ext>
            </a:extLst>
          </p:cNvPr>
          <p:cNvSpPr/>
          <p:nvPr/>
        </p:nvSpPr>
        <p:spPr>
          <a:xfrm>
            <a:off x="9926216" y="1603465"/>
            <a:ext cx="557349" cy="55734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Neues Spiel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41D6D6D-F52D-787A-7039-41E17D70D0AB}"/>
              </a:ext>
            </a:extLst>
          </p:cNvPr>
          <p:cNvSpPr/>
          <p:nvPr/>
        </p:nvSpPr>
        <p:spPr>
          <a:xfrm>
            <a:off x="8992360" y="1603465"/>
            <a:ext cx="557349" cy="55734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On/Off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784919D1-CBBE-4690-0225-8149368253D8}"/>
              </a:ext>
            </a:extLst>
          </p:cNvPr>
          <p:cNvSpPr/>
          <p:nvPr/>
        </p:nvSpPr>
        <p:spPr>
          <a:xfrm>
            <a:off x="3718305" y="483835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B4FE0FC-44E3-07D6-08A2-540AA27BE9AD}"/>
              </a:ext>
            </a:extLst>
          </p:cNvPr>
          <p:cNvSpPr/>
          <p:nvPr/>
        </p:nvSpPr>
        <p:spPr>
          <a:xfrm>
            <a:off x="4442983" y="483835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25CE43AC-6906-934D-4553-60B899FA5081}"/>
              </a:ext>
            </a:extLst>
          </p:cNvPr>
          <p:cNvSpPr/>
          <p:nvPr/>
        </p:nvSpPr>
        <p:spPr>
          <a:xfrm>
            <a:off x="5167661" y="483835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14A8158D-FE3C-538E-6BFD-0FD30DA71D9A}"/>
              </a:ext>
            </a:extLst>
          </p:cNvPr>
          <p:cNvSpPr/>
          <p:nvPr/>
        </p:nvSpPr>
        <p:spPr>
          <a:xfrm>
            <a:off x="5892339" y="483835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5393B7A4-338F-D396-FBB8-E871470B16AF}"/>
              </a:ext>
            </a:extLst>
          </p:cNvPr>
          <p:cNvSpPr/>
          <p:nvPr/>
        </p:nvSpPr>
        <p:spPr>
          <a:xfrm>
            <a:off x="6617017" y="483835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EA7EF8DC-B29F-E510-01E3-D732F54E312B}"/>
              </a:ext>
            </a:extLst>
          </p:cNvPr>
          <p:cNvSpPr/>
          <p:nvPr/>
        </p:nvSpPr>
        <p:spPr>
          <a:xfrm>
            <a:off x="7341695" y="483835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65062BFE-B6A6-08C0-BF07-EAB61C1F07E3}"/>
              </a:ext>
            </a:extLst>
          </p:cNvPr>
          <p:cNvSpPr/>
          <p:nvPr/>
        </p:nvSpPr>
        <p:spPr>
          <a:xfrm>
            <a:off x="8066373" y="483835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0D95F875-5E46-B9E1-1172-8F8F0801FE53}"/>
              </a:ext>
            </a:extLst>
          </p:cNvPr>
          <p:cNvSpPr/>
          <p:nvPr/>
        </p:nvSpPr>
        <p:spPr>
          <a:xfrm>
            <a:off x="3718305" y="40990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0AF2DFC4-7D67-2D3E-65E6-71D717F3A5BB}"/>
              </a:ext>
            </a:extLst>
          </p:cNvPr>
          <p:cNvSpPr/>
          <p:nvPr/>
        </p:nvSpPr>
        <p:spPr>
          <a:xfrm>
            <a:off x="4442983" y="40990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CC085D95-ED6E-7A30-5410-C007397D6F87}"/>
              </a:ext>
            </a:extLst>
          </p:cNvPr>
          <p:cNvSpPr/>
          <p:nvPr/>
        </p:nvSpPr>
        <p:spPr>
          <a:xfrm>
            <a:off x="5892339" y="40990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AC74FAA1-1266-2FC9-6D05-24AC10FD2BAA}"/>
              </a:ext>
            </a:extLst>
          </p:cNvPr>
          <p:cNvSpPr/>
          <p:nvPr/>
        </p:nvSpPr>
        <p:spPr>
          <a:xfrm>
            <a:off x="6617017" y="40990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7904C544-CB8F-694B-2D73-AABF856ED54C}"/>
              </a:ext>
            </a:extLst>
          </p:cNvPr>
          <p:cNvSpPr/>
          <p:nvPr/>
        </p:nvSpPr>
        <p:spPr>
          <a:xfrm>
            <a:off x="7341695" y="409906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8DD2A4C8-074C-7E89-1544-3645040374C7}"/>
              </a:ext>
            </a:extLst>
          </p:cNvPr>
          <p:cNvSpPr/>
          <p:nvPr/>
        </p:nvSpPr>
        <p:spPr>
          <a:xfrm>
            <a:off x="8066373" y="409906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9C933DD3-C627-8F61-1798-04D5E9A5117C}"/>
              </a:ext>
            </a:extLst>
          </p:cNvPr>
          <p:cNvSpPr/>
          <p:nvPr/>
        </p:nvSpPr>
        <p:spPr>
          <a:xfrm>
            <a:off x="3718305" y="187931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33120E9F-7ED0-9C4F-60C9-152DCC3A5DEC}"/>
              </a:ext>
            </a:extLst>
          </p:cNvPr>
          <p:cNvSpPr/>
          <p:nvPr/>
        </p:nvSpPr>
        <p:spPr>
          <a:xfrm>
            <a:off x="4442983" y="187931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9F24E0DA-D61D-650B-E655-B1F03C9FC86C}"/>
              </a:ext>
            </a:extLst>
          </p:cNvPr>
          <p:cNvSpPr/>
          <p:nvPr/>
        </p:nvSpPr>
        <p:spPr>
          <a:xfrm>
            <a:off x="5892339" y="187931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DFE6E84B-98B6-D3FC-9F2F-029AC3C2CEDB}"/>
              </a:ext>
            </a:extLst>
          </p:cNvPr>
          <p:cNvSpPr/>
          <p:nvPr/>
        </p:nvSpPr>
        <p:spPr>
          <a:xfrm>
            <a:off x="6617017" y="187931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B5B5B405-D4A6-FA93-104E-D873B3A93472}"/>
              </a:ext>
            </a:extLst>
          </p:cNvPr>
          <p:cNvSpPr/>
          <p:nvPr/>
        </p:nvSpPr>
        <p:spPr>
          <a:xfrm>
            <a:off x="7341695" y="187931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9634EE5C-726A-C279-394F-D80E9DED8FFD}"/>
              </a:ext>
            </a:extLst>
          </p:cNvPr>
          <p:cNvSpPr/>
          <p:nvPr/>
        </p:nvSpPr>
        <p:spPr>
          <a:xfrm>
            <a:off x="8066373" y="187931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292BBEA7-B569-5E40-DF07-D75B80566FA2}"/>
              </a:ext>
            </a:extLst>
          </p:cNvPr>
          <p:cNvSpPr/>
          <p:nvPr/>
        </p:nvSpPr>
        <p:spPr>
          <a:xfrm>
            <a:off x="4437239" y="1133236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88BA1CAC-1336-D3E8-26EE-F6EED1204532}"/>
              </a:ext>
            </a:extLst>
          </p:cNvPr>
          <p:cNvSpPr/>
          <p:nvPr/>
        </p:nvSpPr>
        <p:spPr>
          <a:xfrm>
            <a:off x="3713676" y="11400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6E681CFC-D282-7807-9AAC-071B86ABB4BF}"/>
              </a:ext>
            </a:extLst>
          </p:cNvPr>
          <p:cNvSpPr/>
          <p:nvPr/>
        </p:nvSpPr>
        <p:spPr>
          <a:xfrm>
            <a:off x="5167661" y="1139400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021C4384-C76B-F963-0E0B-CB9EE40318B7}"/>
              </a:ext>
            </a:extLst>
          </p:cNvPr>
          <p:cNvSpPr/>
          <p:nvPr/>
        </p:nvSpPr>
        <p:spPr>
          <a:xfrm>
            <a:off x="5892339" y="113940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B9EE2A93-2844-234B-4071-5DEE2FA1BD54}"/>
              </a:ext>
            </a:extLst>
          </p:cNvPr>
          <p:cNvSpPr/>
          <p:nvPr/>
        </p:nvSpPr>
        <p:spPr>
          <a:xfrm>
            <a:off x="6617017" y="113940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1D35ED54-CA4D-8EB4-CFDF-1BFD404E4F47}"/>
              </a:ext>
            </a:extLst>
          </p:cNvPr>
          <p:cNvSpPr/>
          <p:nvPr/>
        </p:nvSpPr>
        <p:spPr>
          <a:xfrm>
            <a:off x="7341695" y="1139400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D6024965-B467-B1B7-82A5-00DEBE1BC7D4}"/>
              </a:ext>
            </a:extLst>
          </p:cNvPr>
          <p:cNvSpPr/>
          <p:nvPr/>
        </p:nvSpPr>
        <p:spPr>
          <a:xfrm>
            <a:off x="8066373" y="113939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16" name="Picture 4">
            <a:extLst>
              <a:ext uri="{FF2B5EF4-FFF2-40B4-BE49-F238E27FC236}">
                <a16:creationId xmlns:a16="http://schemas.microsoft.com/office/drawing/2014/main" id="{6A6D0759-B892-563F-86A8-9E9006CDD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502" y="227357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Ellipse 116">
            <a:extLst>
              <a:ext uri="{FF2B5EF4-FFF2-40B4-BE49-F238E27FC236}">
                <a16:creationId xmlns:a16="http://schemas.microsoft.com/office/drawing/2014/main" id="{52EFCC52-03C2-EB02-F75E-1C217222FD26}"/>
              </a:ext>
            </a:extLst>
          </p:cNvPr>
          <p:cNvSpPr/>
          <p:nvPr/>
        </p:nvSpPr>
        <p:spPr>
          <a:xfrm>
            <a:off x="3718305" y="335914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D7158884-3121-1115-A0CE-114B0D80C45B}"/>
              </a:ext>
            </a:extLst>
          </p:cNvPr>
          <p:cNvSpPr/>
          <p:nvPr/>
        </p:nvSpPr>
        <p:spPr>
          <a:xfrm>
            <a:off x="4442983" y="335914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9D99835D-D4BF-971C-9E70-9DCAD3D4486F}"/>
              </a:ext>
            </a:extLst>
          </p:cNvPr>
          <p:cNvSpPr/>
          <p:nvPr/>
        </p:nvSpPr>
        <p:spPr>
          <a:xfrm>
            <a:off x="5167661" y="335914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0E06944D-33D6-A224-59BD-FAB568EAAC09}"/>
              </a:ext>
            </a:extLst>
          </p:cNvPr>
          <p:cNvSpPr/>
          <p:nvPr/>
        </p:nvSpPr>
        <p:spPr>
          <a:xfrm>
            <a:off x="5892339" y="335914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8E44B041-888D-935A-507F-3AB47061FAC4}"/>
              </a:ext>
            </a:extLst>
          </p:cNvPr>
          <p:cNvSpPr/>
          <p:nvPr/>
        </p:nvSpPr>
        <p:spPr>
          <a:xfrm>
            <a:off x="6617017" y="335914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>
            <a:extLst>
              <a:ext uri="{FF2B5EF4-FFF2-40B4-BE49-F238E27FC236}">
                <a16:creationId xmlns:a16="http://schemas.microsoft.com/office/drawing/2014/main" id="{06E53061-2C58-FE2B-F2A4-143E310251D6}"/>
              </a:ext>
            </a:extLst>
          </p:cNvPr>
          <p:cNvSpPr/>
          <p:nvPr/>
        </p:nvSpPr>
        <p:spPr>
          <a:xfrm>
            <a:off x="7341695" y="335914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FB12227A-BA79-EAAD-065C-5DC3F956F9C9}"/>
              </a:ext>
            </a:extLst>
          </p:cNvPr>
          <p:cNvSpPr/>
          <p:nvPr/>
        </p:nvSpPr>
        <p:spPr>
          <a:xfrm>
            <a:off x="8066373" y="335914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B6A26A0C-9F3F-765D-0F74-B82170BDD210}"/>
              </a:ext>
            </a:extLst>
          </p:cNvPr>
          <p:cNvSpPr/>
          <p:nvPr/>
        </p:nvSpPr>
        <p:spPr>
          <a:xfrm>
            <a:off x="3718305" y="261923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EFEB312B-4CEE-C13C-FEC0-F0DACC747E47}"/>
              </a:ext>
            </a:extLst>
          </p:cNvPr>
          <p:cNvSpPr/>
          <p:nvPr/>
        </p:nvSpPr>
        <p:spPr>
          <a:xfrm>
            <a:off x="4442983" y="261923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>
            <a:extLst>
              <a:ext uri="{FF2B5EF4-FFF2-40B4-BE49-F238E27FC236}">
                <a16:creationId xmlns:a16="http://schemas.microsoft.com/office/drawing/2014/main" id="{ED172E8B-8CF6-39AB-4E10-C353CF298C10}"/>
              </a:ext>
            </a:extLst>
          </p:cNvPr>
          <p:cNvSpPr/>
          <p:nvPr/>
        </p:nvSpPr>
        <p:spPr>
          <a:xfrm>
            <a:off x="5167661" y="261923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>
            <a:extLst>
              <a:ext uri="{FF2B5EF4-FFF2-40B4-BE49-F238E27FC236}">
                <a16:creationId xmlns:a16="http://schemas.microsoft.com/office/drawing/2014/main" id="{534023E8-C160-8D74-C27F-66092C439372}"/>
              </a:ext>
            </a:extLst>
          </p:cNvPr>
          <p:cNvSpPr/>
          <p:nvPr/>
        </p:nvSpPr>
        <p:spPr>
          <a:xfrm>
            <a:off x="5892339" y="261923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4" name="Ellipse 1023">
            <a:extLst>
              <a:ext uri="{FF2B5EF4-FFF2-40B4-BE49-F238E27FC236}">
                <a16:creationId xmlns:a16="http://schemas.microsoft.com/office/drawing/2014/main" id="{B6775537-7454-338C-976F-DE2A567B58D7}"/>
              </a:ext>
            </a:extLst>
          </p:cNvPr>
          <p:cNvSpPr/>
          <p:nvPr/>
        </p:nvSpPr>
        <p:spPr>
          <a:xfrm>
            <a:off x="6617017" y="261923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5" name="Ellipse 1024">
            <a:extLst>
              <a:ext uri="{FF2B5EF4-FFF2-40B4-BE49-F238E27FC236}">
                <a16:creationId xmlns:a16="http://schemas.microsoft.com/office/drawing/2014/main" id="{FA4A7E14-A086-D878-D123-238205147CB5}"/>
              </a:ext>
            </a:extLst>
          </p:cNvPr>
          <p:cNvSpPr/>
          <p:nvPr/>
        </p:nvSpPr>
        <p:spPr>
          <a:xfrm>
            <a:off x="7341695" y="261923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6" name="Ellipse 1025">
            <a:extLst>
              <a:ext uri="{FF2B5EF4-FFF2-40B4-BE49-F238E27FC236}">
                <a16:creationId xmlns:a16="http://schemas.microsoft.com/office/drawing/2014/main" id="{2AE85A6A-9B54-105D-2DF4-A524B1C8BE8A}"/>
              </a:ext>
            </a:extLst>
          </p:cNvPr>
          <p:cNvSpPr/>
          <p:nvPr/>
        </p:nvSpPr>
        <p:spPr>
          <a:xfrm>
            <a:off x="8066373" y="261923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27" name="Ellipse 1026">
            <a:extLst>
              <a:ext uri="{FF2B5EF4-FFF2-40B4-BE49-F238E27FC236}">
                <a16:creationId xmlns:a16="http://schemas.microsoft.com/office/drawing/2014/main" id="{6364D91A-1199-D1EB-1914-3FE24C9D2B76}"/>
              </a:ext>
            </a:extLst>
          </p:cNvPr>
          <p:cNvSpPr/>
          <p:nvPr/>
        </p:nvSpPr>
        <p:spPr>
          <a:xfrm>
            <a:off x="9251202" y="4545761"/>
            <a:ext cx="557349" cy="557349"/>
          </a:xfrm>
          <a:prstGeom prst="ellipse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→</a:t>
            </a:r>
            <a:endParaRPr lang="de-DE" sz="800" dirty="0"/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E163409-ACFA-72CB-1EE5-CF641C890263}"/>
              </a:ext>
            </a:extLst>
          </p:cNvPr>
          <p:cNvSpPr/>
          <p:nvPr/>
        </p:nvSpPr>
        <p:spPr>
          <a:xfrm>
            <a:off x="2254801" y="4545762"/>
            <a:ext cx="557349" cy="55734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←</a:t>
            </a:r>
            <a:endParaRPr lang="de-DE" sz="800" dirty="0"/>
          </a:p>
        </p:txBody>
      </p:sp>
      <p:grpSp>
        <p:nvGrpSpPr>
          <p:cNvPr id="1030" name="Gruppieren 1029">
            <a:extLst>
              <a:ext uri="{FF2B5EF4-FFF2-40B4-BE49-F238E27FC236}">
                <a16:creationId xmlns:a16="http://schemas.microsoft.com/office/drawing/2014/main" id="{0D48D4D1-BD02-1505-18B7-A930A963A332}"/>
              </a:ext>
            </a:extLst>
          </p:cNvPr>
          <p:cNvGrpSpPr/>
          <p:nvPr/>
        </p:nvGrpSpPr>
        <p:grpSpPr>
          <a:xfrm>
            <a:off x="1416475" y="1603465"/>
            <a:ext cx="1894301" cy="2629181"/>
            <a:chOff x="1754155" y="2957803"/>
            <a:chExt cx="1343608" cy="2052735"/>
          </a:xfrm>
        </p:grpSpPr>
        <p:sp>
          <p:nvSpPr>
            <p:cNvPr id="1031" name="Rechteck 1030">
              <a:extLst>
                <a:ext uri="{FF2B5EF4-FFF2-40B4-BE49-F238E27FC236}">
                  <a16:creationId xmlns:a16="http://schemas.microsoft.com/office/drawing/2014/main" id="{0E1C5973-132E-1813-5382-D2BD9DCD32F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2" name="Rechteck 1031">
              <a:extLst>
                <a:ext uri="{FF2B5EF4-FFF2-40B4-BE49-F238E27FC236}">
                  <a16:creationId xmlns:a16="http://schemas.microsoft.com/office/drawing/2014/main" id="{7ADC4153-480F-A538-1D5E-6E0BF30EDFEC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ESP32</a:t>
              </a:r>
            </a:p>
          </p:txBody>
        </p:sp>
        <p:sp>
          <p:nvSpPr>
            <p:cNvPr id="1033" name="Ellipse 1032">
              <a:extLst>
                <a:ext uri="{FF2B5EF4-FFF2-40B4-BE49-F238E27FC236}">
                  <a16:creationId xmlns:a16="http://schemas.microsoft.com/office/drawing/2014/main" id="{44E890D0-53C0-5EDB-859C-B099CDF47310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4" name="Ellipse 1033">
              <a:extLst>
                <a:ext uri="{FF2B5EF4-FFF2-40B4-BE49-F238E27FC236}">
                  <a16:creationId xmlns:a16="http://schemas.microsoft.com/office/drawing/2014/main" id="{D8002604-0B6F-469E-C513-97506DC09E2F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5" name="Ellipse 1034">
              <a:extLst>
                <a:ext uri="{FF2B5EF4-FFF2-40B4-BE49-F238E27FC236}">
                  <a16:creationId xmlns:a16="http://schemas.microsoft.com/office/drawing/2014/main" id="{DF3D28B9-C351-8E94-E46E-CC062E193EB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6" name="Ellipse 1035">
              <a:extLst>
                <a:ext uri="{FF2B5EF4-FFF2-40B4-BE49-F238E27FC236}">
                  <a16:creationId xmlns:a16="http://schemas.microsoft.com/office/drawing/2014/main" id="{02F5721E-89E4-DED1-1BBC-3B6BB305BE4A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7" name="Ellipse 1036">
              <a:extLst>
                <a:ext uri="{FF2B5EF4-FFF2-40B4-BE49-F238E27FC236}">
                  <a16:creationId xmlns:a16="http://schemas.microsoft.com/office/drawing/2014/main" id="{FD15E282-4819-83FF-125D-B6E3E91E352A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8" name="Ellipse 1037">
              <a:extLst>
                <a:ext uri="{FF2B5EF4-FFF2-40B4-BE49-F238E27FC236}">
                  <a16:creationId xmlns:a16="http://schemas.microsoft.com/office/drawing/2014/main" id="{ED6A6E33-5296-DEA5-1F84-50769EB4D072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9" name="Ellipse 1038">
              <a:extLst>
                <a:ext uri="{FF2B5EF4-FFF2-40B4-BE49-F238E27FC236}">
                  <a16:creationId xmlns:a16="http://schemas.microsoft.com/office/drawing/2014/main" id="{45B9B8DB-48A8-E40F-0DF2-4316109028E7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0" name="Ellipse 1039">
              <a:extLst>
                <a:ext uri="{FF2B5EF4-FFF2-40B4-BE49-F238E27FC236}">
                  <a16:creationId xmlns:a16="http://schemas.microsoft.com/office/drawing/2014/main" id="{95656960-D946-1E09-07ED-E72BE644928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1" name="Ellipse 1040">
              <a:extLst>
                <a:ext uri="{FF2B5EF4-FFF2-40B4-BE49-F238E27FC236}">
                  <a16:creationId xmlns:a16="http://schemas.microsoft.com/office/drawing/2014/main" id="{36B6618F-3B5B-C708-F7A1-5365911D6BAE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2" name="Ellipse 1041">
              <a:extLst>
                <a:ext uri="{FF2B5EF4-FFF2-40B4-BE49-F238E27FC236}">
                  <a16:creationId xmlns:a16="http://schemas.microsoft.com/office/drawing/2014/main" id="{10C0847B-0831-4347-4A86-D2C659CF3269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3" name="Ellipse 1042">
              <a:extLst>
                <a:ext uri="{FF2B5EF4-FFF2-40B4-BE49-F238E27FC236}">
                  <a16:creationId xmlns:a16="http://schemas.microsoft.com/office/drawing/2014/main" id="{D0BD3B4E-2751-9DF0-238C-2000553DEB6A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4" name="Ellipse 1043">
              <a:extLst>
                <a:ext uri="{FF2B5EF4-FFF2-40B4-BE49-F238E27FC236}">
                  <a16:creationId xmlns:a16="http://schemas.microsoft.com/office/drawing/2014/main" id="{71F5531A-A9FB-3E89-2AA3-687B782487AD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5" name="Ellipse 1044">
              <a:extLst>
                <a:ext uri="{FF2B5EF4-FFF2-40B4-BE49-F238E27FC236}">
                  <a16:creationId xmlns:a16="http://schemas.microsoft.com/office/drawing/2014/main" id="{1F3A03EE-0EC0-79B2-8F91-184C6276E8AE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6" name="Ellipse 1045">
              <a:extLst>
                <a:ext uri="{FF2B5EF4-FFF2-40B4-BE49-F238E27FC236}">
                  <a16:creationId xmlns:a16="http://schemas.microsoft.com/office/drawing/2014/main" id="{B3283F6A-5E36-E9CD-E771-3D3B1160B69B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7" name="Ellipse 1046">
              <a:extLst>
                <a:ext uri="{FF2B5EF4-FFF2-40B4-BE49-F238E27FC236}">
                  <a16:creationId xmlns:a16="http://schemas.microsoft.com/office/drawing/2014/main" id="{6DE4E665-E17D-CA4E-C28F-7C57FFC1893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8" name="Ellipse 1047">
              <a:extLst>
                <a:ext uri="{FF2B5EF4-FFF2-40B4-BE49-F238E27FC236}">
                  <a16:creationId xmlns:a16="http://schemas.microsoft.com/office/drawing/2014/main" id="{589C50FE-BF3D-6EFE-080C-5C10F37BAA7F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9" name="Ellipse 1048">
              <a:extLst>
                <a:ext uri="{FF2B5EF4-FFF2-40B4-BE49-F238E27FC236}">
                  <a16:creationId xmlns:a16="http://schemas.microsoft.com/office/drawing/2014/main" id="{5045FF57-54A8-79DA-81CA-4F5B64310609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0" name="Ellipse 1049">
              <a:extLst>
                <a:ext uri="{FF2B5EF4-FFF2-40B4-BE49-F238E27FC236}">
                  <a16:creationId xmlns:a16="http://schemas.microsoft.com/office/drawing/2014/main" id="{9C05DD59-B1AE-489E-7B84-07383422C633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1" name="Ellipse 1050">
              <a:extLst>
                <a:ext uri="{FF2B5EF4-FFF2-40B4-BE49-F238E27FC236}">
                  <a16:creationId xmlns:a16="http://schemas.microsoft.com/office/drawing/2014/main" id="{84026666-5FC7-7978-B3C8-6E5810456E53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2" name="Ellipse 1051">
              <a:extLst>
                <a:ext uri="{FF2B5EF4-FFF2-40B4-BE49-F238E27FC236}">
                  <a16:creationId xmlns:a16="http://schemas.microsoft.com/office/drawing/2014/main" id="{F365DF34-C69F-B6EE-8EC0-0434F903B3BE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3" name="Ellipse 1052">
              <a:extLst>
                <a:ext uri="{FF2B5EF4-FFF2-40B4-BE49-F238E27FC236}">
                  <a16:creationId xmlns:a16="http://schemas.microsoft.com/office/drawing/2014/main" id="{9EA67536-97DA-DDFC-C3FF-4B2A4F473801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4" name="Ellipse 1053">
              <a:extLst>
                <a:ext uri="{FF2B5EF4-FFF2-40B4-BE49-F238E27FC236}">
                  <a16:creationId xmlns:a16="http://schemas.microsoft.com/office/drawing/2014/main" id="{C00C24F3-59FC-498B-8D47-37E774D015BB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5" name="Ellipse 1054">
              <a:extLst>
                <a:ext uri="{FF2B5EF4-FFF2-40B4-BE49-F238E27FC236}">
                  <a16:creationId xmlns:a16="http://schemas.microsoft.com/office/drawing/2014/main" id="{961CA6CB-0965-CFA3-02F9-1C444E70F4C0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6" name="Ellipse 1055">
              <a:extLst>
                <a:ext uri="{FF2B5EF4-FFF2-40B4-BE49-F238E27FC236}">
                  <a16:creationId xmlns:a16="http://schemas.microsoft.com/office/drawing/2014/main" id="{57033870-3029-8DB7-31B7-5C906B3B1872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7" name="Ellipse 1056">
              <a:extLst>
                <a:ext uri="{FF2B5EF4-FFF2-40B4-BE49-F238E27FC236}">
                  <a16:creationId xmlns:a16="http://schemas.microsoft.com/office/drawing/2014/main" id="{44C1AC73-4582-DBF9-9A02-9300032C73D8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8" name="Ellipse 1057">
              <a:extLst>
                <a:ext uri="{FF2B5EF4-FFF2-40B4-BE49-F238E27FC236}">
                  <a16:creationId xmlns:a16="http://schemas.microsoft.com/office/drawing/2014/main" id="{D28C914F-D86D-BDA0-18C7-D2A30F307B2E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9" name="Ellipse 1058">
              <a:extLst>
                <a:ext uri="{FF2B5EF4-FFF2-40B4-BE49-F238E27FC236}">
                  <a16:creationId xmlns:a16="http://schemas.microsoft.com/office/drawing/2014/main" id="{056D5FE4-5377-5E7D-98EC-22DDD769D67D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0" name="Ellipse 1059">
              <a:extLst>
                <a:ext uri="{FF2B5EF4-FFF2-40B4-BE49-F238E27FC236}">
                  <a16:creationId xmlns:a16="http://schemas.microsoft.com/office/drawing/2014/main" id="{FE2AF01D-B7AE-7B25-3444-A315EA04F27B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1" name="Ellipse 1060">
              <a:extLst>
                <a:ext uri="{FF2B5EF4-FFF2-40B4-BE49-F238E27FC236}">
                  <a16:creationId xmlns:a16="http://schemas.microsoft.com/office/drawing/2014/main" id="{C976262C-BAC8-7174-8E1E-23EC88D52F3C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2" name="Ellipse 1061">
              <a:extLst>
                <a:ext uri="{FF2B5EF4-FFF2-40B4-BE49-F238E27FC236}">
                  <a16:creationId xmlns:a16="http://schemas.microsoft.com/office/drawing/2014/main" id="{0038EFB0-BF51-BB39-D01C-A5DD83047735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65" name="Ellipse 1064">
            <a:extLst>
              <a:ext uri="{FF2B5EF4-FFF2-40B4-BE49-F238E27FC236}">
                <a16:creationId xmlns:a16="http://schemas.microsoft.com/office/drawing/2014/main" id="{D4D2AA88-BBC0-EE15-2315-0FE81EF3149E}"/>
              </a:ext>
            </a:extLst>
          </p:cNvPr>
          <p:cNvSpPr/>
          <p:nvPr/>
        </p:nvSpPr>
        <p:spPr>
          <a:xfrm>
            <a:off x="9840432" y="3829516"/>
            <a:ext cx="557349" cy="55734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↓</a:t>
            </a:r>
            <a:endParaRPr lang="de-DE" sz="800" dirty="0"/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FAED8CA4-9520-89CA-F2CD-A628C8AFB52E}"/>
              </a:ext>
            </a:extLst>
          </p:cNvPr>
          <p:cNvSpPr/>
          <p:nvPr/>
        </p:nvSpPr>
        <p:spPr>
          <a:xfrm>
            <a:off x="230155" y="5055570"/>
            <a:ext cx="1738604" cy="1324947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AE019B64-2281-E0B5-8E42-050443848FCD}"/>
              </a:ext>
            </a:extLst>
          </p:cNvPr>
          <p:cNvSpPr/>
          <p:nvPr/>
        </p:nvSpPr>
        <p:spPr>
          <a:xfrm>
            <a:off x="10223240" y="5059047"/>
            <a:ext cx="1738604" cy="1324947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97741041-C866-5348-66C8-FB48D33A7878}"/>
              </a:ext>
            </a:extLst>
          </p:cNvPr>
          <p:cNvSpPr/>
          <p:nvPr/>
        </p:nvSpPr>
        <p:spPr>
          <a:xfrm>
            <a:off x="5167661" y="187931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7CC19682-3B48-1C94-95AD-092313F27DD1}"/>
              </a:ext>
            </a:extLst>
          </p:cNvPr>
          <p:cNvSpPr/>
          <p:nvPr/>
        </p:nvSpPr>
        <p:spPr>
          <a:xfrm>
            <a:off x="5167661" y="409906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482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0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10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09" grpId="1" animBg="1"/>
      <p:bldP spid="109" grpId="2" animBg="1"/>
      <p:bldP spid="1027" grpId="0" animBg="1"/>
      <p:bldP spid="102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67EE3998-960B-9685-5035-B2D0E096108B}"/>
              </a:ext>
            </a:extLst>
          </p:cNvPr>
          <p:cNvSpPr/>
          <p:nvPr/>
        </p:nvSpPr>
        <p:spPr>
          <a:xfrm>
            <a:off x="1099457" y="80243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87EE642E-4A4D-7901-6A35-DB3E16042D16}"/>
              </a:ext>
            </a:extLst>
          </p:cNvPr>
          <p:cNvSpPr/>
          <p:nvPr/>
        </p:nvSpPr>
        <p:spPr>
          <a:xfrm>
            <a:off x="9926216" y="1603465"/>
            <a:ext cx="557349" cy="55734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Neues Spiel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41D6D6D-F52D-787A-7039-41E17D70D0AB}"/>
              </a:ext>
            </a:extLst>
          </p:cNvPr>
          <p:cNvSpPr/>
          <p:nvPr/>
        </p:nvSpPr>
        <p:spPr>
          <a:xfrm>
            <a:off x="8992360" y="1603465"/>
            <a:ext cx="557349" cy="55734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On/Off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784919D1-CBBE-4690-0225-8149368253D8}"/>
              </a:ext>
            </a:extLst>
          </p:cNvPr>
          <p:cNvSpPr/>
          <p:nvPr/>
        </p:nvSpPr>
        <p:spPr>
          <a:xfrm>
            <a:off x="3718305" y="483835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B4FE0FC-44E3-07D6-08A2-540AA27BE9AD}"/>
              </a:ext>
            </a:extLst>
          </p:cNvPr>
          <p:cNvSpPr/>
          <p:nvPr/>
        </p:nvSpPr>
        <p:spPr>
          <a:xfrm>
            <a:off x="4442983" y="483835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25CE43AC-6906-934D-4553-60B899FA5081}"/>
              </a:ext>
            </a:extLst>
          </p:cNvPr>
          <p:cNvSpPr/>
          <p:nvPr/>
        </p:nvSpPr>
        <p:spPr>
          <a:xfrm>
            <a:off x="5167661" y="483835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14A8158D-FE3C-538E-6BFD-0FD30DA71D9A}"/>
              </a:ext>
            </a:extLst>
          </p:cNvPr>
          <p:cNvSpPr/>
          <p:nvPr/>
        </p:nvSpPr>
        <p:spPr>
          <a:xfrm>
            <a:off x="5892339" y="483835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5393B7A4-338F-D396-FBB8-E871470B16AF}"/>
              </a:ext>
            </a:extLst>
          </p:cNvPr>
          <p:cNvSpPr/>
          <p:nvPr/>
        </p:nvSpPr>
        <p:spPr>
          <a:xfrm>
            <a:off x="6617017" y="483835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EA7EF8DC-B29F-E510-01E3-D732F54E312B}"/>
              </a:ext>
            </a:extLst>
          </p:cNvPr>
          <p:cNvSpPr/>
          <p:nvPr/>
        </p:nvSpPr>
        <p:spPr>
          <a:xfrm>
            <a:off x="7341695" y="483835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65062BFE-B6A6-08C0-BF07-EAB61C1F07E3}"/>
              </a:ext>
            </a:extLst>
          </p:cNvPr>
          <p:cNvSpPr/>
          <p:nvPr/>
        </p:nvSpPr>
        <p:spPr>
          <a:xfrm>
            <a:off x="8066373" y="483835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0D95F875-5E46-B9E1-1172-8F8F0801FE53}"/>
              </a:ext>
            </a:extLst>
          </p:cNvPr>
          <p:cNvSpPr/>
          <p:nvPr/>
        </p:nvSpPr>
        <p:spPr>
          <a:xfrm>
            <a:off x="3718305" y="40990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0AF2DFC4-7D67-2D3E-65E6-71D717F3A5BB}"/>
              </a:ext>
            </a:extLst>
          </p:cNvPr>
          <p:cNvSpPr/>
          <p:nvPr/>
        </p:nvSpPr>
        <p:spPr>
          <a:xfrm>
            <a:off x="4442983" y="40990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CC085D95-ED6E-7A30-5410-C007397D6F87}"/>
              </a:ext>
            </a:extLst>
          </p:cNvPr>
          <p:cNvSpPr/>
          <p:nvPr/>
        </p:nvSpPr>
        <p:spPr>
          <a:xfrm>
            <a:off x="5892339" y="40990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AC74FAA1-1266-2FC9-6D05-24AC10FD2BAA}"/>
              </a:ext>
            </a:extLst>
          </p:cNvPr>
          <p:cNvSpPr/>
          <p:nvPr/>
        </p:nvSpPr>
        <p:spPr>
          <a:xfrm>
            <a:off x="6617017" y="40990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7904C544-CB8F-694B-2D73-AABF856ED54C}"/>
              </a:ext>
            </a:extLst>
          </p:cNvPr>
          <p:cNvSpPr/>
          <p:nvPr/>
        </p:nvSpPr>
        <p:spPr>
          <a:xfrm>
            <a:off x="7341695" y="409906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8DD2A4C8-074C-7E89-1544-3645040374C7}"/>
              </a:ext>
            </a:extLst>
          </p:cNvPr>
          <p:cNvSpPr/>
          <p:nvPr/>
        </p:nvSpPr>
        <p:spPr>
          <a:xfrm>
            <a:off x="8066373" y="409906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9C933DD3-C627-8F61-1798-04D5E9A5117C}"/>
              </a:ext>
            </a:extLst>
          </p:cNvPr>
          <p:cNvSpPr/>
          <p:nvPr/>
        </p:nvSpPr>
        <p:spPr>
          <a:xfrm>
            <a:off x="3718305" y="187931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33120E9F-7ED0-9C4F-60C9-152DCC3A5DEC}"/>
              </a:ext>
            </a:extLst>
          </p:cNvPr>
          <p:cNvSpPr/>
          <p:nvPr/>
        </p:nvSpPr>
        <p:spPr>
          <a:xfrm>
            <a:off x="4442983" y="187931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9F24E0DA-D61D-650B-E655-B1F03C9FC86C}"/>
              </a:ext>
            </a:extLst>
          </p:cNvPr>
          <p:cNvSpPr/>
          <p:nvPr/>
        </p:nvSpPr>
        <p:spPr>
          <a:xfrm>
            <a:off x="5892339" y="187931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DFE6E84B-98B6-D3FC-9F2F-029AC3C2CEDB}"/>
              </a:ext>
            </a:extLst>
          </p:cNvPr>
          <p:cNvSpPr/>
          <p:nvPr/>
        </p:nvSpPr>
        <p:spPr>
          <a:xfrm>
            <a:off x="6617017" y="187931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B5B5B405-D4A6-FA93-104E-D873B3A93472}"/>
              </a:ext>
            </a:extLst>
          </p:cNvPr>
          <p:cNvSpPr/>
          <p:nvPr/>
        </p:nvSpPr>
        <p:spPr>
          <a:xfrm>
            <a:off x="7341695" y="187931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9634EE5C-726A-C279-394F-D80E9DED8FFD}"/>
              </a:ext>
            </a:extLst>
          </p:cNvPr>
          <p:cNvSpPr/>
          <p:nvPr/>
        </p:nvSpPr>
        <p:spPr>
          <a:xfrm>
            <a:off x="8066373" y="187931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292BBEA7-B569-5E40-DF07-D75B80566FA2}"/>
              </a:ext>
            </a:extLst>
          </p:cNvPr>
          <p:cNvSpPr/>
          <p:nvPr/>
        </p:nvSpPr>
        <p:spPr>
          <a:xfrm>
            <a:off x="5161917" y="1133236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88BA1CAC-1336-D3E8-26EE-F6EED1204532}"/>
              </a:ext>
            </a:extLst>
          </p:cNvPr>
          <p:cNvSpPr/>
          <p:nvPr/>
        </p:nvSpPr>
        <p:spPr>
          <a:xfrm>
            <a:off x="3713676" y="11400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6E681CFC-D282-7807-9AAC-071B86ABB4BF}"/>
              </a:ext>
            </a:extLst>
          </p:cNvPr>
          <p:cNvSpPr/>
          <p:nvPr/>
        </p:nvSpPr>
        <p:spPr>
          <a:xfrm>
            <a:off x="4440356" y="113323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021C4384-C76B-F963-0E0B-CB9EE40318B7}"/>
              </a:ext>
            </a:extLst>
          </p:cNvPr>
          <p:cNvSpPr/>
          <p:nvPr/>
        </p:nvSpPr>
        <p:spPr>
          <a:xfrm>
            <a:off x="5892339" y="113940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B9EE2A93-2844-234B-4071-5DEE2FA1BD54}"/>
              </a:ext>
            </a:extLst>
          </p:cNvPr>
          <p:cNvSpPr/>
          <p:nvPr/>
        </p:nvSpPr>
        <p:spPr>
          <a:xfrm>
            <a:off x="6617017" y="113940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1D35ED54-CA4D-8EB4-CFDF-1BFD404E4F47}"/>
              </a:ext>
            </a:extLst>
          </p:cNvPr>
          <p:cNvSpPr/>
          <p:nvPr/>
        </p:nvSpPr>
        <p:spPr>
          <a:xfrm>
            <a:off x="7341695" y="1139400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D6024965-B467-B1B7-82A5-00DEBE1BC7D4}"/>
              </a:ext>
            </a:extLst>
          </p:cNvPr>
          <p:cNvSpPr/>
          <p:nvPr/>
        </p:nvSpPr>
        <p:spPr>
          <a:xfrm>
            <a:off x="8066373" y="113939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16" name="Picture 4">
            <a:extLst>
              <a:ext uri="{FF2B5EF4-FFF2-40B4-BE49-F238E27FC236}">
                <a16:creationId xmlns:a16="http://schemas.microsoft.com/office/drawing/2014/main" id="{6A6D0759-B892-563F-86A8-9E9006CDD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502" y="227357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Ellipse 116">
            <a:extLst>
              <a:ext uri="{FF2B5EF4-FFF2-40B4-BE49-F238E27FC236}">
                <a16:creationId xmlns:a16="http://schemas.microsoft.com/office/drawing/2014/main" id="{52EFCC52-03C2-EB02-F75E-1C217222FD26}"/>
              </a:ext>
            </a:extLst>
          </p:cNvPr>
          <p:cNvSpPr/>
          <p:nvPr/>
        </p:nvSpPr>
        <p:spPr>
          <a:xfrm>
            <a:off x="3718305" y="335914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D7158884-3121-1115-A0CE-114B0D80C45B}"/>
              </a:ext>
            </a:extLst>
          </p:cNvPr>
          <p:cNvSpPr/>
          <p:nvPr/>
        </p:nvSpPr>
        <p:spPr>
          <a:xfrm>
            <a:off x="4442983" y="335914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9D99835D-D4BF-971C-9E70-9DCAD3D4486F}"/>
              </a:ext>
            </a:extLst>
          </p:cNvPr>
          <p:cNvSpPr/>
          <p:nvPr/>
        </p:nvSpPr>
        <p:spPr>
          <a:xfrm>
            <a:off x="5167661" y="335914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0E06944D-33D6-A224-59BD-FAB568EAAC09}"/>
              </a:ext>
            </a:extLst>
          </p:cNvPr>
          <p:cNvSpPr/>
          <p:nvPr/>
        </p:nvSpPr>
        <p:spPr>
          <a:xfrm>
            <a:off x="5892339" y="335914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8E44B041-888D-935A-507F-3AB47061FAC4}"/>
              </a:ext>
            </a:extLst>
          </p:cNvPr>
          <p:cNvSpPr/>
          <p:nvPr/>
        </p:nvSpPr>
        <p:spPr>
          <a:xfrm>
            <a:off x="6617017" y="335914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>
            <a:extLst>
              <a:ext uri="{FF2B5EF4-FFF2-40B4-BE49-F238E27FC236}">
                <a16:creationId xmlns:a16="http://schemas.microsoft.com/office/drawing/2014/main" id="{06E53061-2C58-FE2B-F2A4-143E310251D6}"/>
              </a:ext>
            </a:extLst>
          </p:cNvPr>
          <p:cNvSpPr/>
          <p:nvPr/>
        </p:nvSpPr>
        <p:spPr>
          <a:xfrm>
            <a:off x="7341695" y="335914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FB12227A-BA79-EAAD-065C-5DC3F956F9C9}"/>
              </a:ext>
            </a:extLst>
          </p:cNvPr>
          <p:cNvSpPr/>
          <p:nvPr/>
        </p:nvSpPr>
        <p:spPr>
          <a:xfrm>
            <a:off x="8066373" y="335914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B6A26A0C-9F3F-765D-0F74-B82170BDD210}"/>
              </a:ext>
            </a:extLst>
          </p:cNvPr>
          <p:cNvSpPr/>
          <p:nvPr/>
        </p:nvSpPr>
        <p:spPr>
          <a:xfrm>
            <a:off x="3718305" y="261923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EFEB312B-4CEE-C13C-FEC0-F0DACC747E47}"/>
              </a:ext>
            </a:extLst>
          </p:cNvPr>
          <p:cNvSpPr/>
          <p:nvPr/>
        </p:nvSpPr>
        <p:spPr>
          <a:xfrm>
            <a:off x="4442983" y="261923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>
            <a:extLst>
              <a:ext uri="{FF2B5EF4-FFF2-40B4-BE49-F238E27FC236}">
                <a16:creationId xmlns:a16="http://schemas.microsoft.com/office/drawing/2014/main" id="{ED172E8B-8CF6-39AB-4E10-C353CF298C10}"/>
              </a:ext>
            </a:extLst>
          </p:cNvPr>
          <p:cNvSpPr/>
          <p:nvPr/>
        </p:nvSpPr>
        <p:spPr>
          <a:xfrm>
            <a:off x="5167661" y="261923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>
            <a:extLst>
              <a:ext uri="{FF2B5EF4-FFF2-40B4-BE49-F238E27FC236}">
                <a16:creationId xmlns:a16="http://schemas.microsoft.com/office/drawing/2014/main" id="{534023E8-C160-8D74-C27F-66092C439372}"/>
              </a:ext>
            </a:extLst>
          </p:cNvPr>
          <p:cNvSpPr/>
          <p:nvPr/>
        </p:nvSpPr>
        <p:spPr>
          <a:xfrm>
            <a:off x="5892339" y="261923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4" name="Ellipse 1023">
            <a:extLst>
              <a:ext uri="{FF2B5EF4-FFF2-40B4-BE49-F238E27FC236}">
                <a16:creationId xmlns:a16="http://schemas.microsoft.com/office/drawing/2014/main" id="{B6775537-7454-338C-976F-DE2A567B58D7}"/>
              </a:ext>
            </a:extLst>
          </p:cNvPr>
          <p:cNvSpPr/>
          <p:nvPr/>
        </p:nvSpPr>
        <p:spPr>
          <a:xfrm>
            <a:off x="6617017" y="261923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5" name="Ellipse 1024">
            <a:extLst>
              <a:ext uri="{FF2B5EF4-FFF2-40B4-BE49-F238E27FC236}">
                <a16:creationId xmlns:a16="http://schemas.microsoft.com/office/drawing/2014/main" id="{FA4A7E14-A086-D878-D123-238205147CB5}"/>
              </a:ext>
            </a:extLst>
          </p:cNvPr>
          <p:cNvSpPr/>
          <p:nvPr/>
        </p:nvSpPr>
        <p:spPr>
          <a:xfrm>
            <a:off x="7341695" y="261923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6" name="Ellipse 1025">
            <a:extLst>
              <a:ext uri="{FF2B5EF4-FFF2-40B4-BE49-F238E27FC236}">
                <a16:creationId xmlns:a16="http://schemas.microsoft.com/office/drawing/2014/main" id="{2AE85A6A-9B54-105D-2DF4-A524B1C8BE8A}"/>
              </a:ext>
            </a:extLst>
          </p:cNvPr>
          <p:cNvSpPr/>
          <p:nvPr/>
        </p:nvSpPr>
        <p:spPr>
          <a:xfrm>
            <a:off x="8066373" y="261923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27" name="Ellipse 1026">
            <a:extLst>
              <a:ext uri="{FF2B5EF4-FFF2-40B4-BE49-F238E27FC236}">
                <a16:creationId xmlns:a16="http://schemas.microsoft.com/office/drawing/2014/main" id="{6364D91A-1199-D1EB-1914-3FE24C9D2B76}"/>
              </a:ext>
            </a:extLst>
          </p:cNvPr>
          <p:cNvSpPr/>
          <p:nvPr/>
        </p:nvSpPr>
        <p:spPr>
          <a:xfrm>
            <a:off x="9251202" y="4545761"/>
            <a:ext cx="557349" cy="557349"/>
          </a:xfrm>
          <a:prstGeom prst="ellipse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→</a:t>
            </a:r>
            <a:endParaRPr lang="de-DE" sz="800" dirty="0"/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E163409-ACFA-72CB-1EE5-CF641C890263}"/>
              </a:ext>
            </a:extLst>
          </p:cNvPr>
          <p:cNvSpPr/>
          <p:nvPr/>
        </p:nvSpPr>
        <p:spPr>
          <a:xfrm>
            <a:off x="2254801" y="4545762"/>
            <a:ext cx="557349" cy="55734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←</a:t>
            </a:r>
            <a:endParaRPr lang="de-DE" sz="800" dirty="0"/>
          </a:p>
        </p:txBody>
      </p:sp>
      <p:grpSp>
        <p:nvGrpSpPr>
          <p:cNvPr id="1030" name="Gruppieren 1029">
            <a:extLst>
              <a:ext uri="{FF2B5EF4-FFF2-40B4-BE49-F238E27FC236}">
                <a16:creationId xmlns:a16="http://schemas.microsoft.com/office/drawing/2014/main" id="{0D48D4D1-BD02-1505-18B7-A930A963A332}"/>
              </a:ext>
            </a:extLst>
          </p:cNvPr>
          <p:cNvGrpSpPr/>
          <p:nvPr/>
        </p:nvGrpSpPr>
        <p:grpSpPr>
          <a:xfrm>
            <a:off x="1416475" y="1603465"/>
            <a:ext cx="1894301" cy="2629181"/>
            <a:chOff x="1754155" y="2957803"/>
            <a:chExt cx="1343608" cy="2052735"/>
          </a:xfrm>
        </p:grpSpPr>
        <p:sp>
          <p:nvSpPr>
            <p:cNvPr id="1031" name="Rechteck 1030">
              <a:extLst>
                <a:ext uri="{FF2B5EF4-FFF2-40B4-BE49-F238E27FC236}">
                  <a16:creationId xmlns:a16="http://schemas.microsoft.com/office/drawing/2014/main" id="{0E1C5973-132E-1813-5382-D2BD9DCD32F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2" name="Rechteck 1031">
              <a:extLst>
                <a:ext uri="{FF2B5EF4-FFF2-40B4-BE49-F238E27FC236}">
                  <a16:creationId xmlns:a16="http://schemas.microsoft.com/office/drawing/2014/main" id="{7ADC4153-480F-A538-1D5E-6E0BF30EDFEC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ESP32</a:t>
              </a:r>
            </a:p>
          </p:txBody>
        </p:sp>
        <p:sp>
          <p:nvSpPr>
            <p:cNvPr id="1033" name="Ellipse 1032">
              <a:extLst>
                <a:ext uri="{FF2B5EF4-FFF2-40B4-BE49-F238E27FC236}">
                  <a16:creationId xmlns:a16="http://schemas.microsoft.com/office/drawing/2014/main" id="{44E890D0-53C0-5EDB-859C-B099CDF47310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4" name="Ellipse 1033">
              <a:extLst>
                <a:ext uri="{FF2B5EF4-FFF2-40B4-BE49-F238E27FC236}">
                  <a16:creationId xmlns:a16="http://schemas.microsoft.com/office/drawing/2014/main" id="{D8002604-0B6F-469E-C513-97506DC09E2F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5" name="Ellipse 1034">
              <a:extLst>
                <a:ext uri="{FF2B5EF4-FFF2-40B4-BE49-F238E27FC236}">
                  <a16:creationId xmlns:a16="http://schemas.microsoft.com/office/drawing/2014/main" id="{DF3D28B9-C351-8E94-E46E-CC062E193EB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6" name="Ellipse 1035">
              <a:extLst>
                <a:ext uri="{FF2B5EF4-FFF2-40B4-BE49-F238E27FC236}">
                  <a16:creationId xmlns:a16="http://schemas.microsoft.com/office/drawing/2014/main" id="{02F5721E-89E4-DED1-1BBC-3B6BB305BE4A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7" name="Ellipse 1036">
              <a:extLst>
                <a:ext uri="{FF2B5EF4-FFF2-40B4-BE49-F238E27FC236}">
                  <a16:creationId xmlns:a16="http://schemas.microsoft.com/office/drawing/2014/main" id="{FD15E282-4819-83FF-125D-B6E3E91E352A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8" name="Ellipse 1037">
              <a:extLst>
                <a:ext uri="{FF2B5EF4-FFF2-40B4-BE49-F238E27FC236}">
                  <a16:creationId xmlns:a16="http://schemas.microsoft.com/office/drawing/2014/main" id="{ED6A6E33-5296-DEA5-1F84-50769EB4D072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9" name="Ellipse 1038">
              <a:extLst>
                <a:ext uri="{FF2B5EF4-FFF2-40B4-BE49-F238E27FC236}">
                  <a16:creationId xmlns:a16="http://schemas.microsoft.com/office/drawing/2014/main" id="{45B9B8DB-48A8-E40F-0DF2-4316109028E7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0" name="Ellipse 1039">
              <a:extLst>
                <a:ext uri="{FF2B5EF4-FFF2-40B4-BE49-F238E27FC236}">
                  <a16:creationId xmlns:a16="http://schemas.microsoft.com/office/drawing/2014/main" id="{95656960-D946-1E09-07ED-E72BE644928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1" name="Ellipse 1040">
              <a:extLst>
                <a:ext uri="{FF2B5EF4-FFF2-40B4-BE49-F238E27FC236}">
                  <a16:creationId xmlns:a16="http://schemas.microsoft.com/office/drawing/2014/main" id="{36B6618F-3B5B-C708-F7A1-5365911D6BAE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2" name="Ellipse 1041">
              <a:extLst>
                <a:ext uri="{FF2B5EF4-FFF2-40B4-BE49-F238E27FC236}">
                  <a16:creationId xmlns:a16="http://schemas.microsoft.com/office/drawing/2014/main" id="{10C0847B-0831-4347-4A86-D2C659CF3269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3" name="Ellipse 1042">
              <a:extLst>
                <a:ext uri="{FF2B5EF4-FFF2-40B4-BE49-F238E27FC236}">
                  <a16:creationId xmlns:a16="http://schemas.microsoft.com/office/drawing/2014/main" id="{D0BD3B4E-2751-9DF0-238C-2000553DEB6A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4" name="Ellipse 1043">
              <a:extLst>
                <a:ext uri="{FF2B5EF4-FFF2-40B4-BE49-F238E27FC236}">
                  <a16:creationId xmlns:a16="http://schemas.microsoft.com/office/drawing/2014/main" id="{71F5531A-A9FB-3E89-2AA3-687B782487AD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5" name="Ellipse 1044">
              <a:extLst>
                <a:ext uri="{FF2B5EF4-FFF2-40B4-BE49-F238E27FC236}">
                  <a16:creationId xmlns:a16="http://schemas.microsoft.com/office/drawing/2014/main" id="{1F3A03EE-0EC0-79B2-8F91-184C6276E8AE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6" name="Ellipse 1045">
              <a:extLst>
                <a:ext uri="{FF2B5EF4-FFF2-40B4-BE49-F238E27FC236}">
                  <a16:creationId xmlns:a16="http://schemas.microsoft.com/office/drawing/2014/main" id="{B3283F6A-5E36-E9CD-E771-3D3B1160B69B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7" name="Ellipse 1046">
              <a:extLst>
                <a:ext uri="{FF2B5EF4-FFF2-40B4-BE49-F238E27FC236}">
                  <a16:creationId xmlns:a16="http://schemas.microsoft.com/office/drawing/2014/main" id="{6DE4E665-E17D-CA4E-C28F-7C57FFC1893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8" name="Ellipse 1047">
              <a:extLst>
                <a:ext uri="{FF2B5EF4-FFF2-40B4-BE49-F238E27FC236}">
                  <a16:creationId xmlns:a16="http://schemas.microsoft.com/office/drawing/2014/main" id="{589C50FE-BF3D-6EFE-080C-5C10F37BAA7F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9" name="Ellipse 1048">
              <a:extLst>
                <a:ext uri="{FF2B5EF4-FFF2-40B4-BE49-F238E27FC236}">
                  <a16:creationId xmlns:a16="http://schemas.microsoft.com/office/drawing/2014/main" id="{5045FF57-54A8-79DA-81CA-4F5B64310609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0" name="Ellipse 1049">
              <a:extLst>
                <a:ext uri="{FF2B5EF4-FFF2-40B4-BE49-F238E27FC236}">
                  <a16:creationId xmlns:a16="http://schemas.microsoft.com/office/drawing/2014/main" id="{9C05DD59-B1AE-489E-7B84-07383422C633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1" name="Ellipse 1050">
              <a:extLst>
                <a:ext uri="{FF2B5EF4-FFF2-40B4-BE49-F238E27FC236}">
                  <a16:creationId xmlns:a16="http://schemas.microsoft.com/office/drawing/2014/main" id="{84026666-5FC7-7978-B3C8-6E5810456E53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2" name="Ellipse 1051">
              <a:extLst>
                <a:ext uri="{FF2B5EF4-FFF2-40B4-BE49-F238E27FC236}">
                  <a16:creationId xmlns:a16="http://schemas.microsoft.com/office/drawing/2014/main" id="{F365DF34-C69F-B6EE-8EC0-0434F903B3BE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3" name="Ellipse 1052">
              <a:extLst>
                <a:ext uri="{FF2B5EF4-FFF2-40B4-BE49-F238E27FC236}">
                  <a16:creationId xmlns:a16="http://schemas.microsoft.com/office/drawing/2014/main" id="{9EA67536-97DA-DDFC-C3FF-4B2A4F473801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4" name="Ellipse 1053">
              <a:extLst>
                <a:ext uri="{FF2B5EF4-FFF2-40B4-BE49-F238E27FC236}">
                  <a16:creationId xmlns:a16="http://schemas.microsoft.com/office/drawing/2014/main" id="{C00C24F3-59FC-498B-8D47-37E774D015BB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5" name="Ellipse 1054">
              <a:extLst>
                <a:ext uri="{FF2B5EF4-FFF2-40B4-BE49-F238E27FC236}">
                  <a16:creationId xmlns:a16="http://schemas.microsoft.com/office/drawing/2014/main" id="{961CA6CB-0965-CFA3-02F9-1C444E70F4C0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6" name="Ellipse 1055">
              <a:extLst>
                <a:ext uri="{FF2B5EF4-FFF2-40B4-BE49-F238E27FC236}">
                  <a16:creationId xmlns:a16="http://schemas.microsoft.com/office/drawing/2014/main" id="{57033870-3029-8DB7-31B7-5C906B3B1872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7" name="Ellipse 1056">
              <a:extLst>
                <a:ext uri="{FF2B5EF4-FFF2-40B4-BE49-F238E27FC236}">
                  <a16:creationId xmlns:a16="http://schemas.microsoft.com/office/drawing/2014/main" id="{44C1AC73-4582-DBF9-9A02-9300032C73D8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8" name="Ellipse 1057">
              <a:extLst>
                <a:ext uri="{FF2B5EF4-FFF2-40B4-BE49-F238E27FC236}">
                  <a16:creationId xmlns:a16="http://schemas.microsoft.com/office/drawing/2014/main" id="{D28C914F-D86D-BDA0-18C7-D2A30F307B2E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9" name="Ellipse 1058">
              <a:extLst>
                <a:ext uri="{FF2B5EF4-FFF2-40B4-BE49-F238E27FC236}">
                  <a16:creationId xmlns:a16="http://schemas.microsoft.com/office/drawing/2014/main" id="{056D5FE4-5377-5E7D-98EC-22DDD769D67D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0" name="Ellipse 1059">
              <a:extLst>
                <a:ext uri="{FF2B5EF4-FFF2-40B4-BE49-F238E27FC236}">
                  <a16:creationId xmlns:a16="http://schemas.microsoft.com/office/drawing/2014/main" id="{FE2AF01D-B7AE-7B25-3444-A315EA04F27B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1" name="Ellipse 1060">
              <a:extLst>
                <a:ext uri="{FF2B5EF4-FFF2-40B4-BE49-F238E27FC236}">
                  <a16:creationId xmlns:a16="http://schemas.microsoft.com/office/drawing/2014/main" id="{C976262C-BAC8-7174-8E1E-23EC88D52F3C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2" name="Ellipse 1061">
              <a:extLst>
                <a:ext uri="{FF2B5EF4-FFF2-40B4-BE49-F238E27FC236}">
                  <a16:creationId xmlns:a16="http://schemas.microsoft.com/office/drawing/2014/main" id="{0038EFB0-BF51-BB39-D01C-A5DD83047735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65" name="Ellipse 1064">
            <a:extLst>
              <a:ext uri="{FF2B5EF4-FFF2-40B4-BE49-F238E27FC236}">
                <a16:creationId xmlns:a16="http://schemas.microsoft.com/office/drawing/2014/main" id="{D4D2AA88-BBC0-EE15-2315-0FE81EF3149E}"/>
              </a:ext>
            </a:extLst>
          </p:cNvPr>
          <p:cNvSpPr/>
          <p:nvPr/>
        </p:nvSpPr>
        <p:spPr>
          <a:xfrm>
            <a:off x="9840432" y="3829516"/>
            <a:ext cx="557349" cy="55734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↓</a:t>
            </a:r>
            <a:endParaRPr lang="de-DE" sz="800" dirty="0"/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FAED8CA4-9520-89CA-F2CD-A628C8AFB52E}"/>
              </a:ext>
            </a:extLst>
          </p:cNvPr>
          <p:cNvSpPr/>
          <p:nvPr/>
        </p:nvSpPr>
        <p:spPr>
          <a:xfrm>
            <a:off x="230155" y="5055570"/>
            <a:ext cx="1738604" cy="1324947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AE019B64-2281-E0B5-8E42-050443848FCD}"/>
              </a:ext>
            </a:extLst>
          </p:cNvPr>
          <p:cNvSpPr/>
          <p:nvPr/>
        </p:nvSpPr>
        <p:spPr>
          <a:xfrm>
            <a:off x="10223240" y="5059047"/>
            <a:ext cx="1738604" cy="1324947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97741041-C866-5348-66C8-FB48D33A7878}"/>
              </a:ext>
            </a:extLst>
          </p:cNvPr>
          <p:cNvSpPr/>
          <p:nvPr/>
        </p:nvSpPr>
        <p:spPr>
          <a:xfrm>
            <a:off x="5167661" y="187931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7CC19682-3B48-1C94-95AD-092313F27DD1}"/>
              </a:ext>
            </a:extLst>
          </p:cNvPr>
          <p:cNvSpPr/>
          <p:nvPr/>
        </p:nvSpPr>
        <p:spPr>
          <a:xfrm>
            <a:off x="5167661" y="409906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49676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0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10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09" grpId="1" animBg="1"/>
      <p:bldP spid="109" grpId="2" animBg="1"/>
      <p:bldP spid="1027" grpId="0" animBg="1"/>
      <p:bldP spid="102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67EE3998-960B-9685-5035-B2D0E096108B}"/>
              </a:ext>
            </a:extLst>
          </p:cNvPr>
          <p:cNvSpPr/>
          <p:nvPr/>
        </p:nvSpPr>
        <p:spPr>
          <a:xfrm>
            <a:off x="1099457" y="80243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87EE642E-4A4D-7901-6A35-DB3E16042D16}"/>
              </a:ext>
            </a:extLst>
          </p:cNvPr>
          <p:cNvSpPr/>
          <p:nvPr/>
        </p:nvSpPr>
        <p:spPr>
          <a:xfrm>
            <a:off x="9926216" y="1603465"/>
            <a:ext cx="557349" cy="55734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Neues Spiel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41D6D6D-F52D-787A-7039-41E17D70D0AB}"/>
              </a:ext>
            </a:extLst>
          </p:cNvPr>
          <p:cNvSpPr/>
          <p:nvPr/>
        </p:nvSpPr>
        <p:spPr>
          <a:xfrm>
            <a:off x="8992360" y="1603465"/>
            <a:ext cx="557349" cy="55734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On/Off</a:t>
            </a:r>
          </a:p>
        </p:txBody>
      </p:sp>
      <p:sp>
        <p:nvSpPr>
          <p:cNvPr id="1027" name="Ellipse 1026">
            <a:extLst>
              <a:ext uri="{FF2B5EF4-FFF2-40B4-BE49-F238E27FC236}">
                <a16:creationId xmlns:a16="http://schemas.microsoft.com/office/drawing/2014/main" id="{6364D91A-1199-D1EB-1914-3FE24C9D2B76}"/>
              </a:ext>
            </a:extLst>
          </p:cNvPr>
          <p:cNvSpPr/>
          <p:nvPr/>
        </p:nvSpPr>
        <p:spPr>
          <a:xfrm>
            <a:off x="9251202" y="4545761"/>
            <a:ext cx="557349" cy="557349"/>
          </a:xfrm>
          <a:prstGeom prst="ellipse">
            <a:avLst/>
          </a:prstGeom>
          <a:solidFill>
            <a:srgbClr val="76717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→</a:t>
            </a:r>
            <a:endParaRPr lang="de-DE" sz="800" dirty="0"/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E163409-ACFA-72CB-1EE5-CF641C890263}"/>
              </a:ext>
            </a:extLst>
          </p:cNvPr>
          <p:cNvSpPr/>
          <p:nvPr/>
        </p:nvSpPr>
        <p:spPr>
          <a:xfrm>
            <a:off x="2254801" y="4545762"/>
            <a:ext cx="557349" cy="557349"/>
          </a:xfrm>
          <a:prstGeom prst="ellipse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←</a:t>
            </a:r>
          </a:p>
        </p:txBody>
      </p:sp>
      <p:grpSp>
        <p:nvGrpSpPr>
          <p:cNvPr id="1030" name="Gruppieren 1029">
            <a:extLst>
              <a:ext uri="{FF2B5EF4-FFF2-40B4-BE49-F238E27FC236}">
                <a16:creationId xmlns:a16="http://schemas.microsoft.com/office/drawing/2014/main" id="{0D48D4D1-BD02-1505-18B7-A930A963A332}"/>
              </a:ext>
            </a:extLst>
          </p:cNvPr>
          <p:cNvGrpSpPr/>
          <p:nvPr/>
        </p:nvGrpSpPr>
        <p:grpSpPr>
          <a:xfrm>
            <a:off x="1416475" y="1603465"/>
            <a:ext cx="1894301" cy="2629181"/>
            <a:chOff x="1754155" y="2957803"/>
            <a:chExt cx="1343608" cy="2052735"/>
          </a:xfrm>
        </p:grpSpPr>
        <p:sp>
          <p:nvSpPr>
            <p:cNvPr id="1031" name="Rechteck 1030">
              <a:extLst>
                <a:ext uri="{FF2B5EF4-FFF2-40B4-BE49-F238E27FC236}">
                  <a16:creationId xmlns:a16="http://schemas.microsoft.com/office/drawing/2014/main" id="{0E1C5973-132E-1813-5382-D2BD9DCD32F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2" name="Rechteck 1031">
              <a:extLst>
                <a:ext uri="{FF2B5EF4-FFF2-40B4-BE49-F238E27FC236}">
                  <a16:creationId xmlns:a16="http://schemas.microsoft.com/office/drawing/2014/main" id="{7ADC4153-480F-A538-1D5E-6E0BF30EDFEC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ESP32</a:t>
              </a:r>
            </a:p>
          </p:txBody>
        </p:sp>
        <p:sp>
          <p:nvSpPr>
            <p:cNvPr id="1033" name="Ellipse 1032">
              <a:extLst>
                <a:ext uri="{FF2B5EF4-FFF2-40B4-BE49-F238E27FC236}">
                  <a16:creationId xmlns:a16="http://schemas.microsoft.com/office/drawing/2014/main" id="{44E890D0-53C0-5EDB-859C-B099CDF47310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4" name="Ellipse 1033">
              <a:extLst>
                <a:ext uri="{FF2B5EF4-FFF2-40B4-BE49-F238E27FC236}">
                  <a16:creationId xmlns:a16="http://schemas.microsoft.com/office/drawing/2014/main" id="{D8002604-0B6F-469E-C513-97506DC09E2F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5" name="Ellipse 1034">
              <a:extLst>
                <a:ext uri="{FF2B5EF4-FFF2-40B4-BE49-F238E27FC236}">
                  <a16:creationId xmlns:a16="http://schemas.microsoft.com/office/drawing/2014/main" id="{DF3D28B9-C351-8E94-E46E-CC062E193EB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6" name="Ellipse 1035">
              <a:extLst>
                <a:ext uri="{FF2B5EF4-FFF2-40B4-BE49-F238E27FC236}">
                  <a16:creationId xmlns:a16="http://schemas.microsoft.com/office/drawing/2014/main" id="{02F5721E-89E4-DED1-1BBC-3B6BB305BE4A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7" name="Ellipse 1036">
              <a:extLst>
                <a:ext uri="{FF2B5EF4-FFF2-40B4-BE49-F238E27FC236}">
                  <a16:creationId xmlns:a16="http://schemas.microsoft.com/office/drawing/2014/main" id="{FD15E282-4819-83FF-125D-B6E3E91E352A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8" name="Ellipse 1037">
              <a:extLst>
                <a:ext uri="{FF2B5EF4-FFF2-40B4-BE49-F238E27FC236}">
                  <a16:creationId xmlns:a16="http://schemas.microsoft.com/office/drawing/2014/main" id="{ED6A6E33-5296-DEA5-1F84-50769EB4D072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9" name="Ellipse 1038">
              <a:extLst>
                <a:ext uri="{FF2B5EF4-FFF2-40B4-BE49-F238E27FC236}">
                  <a16:creationId xmlns:a16="http://schemas.microsoft.com/office/drawing/2014/main" id="{45B9B8DB-48A8-E40F-0DF2-4316109028E7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0" name="Ellipse 1039">
              <a:extLst>
                <a:ext uri="{FF2B5EF4-FFF2-40B4-BE49-F238E27FC236}">
                  <a16:creationId xmlns:a16="http://schemas.microsoft.com/office/drawing/2014/main" id="{95656960-D946-1E09-07ED-E72BE644928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1" name="Ellipse 1040">
              <a:extLst>
                <a:ext uri="{FF2B5EF4-FFF2-40B4-BE49-F238E27FC236}">
                  <a16:creationId xmlns:a16="http://schemas.microsoft.com/office/drawing/2014/main" id="{36B6618F-3B5B-C708-F7A1-5365911D6BAE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2" name="Ellipse 1041">
              <a:extLst>
                <a:ext uri="{FF2B5EF4-FFF2-40B4-BE49-F238E27FC236}">
                  <a16:creationId xmlns:a16="http://schemas.microsoft.com/office/drawing/2014/main" id="{10C0847B-0831-4347-4A86-D2C659CF3269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3" name="Ellipse 1042">
              <a:extLst>
                <a:ext uri="{FF2B5EF4-FFF2-40B4-BE49-F238E27FC236}">
                  <a16:creationId xmlns:a16="http://schemas.microsoft.com/office/drawing/2014/main" id="{D0BD3B4E-2751-9DF0-238C-2000553DEB6A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4" name="Ellipse 1043">
              <a:extLst>
                <a:ext uri="{FF2B5EF4-FFF2-40B4-BE49-F238E27FC236}">
                  <a16:creationId xmlns:a16="http://schemas.microsoft.com/office/drawing/2014/main" id="{71F5531A-A9FB-3E89-2AA3-687B782487AD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5" name="Ellipse 1044">
              <a:extLst>
                <a:ext uri="{FF2B5EF4-FFF2-40B4-BE49-F238E27FC236}">
                  <a16:creationId xmlns:a16="http://schemas.microsoft.com/office/drawing/2014/main" id="{1F3A03EE-0EC0-79B2-8F91-184C6276E8AE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6" name="Ellipse 1045">
              <a:extLst>
                <a:ext uri="{FF2B5EF4-FFF2-40B4-BE49-F238E27FC236}">
                  <a16:creationId xmlns:a16="http://schemas.microsoft.com/office/drawing/2014/main" id="{B3283F6A-5E36-E9CD-E771-3D3B1160B69B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7" name="Ellipse 1046">
              <a:extLst>
                <a:ext uri="{FF2B5EF4-FFF2-40B4-BE49-F238E27FC236}">
                  <a16:creationId xmlns:a16="http://schemas.microsoft.com/office/drawing/2014/main" id="{6DE4E665-E17D-CA4E-C28F-7C57FFC1893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8" name="Ellipse 1047">
              <a:extLst>
                <a:ext uri="{FF2B5EF4-FFF2-40B4-BE49-F238E27FC236}">
                  <a16:creationId xmlns:a16="http://schemas.microsoft.com/office/drawing/2014/main" id="{589C50FE-BF3D-6EFE-080C-5C10F37BAA7F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9" name="Ellipse 1048">
              <a:extLst>
                <a:ext uri="{FF2B5EF4-FFF2-40B4-BE49-F238E27FC236}">
                  <a16:creationId xmlns:a16="http://schemas.microsoft.com/office/drawing/2014/main" id="{5045FF57-54A8-79DA-81CA-4F5B64310609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0" name="Ellipse 1049">
              <a:extLst>
                <a:ext uri="{FF2B5EF4-FFF2-40B4-BE49-F238E27FC236}">
                  <a16:creationId xmlns:a16="http://schemas.microsoft.com/office/drawing/2014/main" id="{9C05DD59-B1AE-489E-7B84-07383422C633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1" name="Ellipse 1050">
              <a:extLst>
                <a:ext uri="{FF2B5EF4-FFF2-40B4-BE49-F238E27FC236}">
                  <a16:creationId xmlns:a16="http://schemas.microsoft.com/office/drawing/2014/main" id="{84026666-5FC7-7978-B3C8-6E5810456E53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2" name="Ellipse 1051">
              <a:extLst>
                <a:ext uri="{FF2B5EF4-FFF2-40B4-BE49-F238E27FC236}">
                  <a16:creationId xmlns:a16="http://schemas.microsoft.com/office/drawing/2014/main" id="{F365DF34-C69F-B6EE-8EC0-0434F903B3BE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3" name="Ellipse 1052">
              <a:extLst>
                <a:ext uri="{FF2B5EF4-FFF2-40B4-BE49-F238E27FC236}">
                  <a16:creationId xmlns:a16="http://schemas.microsoft.com/office/drawing/2014/main" id="{9EA67536-97DA-DDFC-C3FF-4B2A4F473801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4" name="Ellipse 1053">
              <a:extLst>
                <a:ext uri="{FF2B5EF4-FFF2-40B4-BE49-F238E27FC236}">
                  <a16:creationId xmlns:a16="http://schemas.microsoft.com/office/drawing/2014/main" id="{C00C24F3-59FC-498B-8D47-37E774D015BB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5" name="Ellipse 1054">
              <a:extLst>
                <a:ext uri="{FF2B5EF4-FFF2-40B4-BE49-F238E27FC236}">
                  <a16:creationId xmlns:a16="http://schemas.microsoft.com/office/drawing/2014/main" id="{961CA6CB-0965-CFA3-02F9-1C444E70F4C0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6" name="Ellipse 1055">
              <a:extLst>
                <a:ext uri="{FF2B5EF4-FFF2-40B4-BE49-F238E27FC236}">
                  <a16:creationId xmlns:a16="http://schemas.microsoft.com/office/drawing/2014/main" id="{57033870-3029-8DB7-31B7-5C906B3B1872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7" name="Ellipse 1056">
              <a:extLst>
                <a:ext uri="{FF2B5EF4-FFF2-40B4-BE49-F238E27FC236}">
                  <a16:creationId xmlns:a16="http://schemas.microsoft.com/office/drawing/2014/main" id="{44C1AC73-4582-DBF9-9A02-9300032C73D8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8" name="Ellipse 1057">
              <a:extLst>
                <a:ext uri="{FF2B5EF4-FFF2-40B4-BE49-F238E27FC236}">
                  <a16:creationId xmlns:a16="http://schemas.microsoft.com/office/drawing/2014/main" id="{D28C914F-D86D-BDA0-18C7-D2A30F307B2E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9" name="Ellipse 1058">
              <a:extLst>
                <a:ext uri="{FF2B5EF4-FFF2-40B4-BE49-F238E27FC236}">
                  <a16:creationId xmlns:a16="http://schemas.microsoft.com/office/drawing/2014/main" id="{056D5FE4-5377-5E7D-98EC-22DDD769D67D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0" name="Ellipse 1059">
              <a:extLst>
                <a:ext uri="{FF2B5EF4-FFF2-40B4-BE49-F238E27FC236}">
                  <a16:creationId xmlns:a16="http://schemas.microsoft.com/office/drawing/2014/main" id="{FE2AF01D-B7AE-7B25-3444-A315EA04F27B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1" name="Ellipse 1060">
              <a:extLst>
                <a:ext uri="{FF2B5EF4-FFF2-40B4-BE49-F238E27FC236}">
                  <a16:creationId xmlns:a16="http://schemas.microsoft.com/office/drawing/2014/main" id="{C976262C-BAC8-7174-8E1E-23EC88D52F3C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2" name="Ellipse 1061">
              <a:extLst>
                <a:ext uri="{FF2B5EF4-FFF2-40B4-BE49-F238E27FC236}">
                  <a16:creationId xmlns:a16="http://schemas.microsoft.com/office/drawing/2014/main" id="{0038EFB0-BF51-BB39-D01C-A5DD83047735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65" name="Ellipse 1064">
            <a:extLst>
              <a:ext uri="{FF2B5EF4-FFF2-40B4-BE49-F238E27FC236}">
                <a16:creationId xmlns:a16="http://schemas.microsoft.com/office/drawing/2014/main" id="{D4D2AA88-BBC0-EE15-2315-0FE81EF3149E}"/>
              </a:ext>
            </a:extLst>
          </p:cNvPr>
          <p:cNvSpPr/>
          <p:nvPr/>
        </p:nvSpPr>
        <p:spPr>
          <a:xfrm>
            <a:off x="9840432" y="3829516"/>
            <a:ext cx="557349" cy="55734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↓</a:t>
            </a:r>
            <a:endParaRPr lang="de-DE" sz="800" dirty="0"/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FAED8CA4-9520-89CA-F2CD-A628C8AFB52E}"/>
              </a:ext>
            </a:extLst>
          </p:cNvPr>
          <p:cNvSpPr/>
          <p:nvPr/>
        </p:nvSpPr>
        <p:spPr>
          <a:xfrm>
            <a:off x="230155" y="5055570"/>
            <a:ext cx="1738604" cy="1324947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16" name="Picture 4">
            <a:extLst>
              <a:ext uri="{FF2B5EF4-FFF2-40B4-BE49-F238E27FC236}">
                <a16:creationId xmlns:a16="http://schemas.microsoft.com/office/drawing/2014/main" id="{6A6D0759-B892-563F-86A8-9E9006CDD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727" y="2270211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rapezoid 5">
            <a:extLst>
              <a:ext uri="{FF2B5EF4-FFF2-40B4-BE49-F238E27FC236}">
                <a16:creationId xmlns:a16="http://schemas.microsoft.com/office/drawing/2014/main" id="{AE019B64-2281-E0B5-8E42-050443848FCD}"/>
              </a:ext>
            </a:extLst>
          </p:cNvPr>
          <p:cNvSpPr/>
          <p:nvPr/>
        </p:nvSpPr>
        <p:spPr>
          <a:xfrm>
            <a:off x="10223240" y="5059047"/>
            <a:ext cx="1738604" cy="1324947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784919D1-CBBE-4690-0225-8149368253D8}"/>
              </a:ext>
            </a:extLst>
          </p:cNvPr>
          <p:cNvSpPr/>
          <p:nvPr/>
        </p:nvSpPr>
        <p:spPr>
          <a:xfrm>
            <a:off x="3718305" y="483835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B4FE0FC-44E3-07D6-08A2-540AA27BE9AD}"/>
              </a:ext>
            </a:extLst>
          </p:cNvPr>
          <p:cNvSpPr/>
          <p:nvPr/>
        </p:nvSpPr>
        <p:spPr>
          <a:xfrm>
            <a:off x="4442983" y="483835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25CE43AC-6906-934D-4553-60B899FA5081}"/>
              </a:ext>
            </a:extLst>
          </p:cNvPr>
          <p:cNvSpPr/>
          <p:nvPr/>
        </p:nvSpPr>
        <p:spPr>
          <a:xfrm>
            <a:off x="5167661" y="483835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14A8158D-FE3C-538E-6BFD-0FD30DA71D9A}"/>
              </a:ext>
            </a:extLst>
          </p:cNvPr>
          <p:cNvSpPr/>
          <p:nvPr/>
        </p:nvSpPr>
        <p:spPr>
          <a:xfrm>
            <a:off x="5892339" y="483835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5393B7A4-338F-D396-FBB8-E871470B16AF}"/>
              </a:ext>
            </a:extLst>
          </p:cNvPr>
          <p:cNvSpPr/>
          <p:nvPr/>
        </p:nvSpPr>
        <p:spPr>
          <a:xfrm>
            <a:off x="6617017" y="483835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EA7EF8DC-B29F-E510-01E3-D732F54E312B}"/>
              </a:ext>
            </a:extLst>
          </p:cNvPr>
          <p:cNvSpPr/>
          <p:nvPr/>
        </p:nvSpPr>
        <p:spPr>
          <a:xfrm>
            <a:off x="7341695" y="483835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65062BFE-B6A6-08C0-BF07-EAB61C1F07E3}"/>
              </a:ext>
            </a:extLst>
          </p:cNvPr>
          <p:cNvSpPr/>
          <p:nvPr/>
        </p:nvSpPr>
        <p:spPr>
          <a:xfrm>
            <a:off x="8066373" y="483835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0D95F875-5E46-B9E1-1172-8F8F0801FE53}"/>
              </a:ext>
            </a:extLst>
          </p:cNvPr>
          <p:cNvSpPr/>
          <p:nvPr/>
        </p:nvSpPr>
        <p:spPr>
          <a:xfrm>
            <a:off x="3718305" y="40990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0AF2DFC4-7D67-2D3E-65E6-71D717F3A5BB}"/>
              </a:ext>
            </a:extLst>
          </p:cNvPr>
          <p:cNvSpPr/>
          <p:nvPr/>
        </p:nvSpPr>
        <p:spPr>
          <a:xfrm>
            <a:off x="4442983" y="40990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7CC19682-3B48-1C94-95AD-092313F27DD1}"/>
              </a:ext>
            </a:extLst>
          </p:cNvPr>
          <p:cNvSpPr/>
          <p:nvPr/>
        </p:nvSpPr>
        <p:spPr>
          <a:xfrm>
            <a:off x="5167661" y="409906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CC085D95-ED6E-7A30-5410-C007397D6F87}"/>
              </a:ext>
            </a:extLst>
          </p:cNvPr>
          <p:cNvSpPr/>
          <p:nvPr/>
        </p:nvSpPr>
        <p:spPr>
          <a:xfrm>
            <a:off x="5892339" y="40990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AC74FAA1-1266-2FC9-6D05-24AC10FD2BAA}"/>
              </a:ext>
            </a:extLst>
          </p:cNvPr>
          <p:cNvSpPr/>
          <p:nvPr/>
        </p:nvSpPr>
        <p:spPr>
          <a:xfrm>
            <a:off x="6617017" y="40990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7904C544-CB8F-694B-2D73-AABF856ED54C}"/>
              </a:ext>
            </a:extLst>
          </p:cNvPr>
          <p:cNvSpPr/>
          <p:nvPr/>
        </p:nvSpPr>
        <p:spPr>
          <a:xfrm>
            <a:off x="7341695" y="409906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8DD2A4C8-074C-7E89-1544-3645040374C7}"/>
              </a:ext>
            </a:extLst>
          </p:cNvPr>
          <p:cNvSpPr/>
          <p:nvPr/>
        </p:nvSpPr>
        <p:spPr>
          <a:xfrm>
            <a:off x="8066373" y="409906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9C933DD3-C627-8F61-1798-04D5E9A5117C}"/>
              </a:ext>
            </a:extLst>
          </p:cNvPr>
          <p:cNvSpPr/>
          <p:nvPr/>
        </p:nvSpPr>
        <p:spPr>
          <a:xfrm>
            <a:off x="3718305" y="187931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33120E9F-7ED0-9C4F-60C9-152DCC3A5DEC}"/>
              </a:ext>
            </a:extLst>
          </p:cNvPr>
          <p:cNvSpPr/>
          <p:nvPr/>
        </p:nvSpPr>
        <p:spPr>
          <a:xfrm>
            <a:off x="4442983" y="187931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9F24E0DA-D61D-650B-E655-B1F03C9FC86C}"/>
              </a:ext>
            </a:extLst>
          </p:cNvPr>
          <p:cNvSpPr/>
          <p:nvPr/>
        </p:nvSpPr>
        <p:spPr>
          <a:xfrm>
            <a:off x="5892339" y="187931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DFE6E84B-98B6-D3FC-9F2F-029AC3C2CEDB}"/>
              </a:ext>
            </a:extLst>
          </p:cNvPr>
          <p:cNvSpPr/>
          <p:nvPr/>
        </p:nvSpPr>
        <p:spPr>
          <a:xfrm>
            <a:off x="6617017" y="187931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B5B5B405-D4A6-FA93-104E-D873B3A93472}"/>
              </a:ext>
            </a:extLst>
          </p:cNvPr>
          <p:cNvSpPr/>
          <p:nvPr/>
        </p:nvSpPr>
        <p:spPr>
          <a:xfrm>
            <a:off x="7341695" y="187931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9634EE5C-726A-C279-394F-D80E9DED8FFD}"/>
              </a:ext>
            </a:extLst>
          </p:cNvPr>
          <p:cNvSpPr/>
          <p:nvPr/>
        </p:nvSpPr>
        <p:spPr>
          <a:xfrm>
            <a:off x="8066373" y="187931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292BBEA7-B569-5E40-DF07-D75B80566FA2}"/>
              </a:ext>
            </a:extLst>
          </p:cNvPr>
          <p:cNvSpPr/>
          <p:nvPr/>
        </p:nvSpPr>
        <p:spPr>
          <a:xfrm>
            <a:off x="5161917" y="1133236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88BA1CAC-1336-D3E8-26EE-F6EED1204532}"/>
              </a:ext>
            </a:extLst>
          </p:cNvPr>
          <p:cNvSpPr/>
          <p:nvPr/>
        </p:nvSpPr>
        <p:spPr>
          <a:xfrm>
            <a:off x="3713676" y="11400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6E681CFC-D282-7807-9AAC-071B86ABB4BF}"/>
              </a:ext>
            </a:extLst>
          </p:cNvPr>
          <p:cNvSpPr/>
          <p:nvPr/>
        </p:nvSpPr>
        <p:spPr>
          <a:xfrm>
            <a:off x="4440356" y="113323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021C4384-C76B-F963-0E0B-CB9EE40318B7}"/>
              </a:ext>
            </a:extLst>
          </p:cNvPr>
          <p:cNvSpPr/>
          <p:nvPr/>
        </p:nvSpPr>
        <p:spPr>
          <a:xfrm>
            <a:off x="5892339" y="113940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B9EE2A93-2844-234B-4071-5DEE2FA1BD54}"/>
              </a:ext>
            </a:extLst>
          </p:cNvPr>
          <p:cNvSpPr/>
          <p:nvPr/>
        </p:nvSpPr>
        <p:spPr>
          <a:xfrm>
            <a:off x="6617017" y="113940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1D35ED54-CA4D-8EB4-CFDF-1BFD404E4F47}"/>
              </a:ext>
            </a:extLst>
          </p:cNvPr>
          <p:cNvSpPr/>
          <p:nvPr/>
        </p:nvSpPr>
        <p:spPr>
          <a:xfrm>
            <a:off x="7341695" y="1139400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D6024965-B467-B1B7-82A5-00DEBE1BC7D4}"/>
              </a:ext>
            </a:extLst>
          </p:cNvPr>
          <p:cNvSpPr/>
          <p:nvPr/>
        </p:nvSpPr>
        <p:spPr>
          <a:xfrm>
            <a:off x="8066373" y="113939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97741041-C866-5348-66C8-FB48D33A7878}"/>
              </a:ext>
            </a:extLst>
          </p:cNvPr>
          <p:cNvSpPr/>
          <p:nvPr/>
        </p:nvSpPr>
        <p:spPr>
          <a:xfrm>
            <a:off x="5167661" y="187931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Ellipse 116">
            <a:extLst>
              <a:ext uri="{FF2B5EF4-FFF2-40B4-BE49-F238E27FC236}">
                <a16:creationId xmlns:a16="http://schemas.microsoft.com/office/drawing/2014/main" id="{52EFCC52-03C2-EB02-F75E-1C217222FD26}"/>
              </a:ext>
            </a:extLst>
          </p:cNvPr>
          <p:cNvSpPr/>
          <p:nvPr/>
        </p:nvSpPr>
        <p:spPr>
          <a:xfrm>
            <a:off x="3718305" y="335914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D7158884-3121-1115-A0CE-114B0D80C45B}"/>
              </a:ext>
            </a:extLst>
          </p:cNvPr>
          <p:cNvSpPr/>
          <p:nvPr/>
        </p:nvSpPr>
        <p:spPr>
          <a:xfrm>
            <a:off x="4442983" y="335914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9D99835D-D4BF-971C-9E70-9DCAD3D4486F}"/>
              </a:ext>
            </a:extLst>
          </p:cNvPr>
          <p:cNvSpPr/>
          <p:nvPr/>
        </p:nvSpPr>
        <p:spPr>
          <a:xfrm>
            <a:off x="5167661" y="335914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0E06944D-33D6-A224-59BD-FAB568EAAC09}"/>
              </a:ext>
            </a:extLst>
          </p:cNvPr>
          <p:cNvSpPr/>
          <p:nvPr/>
        </p:nvSpPr>
        <p:spPr>
          <a:xfrm>
            <a:off x="5892339" y="335914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8E44B041-888D-935A-507F-3AB47061FAC4}"/>
              </a:ext>
            </a:extLst>
          </p:cNvPr>
          <p:cNvSpPr/>
          <p:nvPr/>
        </p:nvSpPr>
        <p:spPr>
          <a:xfrm>
            <a:off x="6617017" y="335914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>
            <a:extLst>
              <a:ext uri="{FF2B5EF4-FFF2-40B4-BE49-F238E27FC236}">
                <a16:creationId xmlns:a16="http://schemas.microsoft.com/office/drawing/2014/main" id="{06E53061-2C58-FE2B-F2A4-143E310251D6}"/>
              </a:ext>
            </a:extLst>
          </p:cNvPr>
          <p:cNvSpPr/>
          <p:nvPr/>
        </p:nvSpPr>
        <p:spPr>
          <a:xfrm>
            <a:off x="7341695" y="335914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FB12227A-BA79-EAAD-065C-5DC3F956F9C9}"/>
              </a:ext>
            </a:extLst>
          </p:cNvPr>
          <p:cNvSpPr/>
          <p:nvPr/>
        </p:nvSpPr>
        <p:spPr>
          <a:xfrm>
            <a:off x="8066373" y="335914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B6A26A0C-9F3F-765D-0F74-B82170BDD210}"/>
              </a:ext>
            </a:extLst>
          </p:cNvPr>
          <p:cNvSpPr/>
          <p:nvPr/>
        </p:nvSpPr>
        <p:spPr>
          <a:xfrm>
            <a:off x="3718305" y="261923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EFEB312B-4CEE-C13C-FEC0-F0DACC747E47}"/>
              </a:ext>
            </a:extLst>
          </p:cNvPr>
          <p:cNvSpPr/>
          <p:nvPr/>
        </p:nvSpPr>
        <p:spPr>
          <a:xfrm>
            <a:off x="4442983" y="261923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>
            <a:extLst>
              <a:ext uri="{FF2B5EF4-FFF2-40B4-BE49-F238E27FC236}">
                <a16:creationId xmlns:a16="http://schemas.microsoft.com/office/drawing/2014/main" id="{ED172E8B-8CF6-39AB-4E10-C353CF298C10}"/>
              </a:ext>
            </a:extLst>
          </p:cNvPr>
          <p:cNvSpPr/>
          <p:nvPr/>
        </p:nvSpPr>
        <p:spPr>
          <a:xfrm>
            <a:off x="5167661" y="261923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>
            <a:extLst>
              <a:ext uri="{FF2B5EF4-FFF2-40B4-BE49-F238E27FC236}">
                <a16:creationId xmlns:a16="http://schemas.microsoft.com/office/drawing/2014/main" id="{534023E8-C160-8D74-C27F-66092C439372}"/>
              </a:ext>
            </a:extLst>
          </p:cNvPr>
          <p:cNvSpPr/>
          <p:nvPr/>
        </p:nvSpPr>
        <p:spPr>
          <a:xfrm>
            <a:off x="5892339" y="261923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4" name="Ellipse 1023">
            <a:extLst>
              <a:ext uri="{FF2B5EF4-FFF2-40B4-BE49-F238E27FC236}">
                <a16:creationId xmlns:a16="http://schemas.microsoft.com/office/drawing/2014/main" id="{B6775537-7454-338C-976F-DE2A567B58D7}"/>
              </a:ext>
            </a:extLst>
          </p:cNvPr>
          <p:cNvSpPr/>
          <p:nvPr/>
        </p:nvSpPr>
        <p:spPr>
          <a:xfrm>
            <a:off x="6617017" y="261923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5" name="Ellipse 1024">
            <a:extLst>
              <a:ext uri="{FF2B5EF4-FFF2-40B4-BE49-F238E27FC236}">
                <a16:creationId xmlns:a16="http://schemas.microsoft.com/office/drawing/2014/main" id="{FA4A7E14-A086-D878-D123-238205147CB5}"/>
              </a:ext>
            </a:extLst>
          </p:cNvPr>
          <p:cNvSpPr/>
          <p:nvPr/>
        </p:nvSpPr>
        <p:spPr>
          <a:xfrm>
            <a:off x="7341695" y="261923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6" name="Ellipse 1025">
            <a:extLst>
              <a:ext uri="{FF2B5EF4-FFF2-40B4-BE49-F238E27FC236}">
                <a16:creationId xmlns:a16="http://schemas.microsoft.com/office/drawing/2014/main" id="{2AE85A6A-9B54-105D-2DF4-A524B1C8BE8A}"/>
              </a:ext>
            </a:extLst>
          </p:cNvPr>
          <p:cNvSpPr/>
          <p:nvPr/>
        </p:nvSpPr>
        <p:spPr>
          <a:xfrm>
            <a:off x="8066373" y="261923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09482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0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10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 animBg="1"/>
      <p:bldP spid="1029" grpId="1" animBg="1"/>
      <p:bldP spid="109" grpId="0" animBg="1"/>
      <p:bldP spid="109" grpId="1" animBg="1"/>
      <p:bldP spid="109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67EE3998-960B-9685-5035-B2D0E096108B}"/>
              </a:ext>
            </a:extLst>
          </p:cNvPr>
          <p:cNvSpPr/>
          <p:nvPr/>
        </p:nvSpPr>
        <p:spPr>
          <a:xfrm>
            <a:off x="1099457" y="80243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87EE642E-4A4D-7901-6A35-DB3E16042D16}"/>
              </a:ext>
            </a:extLst>
          </p:cNvPr>
          <p:cNvSpPr/>
          <p:nvPr/>
        </p:nvSpPr>
        <p:spPr>
          <a:xfrm>
            <a:off x="9926216" y="1603465"/>
            <a:ext cx="557349" cy="55734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Neues Spiel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41D6D6D-F52D-787A-7039-41E17D70D0AB}"/>
              </a:ext>
            </a:extLst>
          </p:cNvPr>
          <p:cNvSpPr/>
          <p:nvPr/>
        </p:nvSpPr>
        <p:spPr>
          <a:xfrm>
            <a:off x="8992360" y="1603465"/>
            <a:ext cx="557349" cy="55734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On/Off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784919D1-CBBE-4690-0225-8149368253D8}"/>
              </a:ext>
            </a:extLst>
          </p:cNvPr>
          <p:cNvSpPr/>
          <p:nvPr/>
        </p:nvSpPr>
        <p:spPr>
          <a:xfrm>
            <a:off x="3718305" y="483835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B4FE0FC-44E3-07D6-08A2-540AA27BE9AD}"/>
              </a:ext>
            </a:extLst>
          </p:cNvPr>
          <p:cNvSpPr/>
          <p:nvPr/>
        </p:nvSpPr>
        <p:spPr>
          <a:xfrm>
            <a:off x="4442983" y="483835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25CE43AC-6906-934D-4553-60B899FA5081}"/>
              </a:ext>
            </a:extLst>
          </p:cNvPr>
          <p:cNvSpPr/>
          <p:nvPr/>
        </p:nvSpPr>
        <p:spPr>
          <a:xfrm>
            <a:off x="5167661" y="483835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14A8158D-FE3C-538E-6BFD-0FD30DA71D9A}"/>
              </a:ext>
            </a:extLst>
          </p:cNvPr>
          <p:cNvSpPr/>
          <p:nvPr/>
        </p:nvSpPr>
        <p:spPr>
          <a:xfrm>
            <a:off x="5892339" y="483835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5393B7A4-338F-D396-FBB8-E871470B16AF}"/>
              </a:ext>
            </a:extLst>
          </p:cNvPr>
          <p:cNvSpPr/>
          <p:nvPr/>
        </p:nvSpPr>
        <p:spPr>
          <a:xfrm>
            <a:off x="6617017" y="483835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EA7EF8DC-B29F-E510-01E3-D732F54E312B}"/>
              </a:ext>
            </a:extLst>
          </p:cNvPr>
          <p:cNvSpPr/>
          <p:nvPr/>
        </p:nvSpPr>
        <p:spPr>
          <a:xfrm>
            <a:off x="7341695" y="483835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65062BFE-B6A6-08C0-BF07-EAB61C1F07E3}"/>
              </a:ext>
            </a:extLst>
          </p:cNvPr>
          <p:cNvSpPr/>
          <p:nvPr/>
        </p:nvSpPr>
        <p:spPr>
          <a:xfrm>
            <a:off x="8066373" y="483835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0D95F875-5E46-B9E1-1172-8F8F0801FE53}"/>
              </a:ext>
            </a:extLst>
          </p:cNvPr>
          <p:cNvSpPr/>
          <p:nvPr/>
        </p:nvSpPr>
        <p:spPr>
          <a:xfrm>
            <a:off x="3718305" y="40990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0AF2DFC4-7D67-2D3E-65E6-71D717F3A5BB}"/>
              </a:ext>
            </a:extLst>
          </p:cNvPr>
          <p:cNvSpPr/>
          <p:nvPr/>
        </p:nvSpPr>
        <p:spPr>
          <a:xfrm>
            <a:off x="4442983" y="40990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CC085D95-ED6E-7A30-5410-C007397D6F87}"/>
              </a:ext>
            </a:extLst>
          </p:cNvPr>
          <p:cNvSpPr/>
          <p:nvPr/>
        </p:nvSpPr>
        <p:spPr>
          <a:xfrm>
            <a:off x="5892339" y="40990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AC74FAA1-1266-2FC9-6D05-24AC10FD2BAA}"/>
              </a:ext>
            </a:extLst>
          </p:cNvPr>
          <p:cNvSpPr/>
          <p:nvPr/>
        </p:nvSpPr>
        <p:spPr>
          <a:xfrm>
            <a:off x="6617017" y="40990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7904C544-CB8F-694B-2D73-AABF856ED54C}"/>
              </a:ext>
            </a:extLst>
          </p:cNvPr>
          <p:cNvSpPr/>
          <p:nvPr/>
        </p:nvSpPr>
        <p:spPr>
          <a:xfrm>
            <a:off x="7341695" y="409906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8DD2A4C8-074C-7E89-1544-3645040374C7}"/>
              </a:ext>
            </a:extLst>
          </p:cNvPr>
          <p:cNvSpPr/>
          <p:nvPr/>
        </p:nvSpPr>
        <p:spPr>
          <a:xfrm>
            <a:off x="8066373" y="409906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9C933DD3-C627-8F61-1798-04D5E9A5117C}"/>
              </a:ext>
            </a:extLst>
          </p:cNvPr>
          <p:cNvSpPr/>
          <p:nvPr/>
        </p:nvSpPr>
        <p:spPr>
          <a:xfrm>
            <a:off x="3718305" y="187931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33120E9F-7ED0-9C4F-60C9-152DCC3A5DEC}"/>
              </a:ext>
            </a:extLst>
          </p:cNvPr>
          <p:cNvSpPr/>
          <p:nvPr/>
        </p:nvSpPr>
        <p:spPr>
          <a:xfrm>
            <a:off x="4442983" y="187931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9F24E0DA-D61D-650B-E655-B1F03C9FC86C}"/>
              </a:ext>
            </a:extLst>
          </p:cNvPr>
          <p:cNvSpPr/>
          <p:nvPr/>
        </p:nvSpPr>
        <p:spPr>
          <a:xfrm>
            <a:off x="5892339" y="187931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DFE6E84B-98B6-D3FC-9F2F-029AC3C2CEDB}"/>
              </a:ext>
            </a:extLst>
          </p:cNvPr>
          <p:cNvSpPr/>
          <p:nvPr/>
        </p:nvSpPr>
        <p:spPr>
          <a:xfrm>
            <a:off x="6617017" y="187931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B5B5B405-D4A6-FA93-104E-D873B3A93472}"/>
              </a:ext>
            </a:extLst>
          </p:cNvPr>
          <p:cNvSpPr/>
          <p:nvPr/>
        </p:nvSpPr>
        <p:spPr>
          <a:xfrm>
            <a:off x="7341695" y="187931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9634EE5C-726A-C279-394F-D80E9DED8FFD}"/>
              </a:ext>
            </a:extLst>
          </p:cNvPr>
          <p:cNvSpPr/>
          <p:nvPr/>
        </p:nvSpPr>
        <p:spPr>
          <a:xfrm>
            <a:off x="8066373" y="187931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292BBEA7-B569-5E40-DF07-D75B80566FA2}"/>
              </a:ext>
            </a:extLst>
          </p:cNvPr>
          <p:cNvSpPr/>
          <p:nvPr/>
        </p:nvSpPr>
        <p:spPr>
          <a:xfrm>
            <a:off x="4444098" y="1140022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88BA1CAC-1336-D3E8-26EE-F6EED1204532}"/>
              </a:ext>
            </a:extLst>
          </p:cNvPr>
          <p:cNvSpPr/>
          <p:nvPr/>
        </p:nvSpPr>
        <p:spPr>
          <a:xfrm>
            <a:off x="3713676" y="11400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6E681CFC-D282-7807-9AAC-071B86ABB4BF}"/>
              </a:ext>
            </a:extLst>
          </p:cNvPr>
          <p:cNvSpPr/>
          <p:nvPr/>
        </p:nvSpPr>
        <p:spPr>
          <a:xfrm>
            <a:off x="5161917" y="113323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021C4384-C76B-F963-0E0B-CB9EE40318B7}"/>
              </a:ext>
            </a:extLst>
          </p:cNvPr>
          <p:cNvSpPr/>
          <p:nvPr/>
        </p:nvSpPr>
        <p:spPr>
          <a:xfrm>
            <a:off x="5892339" y="113940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B9EE2A93-2844-234B-4071-5DEE2FA1BD54}"/>
              </a:ext>
            </a:extLst>
          </p:cNvPr>
          <p:cNvSpPr/>
          <p:nvPr/>
        </p:nvSpPr>
        <p:spPr>
          <a:xfrm>
            <a:off x="6617017" y="113940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1D35ED54-CA4D-8EB4-CFDF-1BFD404E4F47}"/>
              </a:ext>
            </a:extLst>
          </p:cNvPr>
          <p:cNvSpPr/>
          <p:nvPr/>
        </p:nvSpPr>
        <p:spPr>
          <a:xfrm>
            <a:off x="7341695" y="1139400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D6024965-B467-B1B7-82A5-00DEBE1BC7D4}"/>
              </a:ext>
            </a:extLst>
          </p:cNvPr>
          <p:cNvSpPr/>
          <p:nvPr/>
        </p:nvSpPr>
        <p:spPr>
          <a:xfrm>
            <a:off x="8066373" y="113939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16" name="Picture 4">
            <a:extLst>
              <a:ext uri="{FF2B5EF4-FFF2-40B4-BE49-F238E27FC236}">
                <a16:creationId xmlns:a16="http://schemas.microsoft.com/office/drawing/2014/main" id="{6A6D0759-B892-563F-86A8-9E9006CDD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502" y="227357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Ellipse 116">
            <a:extLst>
              <a:ext uri="{FF2B5EF4-FFF2-40B4-BE49-F238E27FC236}">
                <a16:creationId xmlns:a16="http://schemas.microsoft.com/office/drawing/2014/main" id="{52EFCC52-03C2-EB02-F75E-1C217222FD26}"/>
              </a:ext>
            </a:extLst>
          </p:cNvPr>
          <p:cNvSpPr/>
          <p:nvPr/>
        </p:nvSpPr>
        <p:spPr>
          <a:xfrm>
            <a:off x="3718305" y="335914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D7158884-3121-1115-A0CE-114B0D80C45B}"/>
              </a:ext>
            </a:extLst>
          </p:cNvPr>
          <p:cNvSpPr/>
          <p:nvPr/>
        </p:nvSpPr>
        <p:spPr>
          <a:xfrm>
            <a:off x="4442983" y="335914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9D99835D-D4BF-971C-9E70-9DCAD3D4486F}"/>
              </a:ext>
            </a:extLst>
          </p:cNvPr>
          <p:cNvSpPr/>
          <p:nvPr/>
        </p:nvSpPr>
        <p:spPr>
          <a:xfrm>
            <a:off x="5167661" y="335914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0E06944D-33D6-A224-59BD-FAB568EAAC09}"/>
              </a:ext>
            </a:extLst>
          </p:cNvPr>
          <p:cNvSpPr/>
          <p:nvPr/>
        </p:nvSpPr>
        <p:spPr>
          <a:xfrm>
            <a:off x="5892339" y="335914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8E44B041-888D-935A-507F-3AB47061FAC4}"/>
              </a:ext>
            </a:extLst>
          </p:cNvPr>
          <p:cNvSpPr/>
          <p:nvPr/>
        </p:nvSpPr>
        <p:spPr>
          <a:xfrm>
            <a:off x="6617017" y="335914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>
            <a:extLst>
              <a:ext uri="{FF2B5EF4-FFF2-40B4-BE49-F238E27FC236}">
                <a16:creationId xmlns:a16="http://schemas.microsoft.com/office/drawing/2014/main" id="{06E53061-2C58-FE2B-F2A4-143E310251D6}"/>
              </a:ext>
            </a:extLst>
          </p:cNvPr>
          <p:cNvSpPr/>
          <p:nvPr/>
        </p:nvSpPr>
        <p:spPr>
          <a:xfrm>
            <a:off x="7341695" y="335914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FB12227A-BA79-EAAD-065C-5DC3F956F9C9}"/>
              </a:ext>
            </a:extLst>
          </p:cNvPr>
          <p:cNvSpPr/>
          <p:nvPr/>
        </p:nvSpPr>
        <p:spPr>
          <a:xfrm>
            <a:off x="8066373" y="335914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B6A26A0C-9F3F-765D-0F74-B82170BDD210}"/>
              </a:ext>
            </a:extLst>
          </p:cNvPr>
          <p:cNvSpPr/>
          <p:nvPr/>
        </p:nvSpPr>
        <p:spPr>
          <a:xfrm>
            <a:off x="3718305" y="261923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EFEB312B-4CEE-C13C-FEC0-F0DACC747E47}"/>
              </a:ext>
            </a:extLst>
          </p:cNvPr>
          <p:cNvSpPr/>
          <p:nvPr/>
        </p:nvSpPr>
        <p:spPr>
          <a:xfrm>
            <a:off x="4442983" y="261923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>
            <a:extLst>
              <a:ext uri="{FF2B5EF4-FFF2-40B4-BE49-F238E27FC236}">
                <a16:creationId xmlns:a16="http://schemas.microsoft.com/office/drawing/2014/main" id="{ED172E8B-8CF6-39AB-4E10-C353CF298C10}"/>
              </a:ext>
            </a:extLst>
          </p:cNvPr>
          <p:cNvSpPr/>
          <p:nvPr/>
        </p:nvSpPr>
        <p:spPr>
          <a:xfrm>
            <a:off x="5167661" y="261923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>
            <a:extLst>
              <a:ext uri="{FF2B5EF4-FFF2-40B4-BE49-F238E27FC236}">
                <a16:creationId xmlns:a16="http://schemas.microsoft.com/office/drawing/2014/main" id="{534023E8-C160-8D74-C27F-66092C439372}"/>
              </a:ext>
            </a:extLst>
          </p:cNvPr>
          <p:cNvSpPr/>
          <p:nvPr/>
        </p:nvSpPr>
        <p:spPr>
          <a:xfrm>
            <a:off x="5892339" y="261923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4" name="Ellipse 1023">
            <a:extLst>
              <a:ext uri="{FF2B5EF4-FFF2-40B4-BE49-F238E27FC236}">
                <a16:creationId xmlns:a16="http://schemas.microsoft.com/office/drawing/2014/main" id="{B6775537-7454-338C-976F-DE2A567B58D7}"/>
              </a:ext>
            </a:extLst>
          </p:cNvPr>
          <p:cNvSpPr/>
          <p:nvPr/>
        </p:nvSpPr>
        <p:spPr>
          <a:xfrm>
            <a:off x="6617017" y="261923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5" name="Ellipse 1024">
            <a:extLst>
              <a:ext uri="{FF2B5EF4-FFF2-40B4-BE49-F238E27FC236}">
                <a16:creationId xmlns:a16="http://schemas.microsoft.com/office/drawing/2014/main" id="{FA4A7E14-A086-D878-D123-238205147CB5}"/>
              </a:ext>
            </a:extLst>
          </p:cNvPr>
          <p:cNvSpPr/>
          <p:nvPr/>
        </p:nvSpPr>
        <p:spPr>
          <a:xfrm>
            <a:off x="7341695" y="261923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6" name="Ellipse 1025">
            <a:extLst>
              <a:ext uri="{FF2B5EF4-FFF2-40B4-BE49-F238E27FC236}">
                <a16:creationId xmlns:a16="http://schemas.microsoft.com/office/drawing/2014/main" id="{2AE85A6A-9B54-105D-2DF4-A524B1C8BE8A}"/>
              </a:ext>
            </a:extLst>
          </p:cNvPr>
          <p:cNvSpPr/>
          <p:nvPr/>
        </p:nvSpPr>
        <p:spPr>
          <a:xfrm>
            <a:off x="8066373" y="261923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27" name="Ellipse 1026">
            <a:extLst>
              <a:ext uri="{FF2B5EF4-FFF2-40B4-BE49-F238E27FC236}">
                <a16:creationId xmlns:a16="http://schemas.microsoft.com/office/drawing/2014/main" id="{6364D91A-1199-D1EB-1914-3FE24C9D2B76}"/>
              </a:ext>
            </a:extLst>
          </p:cNvPr>
          <p:cNvSpPr/>
          <p:nvPr/>
        </p:nvSpPr>
        <p:spPr>
          <a:xfrm>
            <a:off x="9251202" y="4545761"/>
            <a:ext cx="557349" cy="557349"/>
          </a:xfrm>
          <a:prstGeom prst="ellipse">
            <a:avLst/>
          </a:prstGeom>
          <a:solidFill>
            <a:srgbClr val="76717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→</a:t>
            </a:r>
            <a:endParaRPr lang="de-DE" sz="800" dirty="0"/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E163409-ACFA-72CB-1EE5-CF641C890263}"/>
              </a:ext>
            </a:extLst>
          </p:cNvPr>
          <p:cNvSpPr/>
          <p:nvPr/>
        </p:nvSpPr>
        <p:spPr>
          <a:xfrm>
            <a:off x="2254801" y="4545762"/>
            <a:ext cx="557349" cy="557349"/>
          </a:xfrm>
          <a:prstGeom prst="ellipse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←</a:t>
            </a:r>
          </a:p>
        </p:txBody>
      </p:sp>
      <p:grpSp>
        <p:nvGrpSpPr>
          <p:cNvPr id="1030" name="Gruppieren 1029">
            <a:extLst>
              <a:ext uri="{FF2B5EF4-FFF2-40B4-BE49-F238E27FC236}">
                <a16:creationId xmlns:a16="http://schemas.microsoft.com/office/drawing/2014/main" id="{0D48D4D1-BD02-1505-18B7-A930A963A332}"/>
              </a:ext>
            </a:extLst>
          </p:cNvPr>
          <p:cNvGrpSpPr/>
          <p:nvPr/>
        </p:nvGrpSpPr>
        <p:grpSpPr>
          <a:xfrm>
            <a:off x="1416475" y="1603465"/>
            <a:ext cx="1894301" cy="2629181"/>
            <a:chOff x="1754155" y="2957803"/>
            <a:chExt cx="1343608" cy="2052735"/>
          </a:xfrm>
        </p:grpSpPr>
        <p:sp>
          <p:nvSpPr>
            <p:cNvPr id="1031" name="Rechteck 1030">
              <a:extLst>
                <a:ext uri="{FF2B5EF4-FFF2-40B4-BE49-F238E27FC236}">
                  <a16:creationId xmlns:a16="http://schemas.microsoft.com/office/drawing/2014/main" id="{0E1C5973-132E-1813-5382-D2BD9DCD32F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2" name="Rechteck 1031">
              <a:extLst>
                <a:ext uri="{FF2B5EF4-FFF2-40B4-BE49-F238E27FC236}">
                  <a16:creationId xmlns:a16="http://schemas.microsoft.com/office/drawing/2014/main" id="{7ADC4153-480F-A538-1D5E-6E0BF30EDFEC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ESP32</a:t>
              </a:r>
            </a:p>
          </p:txBody>
        </p:sp>
        <p:sp>
          <p:nvSpPr>
            <p:cNvPr id="1033" name="Ellipse 1032">
              <a:extLst>
                <a:ext uri="{FF2B5EF4-FFF2-40B4-BE49-F238E27FC236}">
                  <a16:creationId xmlns:a16="http://schemas.microsoft.com/office/drawing/2014/main" id="{44E890D0-53C0-5EDB-859C-B099CDF47310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4" name="Ellipse 1033">
              <a:extLst>
                <a:ext uri="{FF2B5EF4-FFF2-40B4-BE49-F238E27FC236}">
                  <a16:creationId xmlns:a16="http://schemas.microsoft.com/office/drawing/2014/main" id="{D8002604-0B6F-469E-C513-97506DC09E2F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5" name="Ellipse 1034">
              <a:extLst>
                <a:ext uri="{FF2B5EF4-FFF2-40B4-BE49-F238E27FC236}">
                  <a16:creationId xmlns:a16="http://schemas.microsoft.com/office/drawing/2014/main" id="{DF3D28B9-C351-8E94-E46E-CC062E193EB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6" name="Ellipse 1035">
              <a:extLst>
                <a:ext uri="{FF2B5EF4-FFF2-40B4-BE49-F238E27FC236}">
                  <a16:creationId xmlns:a16="http://schemas.microsoft.com/office/drawing/2014/main" id="{02F5721E-89E4-DED1-1BBC-3B6BB305BE4A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7" name="Ellipse 1036">
              <a:extLst>
                <a:ext uri="{FF2B5EF4-FFF2-40B4-BE49-F238E27FC236}">
                  <a16:creationId xmlns:a16="http://schemas.microsoft.com/office/drawing/2014/main" id="{FD15E282-4819-83FF-125D-B6E3E91E352A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8" name="Ellipse 1037">
              <a:extLst>
                <a:ext uri="{FF2B5EF4-FFF2-40B4-BE49-F238E27FC236}">
                  <a16:creationId xmlns:a16="http://schemas.microsoft.com/office/drawing/2014/main" id="{ED6A6E33-5296-DEA5-1F84-50769EB4D072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9" name="Ellipse 1038">
              <a:extLst>
                <a:ext uri="{FF2B5EF4-FFF2-40B4-BE49-F238E27FC236}">
                  <a16:creationId xmlns:a16="http://schemas.microsoft.com/office/drawing/2014/main" id="{45B9B8DB-48A8-E40F-0DF2-4316109028E7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0" name="Ellipse 1039">
              <a:extLst>
                <a:ext uri="{FF2B5EF4-FFF2-40B4-BE49-F238E27FC236}">
                  <a16:creationId xmlns:a16="http://schemas.microsoft.com/office/drawing/2014/main" id="{95656960-D946-1E09-07ED-E72BE644928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1" name="Ellipse 1040">
              <a:extLst>
                <a:ext uri="{FF2B5EF4-FFF2-40B4-BE49-F238E27FC236}">
                  <a16:creationId xmlns:a16="http://schemas.microsoft.com/office/drawing/2014/main" id="{36B6618F-3B5B-C708-F7A1-5365911D6BAE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2" name="Ellipse 1041">
              <a:extLst>
                <a:ext uri="{FF2B5EF4-FFF2-40B4-BE49-F238E27FC236}">
                  <a16:creationId xmlns:a16="http://schemas.microsoft.com/office/drawing/2014/main" id="{10C0847B-0831-4347-4A86-D2C659CF3269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3" name="Ellipse 1042">
              <a:extLst>
                <a:ext uri="{FF2B5EF4-FFF2-40B4-BE49-F238E27FC236}">
                  <a16:creationId xmlns:a16="http://schemas.microsoft.com/office/drawing/2014/main" id="{D0BD3B4E-2751-9DF0-238C-2000553DEB6A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4" name="Ellipse 1043">
              <a:extLst>
                <a:ext uri="{FF2B5EF4-FFF2-40B4-BE49-F238E27FC236}">
                  <a16:creationId xmlns:a16="http://schemas.microsoft.com/office/drawing/2014/main" id="{71F5531A-A9FB-3E89-2AA3-687B782487AD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5" name="Ellipse 1044">
              <a:extLst>
                <a:ext uri="{FF2B5EF4-FFF2-40B4-BE49-F238E27FC236}">
                  <a16:creationId xmlns:a16="http://schemas.microsoft.com/office/drawing/2014/main" id="{1F3A03EE-0EC0-79B2-8F91-184C6276E8AE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6" name="Ellipse 1045">
              <a:extLst>
                <a:ext uri="{FF2B5EF4-FFF2-40B4-BE49-F238E27FC236}">
                  <a16:creationId xmlns:a16="http://schemas.microsoft.com/office/drawing/2014/main" id="{B3283F6A-5E36-E9CD-E771-3D3B1160B69B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7" name="Ellipse 1046">
              <a:extLst>
                <a:ext uri="{FF2B5EF4-FFF2-40B4-BE49-F238E27FC236}">
                  <a16:creationId xmlns:a16="http://schemas.microsoft.com/office/drawing/2014/main" id="{6DE4E665-E17D-CA4E-C28F-7C57FFC1893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8" name="Ellipse 1047">
              <a:extLst>
                <a:ext uri="{FF2B5EF4-FFF2-40B4-BE49-F238E27FC236}">
                  <a16:creationId xmlns:a16="http://schemas.microsoft.com/office/drawing/2014/main" id="{589C50FE-BF3D-6EFE-080C-5C10F37BAA7F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9" name="Ellipse 1048">
              <a:extLst>
                <a:ext uri="{FF2B5EF4-FFF2-40B4-BE49-F238E27FC236}">
                  <a16:creationId xmlns:a16="http://schemas.microsoft.com/office/drawing/2014/main" id="{5045FF57-54A8-79DA-81CA-4F5B64310609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0" name="Ellipse 1049">
              <a:extLst>
                <a:ext uri="{FF2B5EF4-FFF2-40B4-BE49-F238E27FC236}">
                  <a16:creationId xmlns:a16="http://schemas.microsoft.com/office/drawing/2014/main" id="{9C05DD59-B1AE-489E-7B84-07383422C633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1" name="Ellipse 1050">
              <a:extLst>
                <a:ext uri="{FF2B5EF4-FFF2-40B4-BE49-F238E27FC236}">
                  <a16:creationId xmlns:a16="http://schemas.microsoft.com/office/drawing/2014/main" id="{84026666-5FC7-7978-B3C8-6E5810456E53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2" name="Ellipse 1051">
              <a:extLst>
                <a:ext uri="{FF2B5EF4-FFF2-40B4-BE49-F238E27FC236}">
                  <a16:creationId xmlns:a16="http://schemas.microsoft.com/office/drawing/2014/main" id="{F365DF34-C69F-B6EE-8EC0-0434F903B3BE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3" name="Ellipse 1052">
              <a:extLst>
                <a:ext uri="{FF2B5EF4-FFF2-40B4-BE49-F238E27FC236}">
                  <a16:creationId xmlns:a16="http://schemas.microsoft.com/office/drawing/2014/main" id="{9EA67536-97DA-DDFC-C3FF-4B2A4F473801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4" name="Ellipse 1053">
              <a:extLst>
                <a:ext uri="{FF2B5EF4-FFF2-40B4-BE49-F238E27FC236}">
                  <a16:creationId xmlns:a16="http://schemas.microsoft.com/office/drawing/2014/main" id="{C00C24F3-59FC-498B-8D47-37E774D015BB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5" name="Ellipse 1054">
              <a:extLst>
                <a:ext uri="{FF2B5EF4-FFF2-40B4-BE49-F238E27FC236}">
                  <a16:creationId xmlns:a16="http://schemas.microsoft.com/office/drawing/2014/main" id="{961CA6CB-0965-CFA3-02F9-1C444E70F4C0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6" name="Ellipse 1055">
              <a:extLst>
                <a:ext uri="{FF2B5EF4-FFF2-40B4-BE49-F238E27FC236}">
                  <a16:creationId xmlns:a16="http://schemas.microsoft.com/office/drawing/2014/main" id="{57033870-3029-8DB7-31B7-5C906B3B1872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7" name="Ellipse 1056">
              <a:extLst>
                <a:ext uri="{FF2B5EF4-FFF2-40B4-BE49-F238E27FC236}">
                  <a16:creationId xmlns:a16="http://schemas.microsoft.com/office/drawing/2014/main" id="{44C1AC73-4582-DBF9-9A02-9300032C73D8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8" name="Ellipse 1057">
              <a:extLst>
                <a:ext uri="{FF2B5EF4-FFF2-40B4-BE49-F238E27FC236}">
                  <a16:creationId xmlns:a16="http://schemas.microsoft.com/office/drawing/2014/main" id="{D28C914F-D86D-BDA0-18C7-D2A30F307B2E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9" name="Ellipse 1058">
              <a:extLst>
                <a:ext uri="{FF2B5EF4-FFF2-40B4-BE49-F238E27FC236}">
                  <a16:creationId xmlns:a16="http://schemas.microsoft.com/office/drawing/2014/main" id="{056D5FE4-5377-5E7D-98EC-22DDD769D67D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0" name="Ellipse 1059">
              <a:extLst>
                <a:ext uri="{FF2B5EF4-FFF2-40B4-BE49-F238E27FC236}">
                  <a16:creationId xmlns:a16="http://schemas.microsoft.com/office/drawing/2014/main" id="{FE2AF01D-B7AE-7B25-3444-A315EA04F27B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1" name="Ellipse 1060">
              <a:extLst>
                <a:ext uri="{FF2B5EF4-FFF2-40B4-BE49-F238E27FC236}">
                  <a16:creationId xmlns:a16="http://schemas.microsoft.com/office/drawing/2014/main" id="{C976262C-BAC8-7174-8E1E-23EC88D52F3C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2" name="Ellipse 1061">
              <a:extLst>
                <a:ext uri="{FF2B5EF4-FFF2-40B4-BE49-F238E27FC236}">
                  <a16:creationId xmlns:a16="http://schemas.microsoft.com/office/drawing/2014/main" id="{0038EFB0-BF51-BB39-D01C-A5DD83047735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65" name="Ellipse 1064">
            <a:extLst>
              <a:ext uri="{FF2B5EF4-FFF2-40B4-BE49-F238E27FC236}">
                <a16:creationId xmlns:a16="http://schemas.microsoft.com/office/drawing/2014/main" id="{D4D2AA88-BBC0-EE15-2315-0FE81EF3149E}"/>
              </a:ext>
            </a:extLst>
          </p:cNvPr>
          <p:cNvSpPr/>
          <p:nvPr/>
        </p:nvSpPr>
        <p:spPr>
          <a:xfrm>
            <a:off x="9840432" y="3829516"/>
            <a:ext cx="557349" cy="557349"/>
          </a:xfrm>
          <a:prstGeom prst="ellipse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↓</a:t>
            </a:r>
            <a:endParaRPr lang="de-DE" sz="800" dirty="0"/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FAED8CA4-9520-89CA-F2CD-A628C8AFB52E}"/>
              </a:ext>
            </a:extLst>
          </p:cNvPr>
          <p:cNvSpPr/>
          <p:nvPr/>
        </p:nvSpPr>
        <p:spPr>
          <a:xfrm>
            <a:off x="230155" y="5055570"/>
            <a:ext cx="1738604" cy="1324947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AE019B64-2281-E0B5-8E42-050443848FCD}"/>
              </a:ext>
            </a:extLst>
          </p:cNvPr>
          <p:cNvSpPr/>
          <p:nvPr/>
        </p:nvSpPr>
        <p:spPr>
          <a:xfrm>
            <a:off x="10223240" y="5059047"/>
            <a:ext cx="1738604" cy="1324947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7CC19682-3B48-1C94-95AD-092313F27DD1}"/>
              </a:ext>
            </a:extLst>
          </p:cNvPr>
          <p:cNvSpPr/>
          <p:nvPr/>
        </p:nvSpPr>
        <p:spPr>
          <a:xfrm>
            <a:off x="5167661" y="409906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97741041-C866-5348-66C8-FB48D33A7878}"/>
              </a:ext>
            </a:extLst>
          </p:cNvPr>
          <p:cNvSpPr/>
          <p:nvPr/>
        </p:nvSpPr>
        <p:spPr>
          <a:xfrm>
            <a:off x="5167661" y="187931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85196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09" grpId="1" animBg="1"/>
      <p:bldP spid="109" grpId="2" animBg="1"/>
      <p:bldP spid="106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67EE3998-960B-9685-5035-B2D0E096108B}"/>
              </a:ext>
            </a:extLst>
          </p:cNvPr>
          <p:cNvSpPr/>
          <p:nvPr/>
        </p:nvSpPr>
        <p:spPr>
          <a:xfrm>
            <a:off x="1099457" y="80243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87EE642E-4A4D-7901-6A35-DB3E16042D16}"/>
              </a:ext>
            </a:extLst>
          </p:cNvPr>
          <p:cNvSpPr/>
          <p:nvPr/>
        </p:nvSpPr>
        <p:spPr>
          <a:xfrm>
            <a:off x="9926216" y="1603465"/>
            <a:ext cx="557349" cy="55734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Neues Spiel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41D6D6D-F52D-787A-7039-41E17D70D0AB}"/>
              </a:ext>
            </a:extLst>
          </p:cNvPr>
          <p:cNvSpPr/>
          <p:nvPr/>
        </p:nvSpPr>
        <p:spPr>
          <a:xfrm>
            <a:off x="8992360" y="1603465"/>
            <a:ext cx="557349" cy="55734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On/Off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784919D1-CBBE-4690-0225-8149368253D8}"/>
              </a:ext>
            </a:extLst>
          </p:cNvPr>
          <p:cNvSpPr/>
          <p:nvPr/>
        </p:nvSpPr>
        <p:spPr>
          <a:xfrm>
            <a:off x="3718305" y="483835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B4FE0FC-44E3-07D6-08A2-540AA27BE9AD}"/>
              </a:ext>
            </a:extLst>
          </p:cNvPr>
          <p:cNvSpPr/>
          <p:nvPr/>
        </p:nvSpPr>
        <p:spPr>
          <a:xfrm>
            <a:off x="4442983" y="1141380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25CE43AC-6906-934D-4553-60B899FA5081}"/>
              </a:ext>
            </a:extLst>
          </p:cNvPr>
          <p:cNvSpPr/>
          <p:nvPr/>
        </p:nvSpPr>
        <p:spPr>
          <a:xfrm>
            <a:off x="5167661" y="483835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14A8158D-FE3C-538E-6BFD-0FD30DA71D9A}"/>
              </a:ext>
            </a:extLst>
          </p:cNvPr>
          <p:cNvSpPr/>
          <p:nvPr/>
        </p:nvSpPr>
        <p:spPr>
          <a:xfrm>
            <a:off x="5892339" y="483835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5393B7A4-338F-D396-FBB8-E871470B16AF}"/>
              </a:ext>
            </a:extLst>
          </p:cNvPr>
          <p:cNvSpPr/>
          <p:nvPr/>
        </p:nvSpPr>
        <p:spPr>
          <a:xfrm>
            <a:off x="6617017" y="483835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EA7EF8DC-B29F-E510-01E3-D732F54E312B}"/>
              </a:ext>
            </a:extLst>
          </p:cNvPr>
          <p:cNvSpPr/>
          <p:nvPr/>
        </p:nvSpPr>
        <p:spPr>
          <a:xfrm>
            <a:off x="7341695" y="483835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65062BFE-B6A6-08C0-BF07-EAB61C1F07E3}"/>
              </a:ext>
            </a:extLst>
          </p:cNvPr>
          <p:cNvSpPr/>
          <p:nvPr/>
        </p:nvSpPr>
        <p:spPr>
          <a:xfrm>
            <a:off x="8066373" y="483835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0D95F875-5E46-B9E1-1172-8F8F0801FE53}"/>
              </a:ext>
            </a:extLst>
          </p:cNvPr>
          <p:cNvSpPr/>
          <p:nvPr/>
        </p:nvSpPr>
        <p:spPr>
          <a:xfrm>
            <a:off x="3718305" y="40990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0AF2DFC4-7D67-2D3E-65E6-71D717F3A5BB}"/>
              </a:ext>
            </a:extLst>
          </p:cNvPr>
          <p:cNvSpPr/>
          <p:nvPr/>
        </p:nvSpPr>
        <p:spPr>
          <a:xfrm>
            <a:off x="4442983" y="40990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CC085D95-ED6E-7A30-5410-C007397D6F87}"/>
              </a:ext>
            </a:extLst>
          </p:cNvPr>
          <p:cNvSpPr/>
          <p:nvPr/>
        </p:nvSpPr>
        <p:spPr>
          <a:xfrm>
            <a:off x="5892339" y="40990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AC74FAA1-1266-2FC9-6D05-24AC10FD2BAA}"/>
              </a:ext>
            </a:extLst>
          </p:cNvPr>
          <p:cNvSpPr/>
          <p:nvPr/>
        </p:nvSpPr>
        <p:spPr>
          <a:xfrm>
            <a:off x="6617017" y="40990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7904C544-CB8F-694B-2D73-AABF856ED54C}"/>
              </a:ext>
            </a:extLst>
          </p:cNvPr>
          <p:cNvSpPr/>
          <p:nvPr/>
        </p:nvSpPr>
        <p:spPr>
          <a:xfrm>
            <a:off x="7341695" y="409906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8DD2A4C8-074C-7E89-1544-3645040374C7}"/>
              </a:ext>
            </a:extLst>
          </p:cNvPr>
          <p:cNvSpPr/>
          <p:nvPr/>
        </p:nvSpPr>
        <p:spPr>
          <a:xfrm>
            <a:off x="8066373" y="409906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9C933DD3-C627-8F61-1798-04D5E9A5117C}"/>
              </a:ext>
            </a:extLst>
          </p:cNvPr>
          <p:cNvSpPr/>
          <p:nvPr/>
        </p:nvSpPr>
        <p:spPr>
          <a:xfrm>
            <a:off x="3718305" y="187931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33120E9F-7ED0-9C4F-60C9-152DCC3A5DEC}"/>
              </a:ext>
            </a:extLst>
          </p:cNvPr>
          <p:cNvSpPr/>
          <p:nvPr/>
        </p:nvSpPr>
        <p:spPr>
          <a:xfrm>
            <a:off x="4442983" y="187931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9F24E0DA-D61D-650B-E655-B1F03C9FC86C}"/>
              </a:ext>
            </a:extLst>
          </p:cNvPr>
          <p:cNvSpPr/>
          <p:nvPr/>
        </p:nvSpPr>
        <p:spPr>
          <a:xfrm>
            <a:off x="5892339" y="187931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DFE6E84B-98B6-D3FC-9F2F-029AC3C2CEDB}"/>
              </a:ext>
            </a:extLst>
          </p:cNvPr>
          <p:cNvSpPr/>
          <p:nvPr/>
        </p:nvSpPr>
        <p:spPr>
          <a:xfrm>
            <a:off x="6617017" y="187931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B5B5B405-D4A6-FA93-104E-D873B3A93472}"/>
              </a:ext>
            </a:extLst>
          </p:cNvPr>
          <p:cNvSpPr/>
          <p:nvPr/>
        </p:nvSpPr>
        <p:spPr>
          <a:xfrm>
            <a:off x="7341695" y="187931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9634EE5C-726A-C279-394F-D80E9DED8FFD}"/>
              </a:ext>
            </a:extLst>
          </p:cNvPr>
          <p:cNvSpPr/>
          <p:nvPr/>
        </p:nvSpPr>
        <p:spPr>
          <a:xfrm>
            <a:off x="8066373" y="187931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292BBEA7-B569-5E40-DF07-D75B80566FA2}"/>
              </a:ext>
            </a:extLst>
          </p:cNvPr>
          <p:cNvSpPr/>
          <p:nvPr/>
        </p:nvSpPr>
        <p:spPr>
          <a:xfrm>
            <a:off x="4442983" y="4834800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88BA1CAC-1336-D3E8-26EE-F6EED1204532}"/>
              </a:ext>
            </a:extLst>
          </p:cNvPr>
          <p:cNvSpPr/>
          <p:nvPr/>
        </p:nvSpPr>
        <p:spPr>
          <a:xfrm>
            <a:off x="3713676" y="11400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6E681CFC-D282-7807-9AAC-071B86ABB4BF}"/>
              </a:ext>
            </a:extLst>
          </p:cNvPr>
          <p:cNvSpPr/>
          <p:nvPr/>
        </p:nvSpPr>
        <p:spPr>
          <a:xfrm>
            <a:off x="5161917" y="113323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021C4384-C76B-F963-0E0B-CB9EE40318B7}"/>
              </a:ext>
            </a:extLst>
          </p:cNvPr>
          <p:cNvSpPr/>
          <p:nvPr/>
        </p:nvSpPr>
        <p:spPr>
          <a:xfrm>
            <a:off x="5892339" y="113940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B9EE2A93-2844-234B-4071-5DEE2FA1BD54}"/>
              </a:ext>
            </a:extLst>
          </p:cNvPr>
          <p:cNvSpPr/>
          <p:nvPr/>
        </p:nvSpPr>
        <p:spPr>
          <a:xfrm>
            <a:off x="6617017" y="113940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1D35ED54-CA4D-8EB4-CFDF-1BFD404E4F47}"/>
              </a:ext>
            </a:extLst>
          </p:cNvPr>
          <p:cNvSpPr/>
          <p:nvPr/>
        </p:nvSpPr>
        <p:spPr>
          <a:xfrm>
            <a:off x="7341695" y="1139400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D6024965-B467-B1B7-82A5-00DEBE1BC7D4}"/>
              </a:ext>
            </a:extLst>
          </p:cNvPr>
          <p:cNvSpPr/>
          <p:nvPr/>
        </p:nvSpPr>
        <p:spPr>
          <a:xfrm>
            <a:off x="8066373" y="113939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16" name="Picture 4">
            <a:extLst>
              <a:ext uri="{FF2B5EF4-FFF2-40B4-BE49-F238E27FC236}">
                <a16:creationId xmlns:a16="http://schemas.microsoft.com/office/drawing/2014/main" id="{6A6D0759-B892-563F-86A8-9E9006CDD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502" y="227357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Ellipse 116">
            <a:extLst>
              <a:ext uri="{FF2B5EF4-FFF2-40B4-BE49-F238E27FC236}">
                <a16:creationId xmlns:a16="http://schemas.microsoft.com/office/drawing/2014/main" id="{52EFCC52-03C2-EB02-F75E-1C217222FD26}"/>
              </a:ext>
            </a:extLst>
          </p:cNvPr>
          <p:cNvSpPr/>
          <p:nvPr/>
        </p:nvSpPr>
        <p:spPr>
          <a:xfrm>
            <a:off x="3718305" y="335914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D7158884-3121-1115-A0CE-114B0D80C45B}"/>
              </a:ext>
            </a:extLst>
          </p:cNvPr>
          <p:cNvSpPr/>
          <p:nvPr/>
        </p:nvSpPr>
        <p:spPr>
          <a:xfrm>
            <a:off x="4442983" y="335914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9D99835D-D4BF-971C-9E70-9DCAD3D4486F}"/>
              </a:ext>
            </a:extLst>
          </p:cNvPr>
          <p:cNvSpPr/>
          <p:nvPr/>
        </p:nvSpPr>
        <p:spPr>
          <a:xfrm>
            <a:off x="5167661" y="335914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0E06944D-33D6-A224-59BD-FAB568EAAC09}"/>
              </a:ext>
            </a:extLst>
          </p:cNvPr>
          <p:cNvSpPr/>
          <p:nvPr/>
        </p:nvSpPr>
        <p:spPr>
          <a:xfrm>
            <a:off x="5892339" y="335914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8E44B041-888D-935A-507F-3AB47061FAC4}"/>
              </a:ext>
            </a:extLst>
          </p:cNvPr>
          <p:cNvSpPr/>
          <p:nvPr/>
        </p:nvSpPr>
        <p:spPr>
          <a:xfrm>
            <a:off x="6617017" y="335914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>
            <a:extLst>
              <a:ext uri="{FF2B5EF4-FFF2-40B4-BE49-F238E27FC236}">
                <a16:creationId xmlns:a16="http://schemas.microsoft.com/office/drawing/2014/main" id="{06E53061-2C58-FE2B-F2A4-143E310251D6}"/>
              </a:ext>
            </a:extLst>
          </p:cNvPr>
          <p:cNvSpPr/>
          <p:nvPr/>
        </p:nvSpPr>
        <p:spPr>
          <a:xfrm>
            <a:off x="7341695" y="335914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FB12227A-BA79-EAAD-065C-5DC3F956F9C9}"/>
              </a:ext>
            </a:extLst>
          </p:cNvPr>
          <p:cNvSpPr/>
          <p:nvPr/>
        </p:nvSpPr>
        <p:spPr>
          <a:xfrm>
            <a:off x="8066373" y="335914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B6A26A0C-9F3F-765D-0F74-B82170BDD210}"/>
              </a:ext>
            </a:extLst>
          </p:cNvPr>
          <p:cNvSpPr/>
          <p:nvPr/>
        </p:nvSpPr>
        <p:spPr>
          <a:xfrm>
            <a:off x="3718305" y="261923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EFEB312B-4CEE-C13C-FEC0-F0DACC747E47}"/>
              </a:ext>
            </a:extLst>
          </p:cNvPr>
          <p:cNvSpPr/>
          <p:nvPr/>
        </p:nvSpPr>
        <p:spPr>
          <a:xfrm>
            <a:off x="4442983" y="261923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>
            <a:extLst>
              <a:ext uri="{FF2B5EF4-FFF2-40B4-BE49-F238E27FC236}">
                <a16:creationId xmlns:a16="http://schemas.microsoft.com/office/drawing/2014/main" id="{ED172E8B-8CF6-39AB-4E10-C353CF298C10}"/>
              </a:ext>
            </a:extLst>
          </p:cNvPr>
          <p:cNvSpPr/>
          <p:nvPr/>
        </p:nvSpPr>
        <p:spPr>
          <a:xfrm>
            <a:off x="5167661" y="261923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>
            <a:extLst>
              <a:ext uri="{FF2B5EF4-FFF2-40B4-BE49-F238E27FC236}">
                <a16:creationId xmlns:a16="http://schemas.microsoft.com/office/drawing/2014/main" id="{534023E8-C160-8D74-C27F-66092C439372}"/>
              </a:ext>
            </a:extLst>
          </p:cNvPr>
          <p:cNvSpPr/>
          <p:nvPr/>
        </p:nvSpPr>
        <p:spPr>
          <a:xfrm>
            <a:off x="5892339" y="261923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4" name="Ellipse 1023">
            <a:extLst>
              <a:ext uri="{FF2B5EF4-FFF2-40B4-BE49-F238E27FC236}">
                <a16:creationId xmlns:a16="http://schemas.microsoft.com/office/drawing/2014/main" id="{B6775537-7454-338C-976F-DE2A567B58D7}"/>
              </a:ext>
            </a:extLst>
          </p:cNvPr>
          <p:cNvSpPr/>
          <p:nvPr/>
        </p:nvSpPr>
        <p:spPr>
          <a:xfrm>
            <a:off x="6617017" y="261923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5" name="Ellipse 1024">
            <a:extLst>
              <a:ext uri="{FF2B5EF4-FFF2-40B4-BE49-F238E27FC236}">
                <a16:creationId xmlns:a16="http://schemas.microsoft.com/office/drawing/2014/main" id="{FA4A7E14-A086-D878-D123-238205147CB5}"/>
              </a:ext>
            </a:extLst>
          </p:cNvPr>
          <p:cNvSpPr/>
          <p:nvPr/>
        </p:nvSpPr>
        <p:spPr>
          <a:xfrm>
            <a:off x="7341695" y="261923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6" name="Ellipse 1025">
            <a:extLst>
              <a:ext uri="{FF2B5EF4-FFF2-40B4-BE49-F238E27FC236}">
                <a16:creationId xmlns:a16="http://schemas.microsoft.com/office/drawing/2014/main" id="{2AE85A6A-9B54-105D-2DF4-A524B1C8BE8A}"/>
              </a:ext>
            </a:extLst>
          </p:cNvPr>
          <p:cNvSpPr/>
          <p:nvPr/>
        </p:nvSpPr>
        <p:spPr>
          <a:xfrm>
            <a:off x="8066373" y="261923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27" name="Ellipse 1026">
            <a:extLst>
              <a:ext uri="{FF2B5EF4-FFF2-40B4-BE49-F238E27FC236}">
                <a16:creationId xmlns:a16="http://schemas.microsoft.com/office/drawing/2014/main" id="{6364D91A-1199-D1EB-1914-3FE24C9D2B76}"/>
              </a:ext>
            </a:extLst>
          </p:cNvPr>
          <p:cNvSpPr/>
          <p:nvPr/>
        </p:nvSpPr>
        <p:spPr>
          <a:xfrm>
            <a:off x="9251202" y="4545761"/>
            <a:ext cx="557349" cy="557349"/>
          </a:xfrm>
          <a:prstGeom prst="ellipse">
            <a:avLst/>
          </a:prstGeom>
          <a:solidFill>
            <a:srgbClr val="76717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→</a:t>
            </a:r>
            <a:endParaRPr lang="de-DE" sz="800" dirty="0"/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E163409-ACFA-72CB-1EE5-CF641C890263}"/>
              </a:ext>
            </a:extLst>
          </p:cNvPr>
          <p:cNvSpPr/>
          <p:nvPr/>
        </p:nvSpPr>
        <p:spPr>
          <a:xfrm>
            <a:off x="2254801" y="4545762"/>
            <a:ext cx="557349" cy="557349"/>
          </a:xfrm>
          <a:prstGeom prst="ellipse">
            <a:avLst/>
          </a:prstGeom>
          <a:solidFill>
            <a:srgbClr val="76717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←</a:t>
            </a:r>
          </a:p>
        </p:txBody>
      </p:sp>
      <p:grpSp>
        <p:nvGrpSpPr>
          <p:cNvPr id="1030" name="Gruppieren 1029">
            <a:extLst>
              <a:ext uri="{FF2B5EF4-FFF2-40B4-BE49-F238E27FC236}">
                <a16:creationId xmlns:a16="http://schemas.microsoft.com/office/drawing/2014/main" id="{0D48D4D1-BD02-1505-18B7-A930A963A332}"/>
              </a:ext>
            </a:extLst>
          </p:cNvPr>
          <p:cNvGrpSpPr/>
          <p:nvPr/>
        </p:nvGrpSpPr>
        <p:grpSpPr>
          <a:xfrm>
            <a:off x="1416475" y="1603465"/>
            <a:ext cx="1894301" cy="2629181"/>
            <a:chOff x="1754155" y="2957803"/>
            <a:chExt cx="1343608" cy="2052735"/>
          </a:xfrm>
        </p:grpSpPr>
        <p:sp>
          <p:nvSpPr>
            <p:cNvPr id="1031" name="Rechteck 1030">
              <a:extLst>
                <a:ext uri="{FF2B5EF4-FFF2-40B4-BE49-F238E27FC236}">
                  <a16:creationId xmlns:a16="http://schemas.microsoft.com/office/drawing/2014/main" id="{0E1C5973-132E-1813-5382-D2BD9DCD32F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2" name="Rechteck 1031">
              <a:extLst>
                <a:ext uri="{FF2B5EF4-FFF2-40B4-BE49-F238E27FC236}">
                  <a16:creationId xmlns:a16="http://schemas.microsoft.com/office/drawing/2014/main" id="{7ADC4153-480F-A538-1D5E-6E0BF30EDFEC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ESP32</a:t>
              </a:r>
            </a:p>
          </p:txBody>
        </p:sp>
        <p:sp>
          <p:nvSpPr>
            <p:cNvPr id="1033" name="Ellipse 1032">
              <a:extLst>
                <a:ext uri="{FF2B5EF4-FFF2-40B4-BE49-F238E27FC236}">
                  <a16:creationId xmlns:a16="http://schemas.microsoft.com/office/drawing/2014/main" id="{44E890D0-53C0-5EDB-859C-B099CDF47310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4" name="Ellipse 1033">
              <a:extLst>
                <a:ext uri="{FF2B5EF4-FFF2-40B4-BE49-F238E27FC236}">
                  <a16:creationId xmlns:a16="http://schemas.microsoft.com/office/drawing/2014/main" id="{D8002604-0B6F-469E-C513-97506DC09E2F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5" name="Ellipse 1034">
              <a:extLst>
                <a:ext uri="{FF2B5EF4-FFF2-40B4-BE49-F238E27FC236}">
                  <a16:creationId xmlns:a16="http://schemas.microsoft.com/office/drawing/2014/main" id="{DF3D28B9-C351-8E94-E46E-CC062E193EB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6" name="Ellipse 1035">
              <a:extLst>
                <a:ext uri="{FF2B5EF4-FFF2-40B4-BE49-F238E27FC236}">
                  <a16:creationId xmlns:a16="http://schemas.microsoft.com/office/drawing/2014/main" id="{02F5721E-89E4-DED1-1BBC-3B6BB305BE4A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7" name="Ellipse 1036">
              <a:extLst>
                <a:ext uri="{FF2B5EF4-FFF2-40B4-BE49-F238E27FC236}">
                  <a16:creationId xmlns:a16="http://schemas.microsoft.com/office/drawing/2014/main" id="{FD15E282-4819-83FF-125D-B6E3E91E352A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8" name="Ellipse 1037">
              <a:extLst>
                <a:ext uri="{FF2B5EF4-FFF2-40B4-BE49-F238E27FC236}">
                  <a16:creationId xmlns:a16="http://schemas.microsoft.com/office/drawing/2014/main" id="{ED6A6E33-5296-DEA5-1F84-50769EB4D072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9" name="Ellipse 1038">
              <a:extLst>
                <a:ext uri="{FF2B5EF4-FFF2-40B4-BE49-F238E27FC236}">
                  <a16:creationId xmlns:a16="http://schemas.microsoft.com/office/drawing/2014/main" id="{45B9B8DB-48A8-E40F-0DF2-4316109028E7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0" name="Ellipse 1039">
              <a:extLst>
                <a:ext uri="{FF2B5EF4-FFF2-40B4-BE49-F238E27FC236}">
                  <a16:creationId xmlns:a16="http://schemas.microsoft.com/office/drawing/2014/main" id="{95656960-D946-1E09-07ED-E72BE644928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1" name="Ellipse 1040">
              <a:extLst>
                <a:ext uri="{FF2B5EF4-FFF2-40B4-BE49-F238E27FC236}">
                  <a16:creationId xmlns:a16="http://schemas.microsoft.com/office/drawing/2014/main" id="{36B6618F-3B5B-C708-F7A1-5365911D6BAE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2" name="Ellipse 1041">
              <a:extLst>
                <a:ext uri="{FF2B5EF4-FFF2-40B4-BE49-F238E27FC236}">
                  <a16:creationId xmlns:a16="http://schemas.microsoft.com/office/drawing/2014/main" id="{10C0847B-0831-4347-4A86-D2C659CF3269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3" name="Ellipse 1042">
              <a:extLst>
                <a:ext uri="{FF2B5EF4-FFF2-40B4-BE49-F238E27FC236}">
                  <a16:creationId xmlns:a16="http://schemas.microsoft.com/office/drawing/2014/main" id="{D0BD3B4E-2751-9DF0-238C-2000553DEB6A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4" name="Ellipse 1043">
              <a:extLst>
                <a:ext uri="{FF2B5EF4-FFF2-40B4-BE49-F238E27FC236}">
                  <a16:creationId xmlns:a16="http://schemas.microsoft.com/office/drawing/2014/main" id="{71F5531A-A9FB-3E89-2AA3-687B782487AD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5" name="Ellipse 1044">
              <a:extLst>
                <a:ext uri="{FF2B5EF4-FFF2-40B4-BE49-F238E27FC236}">
                  <a16:creationId xmlns:a16="http://schemas.microsoft.com/office/drawing/2014/main" id="{1F3A03EE-0EC0-79B2-8F91-184C6276E8AE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6" name="Ellipse 1045">
              <a:extLst>
                <a:ext uri="{FF2B5EF4-FFF2-40B4-BE49-F238E27FC236}">
                  <a16:creationId xmlns:a16="http://schemas.microsoft.com/office/drawing/2014/main" id="{B3283F6A-5E36-E9CD-E771-3D3B1160B69B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7" name="Ellipse 1046">
              <a:extLst>
                <a:ext uri="{FF2B5EF4-FFF2-40B4-BE49-F238E27FC236}">
                  <a16:creationId xmlns:a16="http://schemas.microsoft.com/office/drawing/2014/main" id="{6DE4E665-E17D-CA4E-C28F-7C57FFC1893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8" name="Ellipse 1047">
              <a:extLst>
                <a:ext uri="{FF2B5EF4-FFF2-40B4-BE49-F238E27FC236}">
                  <a16:creationId xmlns:a16="http://schemas.microsoft.com/office/drawing/2014/main" id="{589C50FE-BF3D-6EFE-080C-5C10F37BAA7F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9" name="Ellipse 1048">
              <a:extLst>
                <a:ext uri="{FF2B5EF4-FFF2-40B4-BE49-F238E27FC236}">
                  <a16:creationId xmlns:a16="http://schemas.microsoft.com/office/drawing/2014/main" id="{5045FF57-54A8-79DA-81CA-4F5B64310609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0" name="Ellipse 1049">
              <a:extLst>
                <a:ext uri="{FF2B5EF4-FFF2-40B4-BE49-F238E27FC236}">
                  <a16:creationId xmlns:a16="http://schemas.microsoft.com/office/drawing/2014/main" id="{9C05DD59-B1AE-489E-7B84-07383422C633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1" name="Ellipse 1050">
              <a:extLst>
                <a:ext uri="{FF2B5EF4-FFF2-40B4-BE49-F238E27FC236}">
                  <a16:creationId xmlns:a16="http://schemas.microsoft.com/office/drawing/2014/main" id="{84026666-5FC7-7978-B3C8-6E5810456E53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2" name="Ellipse 1051">
              <a:extLst>
                <a:ext uri="{FF2B5EF4-FFF2-40B4-BE49-F238E27FC236}">
                  <a16:creationId xmlns:a16="http://schemas.microsoft.com/office/drawing/2014/main" id="{F365DF34-C69F-B6EE-8EC0-0434F903B3BE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3" name="Ellipse 1052">
              <a:extLst>
                <a:ext uri="{FF2B5EF4-FFF2-40B4-BE49-F238E27FC236}">
                  <a16:creationId xmlns:a16="http://schemas.microsoft.com/office/drawing/2014/main" id="{9EA67536-97DA-DDFC-C3FF-4B2A4F473801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4" name="Ellipse 1053">
              <a:extLst>
                <a:ext uri="{FF2B5EF4-FFF2-40B4-BE49-F238E27FC236}">
                  <a16:creationId xmlns:a16="http://schemas.microsoft.com/office/drawing/2014/main" id="{C00C24F3-59FC-498B-8D47-37E774D015BB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5" name="Ellipse 1054">
              <a:extLst>
                <a:ext uri="{FF2B5EF4-FFF2-40B4-BE49-F238E27FC236}">
                  <a16:creationId xmlns:a16="http://schemas.microsoft.com/office/drawing/2014/main" id="{961CA6CB-0965-CFA3-02F9-1C444E70F4C0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6" name="Ellipse 1055">
              <a:extLst>
                <a:ext uri="{FF2B5EF4-FFF2-40B4-BE49-F238E27FC236}">
                  <a16:creationId xmlns:a16="http://schemas.microsoft.com/office/drawing/2014/main" id="{57033870-3029-8DB7-31B7-5C906B3B1872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7" name="Ellipse 1056">
              <a:extLst>
                <a:ext uri="{FF2B5EF4-FFF2-40B4-BE49-F238E27FC236}">
                  <a16:creationId xmlns:a16="http://schemas.microsoft.com/office/drawing/2014/main" id="{44C1AC73-4582-DBF9-9A02-9300032C73D8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8" name="Ellipse 1057">
              <a:extLst>
                <a:ext uri="{FF2B5EF4-FFF2-40B4-BE49-F238E27FC236}">
                  <a16:creationId xmlns:a16="http://schemas.microsoft.com/office/drawing/2014/main" id="{D28C914F-D86D-BDA0-18C7-D2A30F307B2E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9" name="Ellipse 1058">
              <a:extLst>
                <a:ext uri="{FF2B5EF4-FFF2-40B4-BE49-F238E27FC236}">
                  <a16:creationId xmlns:a16="http://schemas.microsoft.com/office/drawing/2014/main" id="{056D5FE4-5377-5E7D-98EC-22DDD769D67D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0" name="Ellipse 1059">
              <a:extLst>
                <a:ext uri="{FF2B5EF4-FFF2-40B4-BE49-F238E27FC236}">
                  <a16:creationId xmlns:a16="http://schemas.microsoft.com/office/drawing/2014/main" id="{FE2AF01D-B7AE-7B25-3444-A315EA04F27B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1" name="Ellipse 1060">
              <a:extLst>
                <a:ext uri="{FF2B5EF4-FFF2-40B4-BE49-F238E27FC236}">
                  <a16:creationId xmlns:a16="http://schemas.microsoft.com/office/drawing/2014/main" id="{C976262C-BAC8-7174-8E1E-23EC88D52F3C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2" name="Ellipse 1061">
              <a:extLst>
                <a:ext uri="{FF2B5EF4-FFF2-40B4-BE49-F238E27FC236}">
                  <a16:creationId xmlns:a16="http://schemas.microsoft.com/office/drawing/2014/main" id="{0038EFB0-BF51-BB39-D01C-A5DD83047735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65" name="Ellipse 1064">
            <a:extLst>
              <a:ext uri="{FF2B5EF4-FFF2-40B4-BE49-F238E27FC236}">
                <a16:creationId xmlns:a16="http://schemas.microsoft.com/office/drawing/2014/main" id="{D4D2AA88-BBC0-EE15-2315-0FE81EF3149E}"/>
              </a:ext>
            </a:extLst>
          </p:cNvPr>
          <p:cNvSpPr/>
          <p:nvPr/>
        </p:nvSpPr>
        <p:spPr>
          <a:xfrm>
            <a:off x="9840432" y="3829516"/>
            <a:ext cx="557349" cy="557349"/>
          </a:xfrm>
          <a:prstGeom prst="ellipse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↓</a:t>
            </a:r>
            <a:endParaRPr lang="de-DE" sz="800" dirty="0"/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FAED8CA4-9520-89CA-F2CD-A628C8AFB52E}"/>
              </a:ext>
            </a:extLst>
          </p:cNvPr>
          <p:cNvSpPr/>
          <p:nvPr/>
        </p:nvSpPr>
        <p:spPr>
          <a:xfrm>
            <a:off x="230155" y="5055570"/>
            <a:ext cx="1738604" cy="1324947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AE019B64-2281-E0B5-8E42-050443848FCD}"/>
              </a:ext>
            </a:extLst>
          </p:cNvPr>
          <p:cNvSpPr/>
          <p:nvPr/>
        </p:nvSpPr>
        <p:spPr>
          <a:xfrm>
            <a:off x="10223240" y="5059047"/>
            <a:ext cx="1738604" cy="1324947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7CC19682-3B48-1C94-95AD-092313F27DD1}"/>
              </a:ext>
            </a:extLst>
          </p:cNvPr>
          <p:cNvSpPr/>
          <p:nvPr/>
        </p:nvSpPr>
        <p:spPr>
          <a:xfrm>
            <a:off x="5167661" y="409906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97741041-C866-5348-66C8-FB48D33A7878}"/>
              </a:ext>
            </a:extLst>
          </p:cNvPr>
          <p:cNvSpPr/>
          <p:nvPr/>
        </p:nvSpPr>
        <p:spPr>
          <a:xfrm>
            <a:off x="5167661" y="187931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72939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0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0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09" grpId="1" animBg="1"/>
      <p:bldP spid="109" grpId="2" animBg="1"/>
      <p:bldP spid="1065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Office PowerPoint</Application>
  <PresentationFormat>Breitbild</PresentationFormat>
  <Paragraphs>72</Paragraphs>
  <Slides>10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Lucas Krietenstein</dc:creator>
  <cp:lastModifiedBy>Lucas Krietenstein</cp:lastModifiedBy>
  <cp:revision>2</cp:revision>
  <dcterms:created xsi:type="dcterms:W3CDTF">2023-08-21T12:51:34Z</dcterms:created>
  <dcterms:modified xsi:type="dcterms:W3CDTF">2023-08-22T07:27:06Z</dcterms:modified>
</cp:coreProperties>
</file>