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65" r:id="rId5"/>
    <p:sldId id="266" r:id="rId6"/>
    <p:sldId id="267" r:id="rId7"/>
    <p:sldId id="268" r:id="rId8"/>
    <p:sldId id="269" r:id="rId9"/>
    <p:sldId id="257" r:id="rId10"/>
    <p:sldId id="258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BCB063-790F-4FBD-A878-8866CFC1E598}" v="216" dt="2023-08-22T13:27:57.0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 Steidle" userId="05e90cd0-f462-47d4-9d0a-54e0c3f49c74" providerId="ADAL" clId="{34BCB063-790F-4FBD-A878-8866CFC1E598}"/>
    <pc:docChg chg="undo custSel addSld delSld modSld sldOrd">
      <pc:chgData name="Max Steidle" userId="05e90cd0-f462-47d4-9d0a-54e0c3f49c74" providerId="ADAL" clId="{34BCB063-790F-4FBD-A878-8866CFC1E598}" dt="2023-08-22T13:28:32.325" v="321" actId="207"/>
      <pc:docMkLst>
        <pc:docMk/>
      </pc:docMkLst>
      <pc:sldChg chg="new del">
        <pc:chgData name="Max Steidle" userId="05e90cd0-f462-47d4-9d0a-54e0c3f49c74" providerId="ADAL" clId="{34BCB063-790F-4FBD-A878-8866CFC1E598}" dt="2023-08-22T12:50:12.003" v="1" actId="47"/>
        <pc:sldMkLst>
          <pc:docMk/>
          <pc:sldMk cId="147834345" sldId="256"/>
        </pc:sldMkLst>
      </pc:sldChg>
      <pc:sldChg chg="addSp delSp modSp new mod modTransition">
        <pc:chgData name="Max Steidle" userId="05e90cd0-f462-47d4-9d0a-54e0c3f49c74" providerId="ADAL" clId="{34BCB063-790F-4FBD-A878-8866CFC1E598}" dt="2023-08-22T13:00:13.584" v="65"/>
        <pc:sldMkLst>
          <pc:docMk/>
          <pc:sldMk cId="2961271291" sldId="256"/>
        </pc:sldMkLst>
        <pc:spChg chg="del">
          <ac:chgData name="Max Steidle" userId="05e90cd0-f462-47d4-9d0a-54e0c3f49c74" providerId="ADAL" clId="{34BCB063-790F-4FBD-A878-8866CFC1E598}" dt="2023-08-22T12:50:22.729" v="3" actId="478"/>
          <ac:spMkLst>
            <pc:docMk/>
            <pc:sldMk cId="2961271291" sldId="256"/>
            <ac:spMk id="2" creationId="{2EB35A9A-C483-5329-FF07-6A81F778A6AB}"/>
          </ac:spMkLst>
        </pc:spChg>
        <pc:spChg chg="del">
          <ac:chgData name="Max Steidle" userId="05e90cd0-f462-47d4-9d0a-54e0c3f49c74" providerId="ADAL" clId="{34BCB063-790F-4FBD-A878-8866CFC1E598}" dt="2023-08-22T12:50:25.345" v="4" actId="478"/>
          <ac:spMkLst>
            <pc:docMk/>
            <pc:sldMk cId="2961271291" sldId="256"/>
            <ac:spMk id="3" creationId="{790466A3-F7B7-2442-3212-02EE269BE76D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5" creationId="{219D50B2-CF0F-3581-8DBC-19DADCCE6516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6" creationId="{325BA36B-4BCC-EA02-D797-D5E65B37EC1F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7" creationId="{6271882A-39CB-DB81-E3AA-46DEC20EA7D8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8" creationId="{7994D1B8-FFD9-DCAE-E722-D281137A6DD6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9" creationId="{E6DA7EC6-1EFA-5F01-5E67-9B4A048ED7A4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10" creationId="{3C5B9BD1-DC88-4957-1192-B5DF4AEE3ECC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11" creationId="{91E158B3-51FF-92B9-57C5-F66C734C5502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12" creationId="{3AF67D93-7299-FFA4-C837-9C2DE7C3324B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13" creationId="{765C3106-798B-040F-B31A-387B7C040B90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14" creationId="{0B88EBC6-DAB9-7E3C-9447-A7A22399E60D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15" creationId="{15A52807-C326-FA07-FFC1-7AF4E841718B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16" creationId="{23B53859-CC16-0CE0-786F-62F566A613C8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17" creationId="{E4F9FAFD-BFD8-D167-EA31-0D6D2BC81AF5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18" creationId="{ADA125A7-CCB6-C0D0-8EFB-967AB668BA88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19" creationId="{281917B9-9CD2-39A8-A27A-E6E454405CC7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20" creationId="{E618AF6D-C07B-02B9-682B-096C6725F1FD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21" creationId="{AE00831D-3DE9-E64C-8C88-3B1196F081D5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22" creationId="{0972805C-095F-1F4F-171D-EED1825783AB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23" creationId="{CAC1CDA4-2022-9A1E-CBAC-A0A3AEB077F2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24" creationId="{1660E345-7D21-C20A-C661-D516E5C9E0FA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25" creationId="{D854223E-4115-F0F8-BFE2-CAE0446767FC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26" creationId="{50A0B816-EFBF-AE4C-410D-2680CBD4A873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27" creationId="{E477E2D7-5B70-F473-FB46-11D2052FC0B3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28" creationId="{76A4D8F8-8761-1E49-5854-23332145076A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29" creationId="{4F237C27-5DAA-56A8-60AE-FEACF2BF6361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30" creationId="{E99646FB-DDB9-DD84-D276-3A39E3C109F7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31" creationId="{9C389E34-DDF1-828D-0BC8-AE2616C44A24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32" creationId="{502FDC2B-1AC4-F124-16B2-8706CD269FAB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33" creationId="{51420C60-3BF9-2B6A-E7B5-18C136967351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34" creationId="{78644C31-CD56-4905-3A3B-C87E8DEB12EA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35" creationId="{1FD00AB5-F553-1F1D-65EF-41C9DF51D48E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36" creationId="{138262D1-ACFA-20F9-AA6C-7AAC5B5C4C6C}"/>
          </ac:spMkLst>
        </pc:spChg>
        <pc:spChg chg="add mod">
          <ac:chgData name="Max Steidle" userId="05e90cd0-f462-47d4-9d0a-54e0c3f49c74" providerId="ADAL" clId="{34BCB063-790F-4FBD-A878-8866CFC1E598}" dt="2023-08-22T12:52:42.779" v="15" actId="1076"/>
          <ac:spMkLst>
            <pc:docMk/>
            <pc:sldMk cId="2961271291" sldId="256"/>
            <ac:spMk id="37" creationId="{B0CBEB79-727A-5CF5-6BE7-57BAD33B215A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40" creationId="{AE926122-A59A-4A35-E4E9-F27972A99679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41" creationId="{57426195-2491-8420-70F1-751C9AE0E1A7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42" creationId="{14443DC4-DABF-96AF-890E-F2F39683ABDE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43" creationId="{C9772293-478C-03CE-ED03-6CE2BF005796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44" creationId="{BD7E5F5A-FE56-4BB5-AE76-2073C3BDC71C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45" creationId="{D203050F-A80B-BD7C-D6DB-A2AE43CC6703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46" creationId="{8CCDE041-D689-CB76-DD3A-C47EAA6C9C28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47" creationId="{0F2D775D-2B97-F676-F5B9-2B676C301F67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48" creationId="{5BA0B4E6-8405-F8FB-8E46-D94C2CBEB96B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49" creationId="{19C81F71-A89A-2461-074D-D943B33DFDD2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50" creationId="{04A7EA31-7A6D-910E-124D-21A776E3B20C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51" creationId="{15782050-D654-501E-2CE9-126361BCB505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52" creationId="{5A7F00C1-43C7-E142-107C-9D7C2C97F1C9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53" creationId="{490B1D4D-E1F3-E288-FEA5-447579692333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54" creationId="{90763220-4A3A-F92D-AA4D-53E9A77D2C7D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55" creationId="{E3520BFE-76B4-B039-9571-645391C894B5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56" creationId="{28B3F88E-1241-0AF4-1B65-FED409336D1A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57" creationId="{366D68C9-CD20-DCD0-F296-145E676F05DF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58" creationId="{0A9C0B5A-EDDE-9FFB-ACC0-E14424A0C167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59" creationId="{27B60C90-4714-7C8E-25C5-69EF72F27FF1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60" creationId="{65CD4003-6627-6131-A51D-8C5672113F31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61" creationId="{608C03AF-4EBD-1F9A-9871-068F1F150369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62" creationId="{873C2ABB-D084-A984-39E5-BEFAD9B70CA0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63" creationId="{776CD1DC-19AB-B9BD-2A95-55EE023393CD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64" creationId="{90DB5ED1-2F75-C2F3-81E2-335113B3A418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65" creationId="{E0B98951-E02F-FCB4-1052-F41C6C16E834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66" creationId="{F4875BE9-F7D8-13A9-1CEE-CEF28C93BB76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67" creationId="{0EE637CB-B5DD-E0FF-A478-A2250292E9F3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68" creationId="{6B9B0247-E900-4BD7-F9B6-CBADB026FC01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69" creationId="{3902AEAF-0079-FBF9-5973-181060CB628A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70" creationId="{D392581B-439D-8FD4-CE32-BFE39AEEB4F9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71" creationId="{3EE593B0-6ED4-3C19-FE8C-506D5C7F75A0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72" creationId="{7AF09525-AD42-13DA-E9AF-2E8179A44904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73" creationId="{DB363355-16C8-7EFE-3F29-6BA9FD335CB2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74" creationId="{50B36F1F-0E27-7CA1-CE99-C7BBB5DC9B77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75" creationId="{BC6123A5-13AA-8A78-0664-2986399C29E3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76" creationId="{AE38B8B5-0A3A-D727-57BA-A1DE010046D2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77" creationId="{8E2088B6-D763-4163-ADE9-8FBBC7936388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78" creationId="{8CA0CF0F-187E-E224-D1D3-0F921D5DD676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79" creationId="{85F859BB-45FD-A72B-CB95-B2466D5D402A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80" creationId="{2BF00E55-DD06-DDF1-8746-BA1C3A6ACA39}"/>
          </ac:spMkLst>
        </pc:spChg>
        <pc:spChg chg="mod">
          <ac:chgData name="Max Steidle" userId="05e90cd0-f462-47d4-9d0a-54e0c3f49c74" providerId="ADAL" clId="{34BCB063-790F-4FBD-A878-8866CFC1E598}" dt="2023-08-22T12:51:51.138" v="5"/>
          <ac:spMkLst>
            <pc:docMk/>
            <pc:sldMk cId="2961271291" sldId="256"/>
            <ac:spMk id="81" creationId="{3BC2628D-7B20-FBC7-EC8F-DBAC3041D574}"/>
          </ac:spMkLst>
        </pc:spChg>
        <pc:spChg chg="add mod">
          <ac:chgData name="Max Steidle" userId="05e90cd0-f462-47d4-9d0a-54e0c3f49c74" providerId="ADAL" clId="{34BCB063-790F-4FBD-A878-8866CFC1E598}" dt="2023-08-22T12:52:25.305" v="10" actId="1076"/>
          <ac:spMkLst>
            <pc:docMk/>
            <pc:sldMk cId="2961271291" sldId="256"/>
            <ac:spMk id="82" creationId="{D9060713-E96E-87EA-83F8-8259287D3FFA}"/>
          </ac:spMkLst>
        </pc:spChg>
        <pc:spChg chg="add mod">
          <ac:chgData name="Max Steidle" userId="05e90cd0-f462-47d4-9d0a-54e0c3f49c74" providerId="ADAL" clId="{34BCB063-790F-4FBD-A878-8866CFC1E598}" dt="2023-08-22T12:52:19.924" v="9" actId="1076"/>
          <ac:spMkLst>
            <pc:docMk/>
            <pc:sldMk cId="2961271291" sldId="256"/>
            <ac:spMk id="83" creationId="{B08363FE-EB55-103B-07CE-13B3ACA70D4C}"/>
          </ac:spMkLst>
        </pc:spChg>
        <pc:spChg chg="add mod">
          <ac:chgData name="Max Steidle" userId="05e90cd0-f462-47d4-9d0a-54e0c3f49c74" providerId="ADAL" clId="{34BCB063-790F-4FBD-A878-8866CFC1E598}" dt="2023-08-22T12:52:54.170" v="16" actId="1076"/>
          <ac:spMkLst>
            <pc:docMk/>
            <pc:sldMk cId="2961271291" sldId="256"/>
            <ac:spMk id="84" creationId="{1D9B0416-D157-0998-AEB0-DD3DA24841CA}"/>
          </ac:spMkLst>
        </pc:spChg>
        <pc:spChg chg="add mod">
          <ac:chgData name="Max Steidle" userId="05e90cd0-f462-47d4-9d0a-54e0c3f49c74" providerId="ADAL" clId="{34BCB063-790F-4FBD-A878-8866CFC1E598}" dt="2023-08-22T12:52:33.974" v="11" actId="1076"/>
          <ac:spMkLst>
            <pc:docMk/>
            <pc:sldMk cId="2961271291" sldId="256"/>
            <ac:spMk id="85" creationId="{5DF5CF76-912E-39A8-4F93-34004947AED9}"/>
          </ac:spMkLst>
        </pc:spChg>
        <pc:spChg chg="add del mod">
          <ac:chgData name="Max Steidle" userId="05e90cd0-f462-47d4-9d0a-54e0c3f49c74" providerId="ADAL" clId="{34BCB063-790F-4FBD-A878-8866CFC1E598}" dt="2023-08-22T12:51:56.037" v="6" actId="478"/>
          <ac:spMkLst>
            <pc:docMk/>
            <pc:sldMk cId="2961271291" sldId="256"/>
            <ac:spMk id="86" creationId="{C0D4E57F-018C-2713-ED49-5A4747255E47}"/>
          </ac:spMkLst>
        </pc:spChg>
        <pc:spChg chg="add mod">
          <ac:chgData name="Max Steidle" userId="05e90cd0-f462-47d4-9d0a-54e0c3f49c74" providerId="ADAL" clId="{34BCB063-790F-4FBD-A878-8866CFC1E598}" dt="2023-08-22T12:59:00.068" v="55" actId="207"/>
          <ac:spMkLst>
            <pc:docMk/>
            <pc:sldMk cId="2961271291" sldId="256"/>
            <ac:spMk id="87" creationId="{64025997-819A-1A62-B31C-2451C973A54A}"/>
          </ac:spMkLst>
        </pc:spChg>
        <pc:spChg chg="add mod">
          <ac:chgData name="Max Steidle" userId="05e90cd0-f462-47d4-9d0a-54e0c3f49c74" providerId="ADAL" clId="{34BCB063-790F-4FBD-A878-8866CFC1E598}" dt="2023-08-22T12:59:09.032" v="56" actId="207"/>
          <ac:spMkLst>
            <pc:docMk/>
            <pc:sldMk cId="2961271291" sldId="256"/>
            <ac:spMk id="88" creationId="{12C9DB4A-5E1C-796A-4162-99CECD5497F9}"/>
          </ac:spMkLst>
        </pc:spChg>
        <pc:grpChg chg="add mod">
          <ac:chgData name="Max Steidle" userId="05e90cd0-f462-47d4-9d0a-54e0c3f49c74" providerId="ADAL" clId="{34BCB063-790F-4FBD-A878-8866CFC1E598}" dt="2023-08-22T12:51:51.138" v="5"/>
          <ac:grpSpMkLst>
            <pc:docMk/>
            <pc:sldMk cId="2961271291" sldId="256"/>
            <ac:grpSpMk id="4" creationId="{9D44969E-9A72-0A32-DDC4-CBD51F47F58C}"/>
          </ac:grpSpMkLst>
        </pc:grpChg>
        <pc:grpChg chg="add mod">
          <ac:chgData name="Max Steidle" userId="05e90cd0-f462-47d4-9d0a-54e0c3f49c74" providerId="ADAL" clId="{34BCB063-790F-4FBD-A878-8866CFC1E598}" dt="2023-08-22T12:51:51.138" v="5"/>
          <ac:grpSpMkLst>
            <pc:docMk/>
            <pc:sldMk cId="2961271291" sldId="256"/>
            <ac:grpSpMk id="39" creationId="{A75A66F8-6184-BF93-2EAE-371AD7DE7D82}"/>
          </ac:grpSpMkLst>
        </pc:grpChg>
        <pc:picChg chg="add mod">
          <ac:chgData name="Max Steidle" userId="05e90cd0-f462-47d4-9d0a-54e0c3f49c74" providerId="ADAL" clId="{34BCB063-790F-4FBD-A878-8866CFC1E598}" dt="2023-08-22T12:52:06.807" v="8" actId="1076"/>
          <ac:picMkLst>
            <pc:docMk/>
            <pc:sldMk cId="2961271291" sldId="256"/>
            <ac:picMk id="38" creationId="{A1BB937B-54B9-92AA-9E65-4A7BA2235E7E}"/>
          </ac:picMkLst>
        </pc:picChg>
      </pc:sldChg>
      <pc:sldChg chg="addSp delSp modSp new mod">
        <pc:chgData name="Max Steidle" userId="05e90cd0-f462-47d4-9d0a-54e0c3f49c74" providerId="ADAL" clId="{34BCB063-790F-4FBD-A878-8866CFC1E598}" dt="2023-08-22T12:56:03.301" v="29" actId="21"/>
        <pc:sldMkLst>
          <pc:docMk/>
          <pc:sldMk cId="3720402301" sldId="257"/>
        </pc:sldMkLst>
        <pc:spChg chg="del">
          <ac:chgData name="Max Steidle" userId="05e90cd0-f462-47d4-9d0a-54e0c3f49c74" providerId="ADAL" clId="{34BCB063-790F-4FBD-A878-8866CFC1E598}" dt="2023-08-22T12:54:07.079" v="18" actId="478"/>
          <ac:spMkLst>
            <pc:docMk/>
            <pc:sldMk cId="3720402301" sldId="257"/>
            <ac:spMk id="2" creationId="{09269520-D0A4-2CF3-19ED-8072938692ED}"/>
          </ac:spMkLst>
        </pc:spChg>
        <pc:spChg chg="del">
          <ac:chgData name="Max Steidle" userId="05e90cd0-f462-47d4-9d0a-54e0c3f49c74" providerId="ADAL" clId="{34BCB063-790F-4FBD-A878-8866CFC1E598}" dt="2023-08-22T12:54:09.481" v="19" actId="478"/>
          <ac:spMkLst>
            <pc:docMk/>
            <pc:sldMk cId="3720402301" sldId="257"/>
            <ac:spMk id="3" creationId="{6C3ADB3F-39BB-C0A3-D4B0-BED544E4196D}"/>
          </ac:spMkLst>
        </pc:spChg>
        <pc:spChg chg="add mod">
          <ac:chgData name="Max Steidle" userId="05e90cd0-f462-47d4-9d0a-54e0c3f49c74" providerId="ADAL" clId="{34BCB063-790F-4FBD-A878-8866CFC1E598}" dt="2023-08-22T12:54:12.024" v="20"/>
          <ac:spMkLst>
            <pc:docMk/>
            <pc:sldMk cId="3720402301" sldId="257"/>
            <ac:spMk id="4" creationId="{72DF2448-3DF2-F573-25E3-1D7A8FAF3625}"/>
          </ac:spMkLst>
        </pc:spChg>
        <pc:spChg chg="add mod">
          <ac:chgData name="Max Steidle" userId="05e90cd0-f462-47d4-9d0a-54e0c3f49c74" providerId="ADAL" clId="{34BCB063-790F-4FBD-A878-8866CFC1E598}" dt="2023-08-22T12:54:12.024" v="20"/>
          <ac:spMkLst>
            <pc:docMk/>
            <pc:sldMk cId="3720402301" sldId="257"/>
            <ac:spMk id="5" creationId="{5B00254D-F408-87CD-6173-A2C45432AA58}"/>
          </ac:spMkLst>
        </pc:spChg>
        <pc:spChg chg="add mod">
          <ac:chgData name="Max Steidle" userId="05e90cd0-f462-47d4-9d0a-54e0c3f49c74" providerId="ADAL" clId="{34BCB063-790F-4FBD-A878-8866CFC1E598}" dt="2023-08-22T12:54:25.148" v="21" actId="1076"/>
          <ac:spMkLst>
            <pc:docMk/>
            <pc:sldMk cId="3720402301" sldId="257"/>
            <ac:spMk id="6" creationId="{EAF6C413-166F-8AC1-52D3-8157C593870F}"/>
          </ac:spMkLst>
        </pc:spChg>
        <pc:spChg chg="add mod">
          <ac:chgData name="Max Steidle" userId="05e90cd0-f462-47d4-9d0a-54e0c3f49c74" providerId="ADAL" clId="{34BCB063-790F-4FBD-A878-8866CFC1E598}" dt="2023-08-22T12:54:25.148" v="21" actId="1076"/>
          <ac:spMkLst>
            <pc:docMk/>
            <pc:sldMk cId="3720402301" sldId="257"/>
            <ac:spMk id="7" creationId="{907B3034-659B-E4FE-6EEE-D8A5824787E0}"/>
          </ac:spMkLst>
        </pc:spChg>
        <pc:spChg chg="add del mod">
          <ac:chgData name="Max Steidle" userId="05e90cd0-f462-47d4-9d0a-54e0c3f49c74" providerId="ADAL" clId="{34BCB063-790F-4FBD-A878-8866CFC1E598}" dt="2023-08-22T12:56:03.301" v="29" actId="21"/>
          <ac:spMkLst>
            <pc:docMk/>
            <pc:sldMk cId="3720402301" sldId="257"/>
            <ac:spMk id="8" creationId="{EFE4AD80-A33B-DBDB-F832-2FA4BCA02A51}"/>
          </ac:spMkLst>
        </pc:spChg>
        <pc:spChg chg="add del mod">
          <ac:chgData name="Max Steidle" userId="05e90cd0-f462-47d4-9d0a-54e0c3f49c74" providerId="ADAL" clId="{34BCB063-790F-4FBD-A878-8866CFC1E598}" dt="2023-08-22T12:56:03.301" v="29" actId="21"/>
          <ac:spMkLst>
            <pc:docMk/>
            <pc:sldMk cId="3720402301" sldId="257"/>
            <ac:spMk id="9" creationId="{72B2801F-22B3-38FA-8540-9D85C7ED7205}"/>
          </ac:spMkLst>
        </pc:spChg>
      </pc:sldChg>
      <pc:sldChg chg="addSp delSp modSp add mod">
        <pc:chgData name="Max Steidle" userId="05e90cd0-f462-47d4-9d0a-54e0c3f49c74" providerId="ADAL" clId="{34BCB063-790F-4FBD-A878-8866CFC1E598}" dt="2023-08-22T12:56:58.365" v="37" actId="1076"/>
        <pc:sldMkLst>
          <pc:docMk/>
          <pc:sldMk cId="3538826678" sldId="258"/>
        </pc:sldMkLst>
        <pc:spChg chg="mod">
          <ac:chgData name="Max Steidle" userId="05e90cd0-f462-47d4-9d0a-54e0c3f49c74" providerId="ADAL" clId="{34BCB063-790F-4FBD-A878-8866CFC1E598}" dt="2023-08-22T12:56:28.971" v="32" actId="1076"/>
          <ac:spMkLst>
            <pc:docMk/>
            <pc:sldMk cId="3538826678" sldId="258"/>
            <ac:spMk id="4" creationId="{72DF2448-3DF2-F573-25E3-1D7A8FAF3625}"/>
          </ac:spMkLst>
        </pc:spChg>
        <pc:spChg chg="del">
          <ac:chgData name="Max Steidle" userId="05e90cd0-f462-47d4-9d0a-54e0c3f49c74" providerId="ADAL" clId="{34BCB063-790F-4FBD-A878-8866CFC1E598}" dt="2023-08-22T12:56:40.678" v="33" actId="478"/>
          <ac:spMkLst>
            <pc:docMk/>
            <pc:sldMk cId="3538826678" sldId="258"/>
            <ac:spMk id="5" creationId="{5B00254D-F408-87CD-6173-A2C45432AA58}"/>
          </ac:spMkLst>
        </pc:spChg>
        <pc:spChg chg="mod">
          <ac:chgData name="Max Steidle" userId="05e90cd0-f462-47d4-9d0a-54e0c3f49c74" providerId="ADAL" clId="{34BCB063-790F-4FBD-A878-8866CFC1E598}" dt="2023-08-22T12:56:52.401" v="35" actId="1076"/>
          <ac:spMkLst>
            <pc:docMk/>
            <pc:sldMk cId="3538826678" sldId="258"/>
            <ac:spMk id="6" creationId="{EAF6C413-166F-8AC1-52D3-8157C593870F}"/>
          </ac:spMkLst>
        </pc:spChg>
        <pc:spChg chg="del">
          <ac:chgData name="Max Steidle" userId="05e90cd0-f462-47d4-9d0a-54e0c3f49c74" providerId="ADAL" clId="{34BCB063-790F-4FBD-A878-8866CFC1E598}" dt="2023-08-22T12:56:45.073" v="34" actId="478"/>
          <ac:spMkLst>
            <pc:docMk/>
            <pc:sldMk cId="3538826678" sldId="258"/>
            <ac:spMk id="7" creationId="{907B3034-659B-E4FE-6EEE-D8A5824787E0}"/>
          </ac:spMkLst>
        </pc:spChg>
        <pc:spChg chg="add mod">
          <ac:chgData name="Max Steidle" userId="05e90cd0-f462-47d4-9d0a-54e0c3f49c74" providerId="ADAL" clId="{34BCB063-790F-4FBD-A878-8866CFC1E598}" dt="2023-08-22T12:56:58.365" v="37" actId="1076"/>
          <ac:spMkLst>
            <pc:docMk/>
            <pc:sldMk cId="3538826678" sldId="258"/>
            <ac:spMk id="8" creationId="{5C9420C3-22AA-A78F-3058-7C5C905271BB}"/>
          </ac:spMkLst>
        </pc:spChg>
        <pc:picChg chg="add">
          <ac:chgData name="Max Steidle" userId="05e90cd0-f462-47d4-9d0a-54e0c3f49c74" providerId="ADAL" clId="{34BCB063-790F-4FBD-A878-8866CFC1E598}" dt="2023-08-22T12:56:23.126" v="31" actId="22"/>
          <ac:picMkLst>
            <pc:docMk/>
            <pc:sldMk cId="3538826678" sldId="258"/>
            <ac:picMk id="3" creationId="{117FE306-FD74-A28A-81B4-EC0A41D85F1F}"/>
          </ac:picMkLst>
        </pc:picChg>
      </pc:sldChg>
      <pc:sldChg chg="add del">
        <pc:chgData name="Max Steidle" userId="05e90cd0-f462-47d4-9d0a-54e0c3f49c74" providerId="ADAL" clId="{34BCB063-790F-4FBD-A878-8866CFC1E598}" dt="2023-08-22T12:59:43.136" v="61" actId="47"/>
        <pc:sldMkLst>
          <pc:docMk/>
          <pc:sldMk cId="622212869" sldId="259"/>
        </pc:sldMkLst>
      </pc:sldChg>
      <pc:sldChg chg="add del">
        <pc:chgData name="Max Steidle" userId="05e90cd0-f462-47d4-9d0a-54e0c3f49c74" providerId="ADAL" clId="{34BCB063-790F-4FBD-A878-8866CFC1E598}" dt="2023-08-22T12:57:41.832" v="49" actId="47"/>
        <pc:sldMkLst>
          <pc:docMk/>
          <pc:sldMk cId="2903432849" sldId="259"/>
        </pc:sldMkLst>
      </pc:sldChg>
      <pc:sldChg chg="add del">
        <pc:chgData name="Max Steidle" userId="05e90cd0-f462-47d4-9d0a-54e0c3f49c74" providerId="ADAL" clId="{34BCB063-790F-4FBD-A878-8866CFC1E598}" dt="2023-08-22T12:59:44.172" v="62" actId="47"/>
        <pc:sldMkLst>
          <pc:docMk/>
          <pc:sldMk cId="2020412190" sldId="260"/>
        </pc:sldMkLst>
      </pc:sldChg>
      <pc:sldChg chg="add del">
        <pc:chgData name="Max Steidle" userId="05e90cd0-f462-47d4-9d0a-54e0c3f49c74" providerId="ADAL" clId="{34BCB063-790F-4FBD-A878-8866CFC1E598}" dt="2023-08-22T12:57:40.827" v="48" actId="47"/>
        <pc:sldMkLst>
          <pc:docMk/>
          <pc:sldMk cId="2507505205" sldId="260"/>
        </pc:sldMkLst>
      </pc:sldChg>
      <pc:sldChg chg="add del">
        <pc:chgData name="Max Steidle" userId="05e90cd0-f462-47d4-9d0a-54e0c3f49c74" providerId="ADAL" clId="{34BCB063-790F-4FBD-A878-8866CFC1E598}" dt="2023-08-22T12:59:45.192" v="63" actId="47"/>
        <pc:sldMkLst>
          <pc:docMk/>
          <pc:sldMk cId="2981556826" sldId="261"/>
        </pc:sldMkLst>
      </pc:sldChg>
      <pc:sldChg chg="add del">
        <pc:chgData name="Max Steidle" userId="05e90cd0-f462-47d4-9d0a-54e0c3f49c74" providerId="ADAL" clId="{34BCB063-790F-4FBD-A878-8866CFC1E598}" dt="2023-08-22T12:57:40.006" v="47" actId="47"/>
        <pc:sldMkLst>
          <pc:docMk/>
          <pc:sldMk cId="4205010482" sldId="261"/>
        </pc:sldMkLst>
      </pc:sldChg>
      <pc:sldChg chg="add del">
        <pc:chgData name="Max Steidle" userId="05e90cd0-f462-47d4-9d0a-54e0c3f49c74" providerId="ADAL" clId="{34BCB063-790F-4FBD-A878-8866CFC1E598}" dt="2023-08-22T12:57:38.795" v="46" actId="47"/>
        <pc:sldMkLst>
          <pc:docMk/>
          <pc:sldMk cId="1803346741" sldId="262"/>
        </pc:sldMkLst>
      </pc:sldChg>
      <pc:sldChg chg="delSp modSp add mod modTransition modAnim">
        <pc:chgData name="Max Steidle" userId="05e90cd0-f462-47d4-9d0a-54e0c3f49c74" providerId="ADAL" clId="{34BCB063-790F-4FBD-A878-8866CFC1E598}" dt="2023-08-22T13:14:09.607" v="187"/>
        <pc:sldMkLst>
          <pc:docMk/>
          <pc:sldMk cId="2919883129" sldId="262"/>
        </pc:sldMkLst>
        <pc:spChg chg="mod topLvl">
          <ac:chgData name="Max Steidle" userId="05e90cd0-f462-47d4-9d0a-54e0c3f49c74" providerId="ADAL" clId="{34BCB063-790F-4FBD-A878-8866CFC1E598}" dt="2023-08-22T13:03:36.168" v="82" actId="165"/>
          <ac:spMkLst>
            <pc:docMk/>
            <pc:sldMk cId="2919883129" sldId="262"/>
            <ac:spMk id="40" creationId="{AE926122-A59A-4A35-E4E9-F27972A99679}"/>
          </ac:spMkLst>
        </pc:spChg>
        <pc:spChg chg="mod topLvl">
          <ac:chgData name="Max Steidle" userId="05e90cd0-f462-47d4-9d0a-54e0c3f49c74" providerId="ADAL" clId="{34BCB063-790F-4FBD-A878-8866CFC1E598}" dt="2023-08-22T13:03:36.168" v="82" actId="165"/>
          <ac:spMkLst>
            <pc:docMk/>
            <pc:sldMk cId="2919883129" sldId="262"/>
            <ac:spMk id="41" creationId="{57426195-2491-8420-70F1-751C9AE0E1A7}"/>
          </ac:spMkLst>
        </pc:spChg>
        <pc:spChg chg="mod topLvl">
          <ac:chgData name="Max Steidle" userId="05e90cd0-f462-47d4-9d0a-54e0c3f49c74" providerId="ADAL" clId="{34BCB063-790F-4FBD-A878-8866CFC1E598}" dt="2023-08-22T13:03:36.168" v="82" actId="165"/>
          <ac:spMkLst>
            <pc:docMk/>
            <pc:sldMk cId="2919883129" sldId="262"/>
            <ac:spMk id="42" creationId="{14443DC4-DABF-96AF-890E-F2F39683ABDE}"/>
          </ac:spMkLst>
        </pc:spChg>
        <pc:spChg chg="mod topLvl">
          <ac:chgData name="Max Steidle" userId="05e90cd0-f462-47d4-9d0a-54e0c3f49c74" providerId="ADAL" clId="{34BCB063-790F-4FBD-A878-8866CFC1E598}" dt="2023-08-22T13:03:36.168" v="82" actId="165"/>
          <ac:spMkLst>
            <pc:docMk/>
            <pc:sldMk cId="2919883129" sldId="262"/>
            <ac:spMk id="43" creationId="{C9772293-478C-03CE-ED03-6CE2BF005796}"/>
          </ac:spMkLst>
        </pc:spChg>
        <pc:spChg chg="mod topLvl">
          <ac:chgData name="Max Steidle" userId="05e90cd0-f462-47d4-9d0a-54e0c3f49c74" providerId="ADAL" clId="{34BCB063-790F-4FBD-A878-8866CFC1E598}" dt="2023-08-22T13:03:36.168" v="82" actId="165"/>
          <ac:spMkLst>
            <pc:docMk/>
            <pc:sldMk cId="2919883129" sldId="262"/>
            <ac:spMk id="44" creationId="{BD7E5F5A-FE56-4BB5-AE76-2073C3BDC71C}"/>
          </ac:spMkLst>
        </pc:spChg>
        <pc:spChg chg="mod topLvl">
          <ac:chgData name="Max Steidle" userId="05e90cd0-f462-47d4-9d0a-54e0c3f49c74" providerId="ADAL" clId="{34BCB063-790F-4FBD-A878-8866CFC1E598}" dt="2023-08-22T13:03:36.168" v="82" actId="165"/>
          <ac:spMkLst>
            <pc:docMk/>
            <pc:sldMk cId="2919883129" sldId="262"/>
            <ac:spMk id="45" creationId="{D203050F-A80B-BD7C-D6DB-A2AE43CC6703}"/>
          </ac:spMkLst>
        </pc:spChg>
        <pc:spChg chg="mod topLvl">
          <ac:chgData name="Max Steidle" userId="05e90cd0-f462-47d4-9d0a-54e0c3f49c74" providerId="ADAL" clId="{34BCB063-790F-4FBD-A878-8866CFC1E598}" dt="2023-08-22T13:03:36.168" v="82" actId="165"/>
          <ac:spMkLst>
            <pc:docMk/>
            <pc:sldMk cId="2919883129" sldId="262"/>
            <ac:spMk id="46" creationId="{8CCDE041-D689-CB76-DD3A-C47EAA6C9C28}"/>
          </ac:spMkLst>
        </pc:spChg>
        <pc:spChg chg="mod topLvl">
          <ac:chgData name="Max Steidle" userId="05e90cd0-f462-47d4-9d0a-54e0c3f49c74" providerId="ADAL" clId="{34BCB063-790F-4FBD-A878-8866CFC1E598}" dt="2023-08-22T13:03:36.168" v="82" actId="165"/>
          <ac:spMkLst>
            <pc:docMk/>
            <pc:sldMk cId="2919883129" sldId="262"/>
            <ac:spMk id="47" creationId="{0F2D775D-2B97-F676-F5B9-2B676C301F67}"/>
          </ac:spMkLst>
        </pc:spChg>
        <pc:spChg chg="mod topLvl">
          <ac:chgData name="Max Steidle" userId="05e90cd0-f462-47d4-9d0a-54e0c3f49c74" providerId="ADAL" clId="{34BCB063-790F-4FBD-A878-8866CFC1E598}" dt="2023-08-22T13:03:36.168" v="82" actId="165"/>
          <ac:spMkLst>
            <pc:docMk/>
            <pc:sldMk cId="2919883129" sldId="262"/>
            <ac:spMk id="48" creationId="{5BA0B4E6-8405-F8FB-8E46-D94C2CBEB96B}"/>
          </ac:spMkLst>
        </pc:spChg>
        <pc:spChg chg="mod topLvl">
          <ac:chgData name="Max Steidle" userId="05e90cd0-f462-47d4-9d0a-54e0c3f49c74" providerId="ADAL" clId="{34BCB063-790F-4FBD-A878-8866CFC1E598}" dt="2023-08-22T13:03:36.168" v="82" actId="165"/>
          <ac:spMkLst>
            <pc:docMk/>
            <pc:sldMk cId="2919883129" sldId="262"/>
            <ac:spMk id="49" creationId="{19C81F71-A89A-2461-074D-D943B33DFDD2}"/>
          </ac:spMkLst>
        </pc:spChg>
        <pc:spChg chg="mod topLvl">
          <ac:chgData name="Max Steidle" userId="05e90cd0-f462-47d4-9d0a-54e0c3f49c74" providerId="ADAL" clId="{34BCB063-790F-4FBD-A878-8866CFC1E598}" dt="2023-08-22T13:03:36.168" v="82" actId="165"/>
          <ac:spMkLst>
            <pc:docMk/>
            <pc:sldMk cId="2919883129" sldId="262"/>
            <ac:spMk id="50" creationId="{04A7EA31-7A6D-910E-124D-21A776E3B20C}"/>
          </ac:spMkLst>
        </pc:spChg>
        <pc:spChg chg="mod topLvl">
          <ac:chgData name="Max Steidle" userId="05e90cd0-f462-47d4-9d0a-54e0c3f49c74" providerId="ADAL" clId="{34BCB063-790F-4FBD-A878-8866CFC1E598}" dt="2023-08-22T13:03:36.168" v="82" actId="165"/>
          <ac:spMkLst>
            <pc:docMk/>
            <pc:sldMk cId="2919883129" sldId="262"/>
            <ac:spMk id="51" creationId="{15782050-D654-501E-2CE9-126361BCB505}"/>
          </ac:spMkLst>
        </pc:spChg>
        <pc:spChg chg="mod topLvl">
          <ac:chgData name="Max Steidle" userId="05e90cd0-f462-47d4-9d0a-54e0c3f49c74" providerId="ADAL" clId="{34BCB063-790F-4FBD-A878-8866CFC1E598}" dt="2023-08-22T13:03:36.168" v="82" actId="165"/>
          <ac:spMkLst>
            <pc:docMk/>
            <pc:sldMk cId="2919883129" sldId="262"/>
            <ac:spMk id="52" creationId="{5A7F00C1-43C7-E142-107C-9D7C2C97F1C9}"/>
          </ac:spMkLst>
        </pc:spChg>
        <pc:spChg chg="mod topLvl">
          <ac:chgData name="Max Steidle" userId="05e90cd0-f462-47d4-9d0a-54e0c3f49c74" providerId="ADAL" clId="{34BCB063-790F-4FBD-A878-8866CFC1E598}" dt="2023-08-22T13:03:36.168" v="82" actId="165"/>
          <ac:spMkLst>
            <pc:docMk/>
            <pc:sldMk cId="2919883129" sldId="262"/>
            <ac:spMk id="53" creationId="{490B1D4D-E1F3-E288-FEA5-447579692333}"/>
          </ac:spMkLst>
        </pc:spChg>
        <pc:spChg chg="mod topLvl">
          <ac:chgData name="Max Steidle" userId="05e90cd0-f462-47d4-9d0a-54e0c3f49c74" providerId="ADAL" clId="{34BCB063-790F-4FBD-A878-8866CFC1E598}" dt="2023-08-22T13:03:36.168" v="82" actId="165"/>
          <ac:spMkLst>
            <pc:docMk/>
            <pc:sldMk cId="2919883129" sldId="262"/>
            <ac:spMk id="54" creationId="{90763220-4A3A-F92D-AA4D-53E9A77D2C7D}"/>
          </ac:spMkLst>
        </pc:spChg>
        <pc:spChg chg="mod topLvl">
          <ac:chgData name="Max Steidle" userId="05e90cd0-f462-47d4-9d0a-54e0c3f49c74" providerId="ADAL" clId="{34BCB063-790F-4FBD-A878-8866CFC1E598}" dt="2023-08-22T13:03:36.168" v="82" actId="165"/>
          <ac:spMkLst>
            <pc:docMk/>
            <pc:sldMk cId="2919883129" sldId="262"/>
            <ac:spMk id="55" creationId="{E3520BFE-76B4-B039-9571-645391C894B5}"/>
          </ac:spMkLst>
        </pc:spChg>
        <pc:spChg chg="mod topLvl">
          <ac:chgData name="Max Steidle" userId="05e90cd0-f462-47d4-9d0a-54e0c3f49c74" providerId="ADAL" clId="{34BCB063-790F-4FBD-A878-8866CFC1E598}" dt="2023-08-22T13:03:36.168" v="82" actId="165"/>
          <ac:spMkLst>
            <pc:docMk/>
            <pc:sldMk cId="2919883129" sldId="262"/>
            <ac:spMk id="56" creationId="{28B3F88E-1241-0AF4-1B65-FED409336D1A}"/>
          </ac:spMkLst>
        </pc:spChg>
        <pc:spChg chg="mod topLvl">
          <ac:chgData name="Max Steidle" userId="05e90cd0-f462-47d4-9d0a-54e0c3f49c74" providerId="ADAL" clId="{34BCB063-790F-4FBD-A878-8866CFC1E598}" dt="2023-08-22T13:03:36.168" v="82" actId="165"/>
          <ac:spMkLst>
            <pc:docMk/>
            <pc:sldMk cId="2919883129" sldId="262"/>
            <ac:spMk id="57" creationId="{366D68C9-CD20-DCD0-F296-145E676F05DF}"/>
          </ac:spMkLst>
        </pc:spChg>
        <pc:spChg chg="mod topLvl">
          <ac:chgData name="Max Steidle" userId="05e90cd0-f462-47d4-9d0a-54e0c3f49c74" providerId="ADAL" clId="{34BCB063-790F-4FBD-A878-8866CFC1E598}" dt="2023-08-22T13:03:36.168" v="82" actId="165"/>
          <ac:spMkLst>
            <pc:docMk/>
            <pc:sldMk cId="2919883129" sldId="262"/>
            <ac:spMk id="58" creationId="{0A9C0B5A-EDDE-9FFB-ACC0-E14424A0C167}"/>
          </ac:spMkLst>
        </pc:spChg>
        <pc:spChg chg="mod topLvl">
          <ac:chgData name="Max Steidle" userId="05e90cd0-f462-47d4-9d0a-54e0c3f49c74" providerId="ADAL" clId="{34BCB063-790F-4FBD-A878-8866CFC1E598}" dt="2023-08-22T13:03:36.168" v="82" actId="165"/>
          <ac:spMkLst>
            <pc:docMk/>
            <pc:sldMk cId="2919883129" sldId="262"/>
            <ac:spMk id="59" creationId="{27B60C90-4714-7C8E-25C5-69EF72F27FF1}"/>
          </ac:spMkLst>
        </pc:spChg>
        <pc:spChg chg="mod topLvl">
          <ac:chgData name="Max Steidle" userId="05e90cd0-f462-47d4-9d0a-54e0c3f49c74" providerId="ADAL" clId="{34BCB063-790F-4FBD-A878-8866CFC1E598}" dt="2023-08-22T13:03:36.168" v="82" actId="165"/>
          <ac:spMkLst>
            <pc:docMk/>
            <pc:sldMk cId="2919883129" sldId="262"/>
            <ac:spMk id="60" creationId="{65CD4003-6627-6131-A51D-8C5672113F31}"/>
          </ac:spMkLst>
        </pc:spChg>
        <pc:spChg chg="mod topLvl">
          <ac:chgData name="Max Steidle" userId="05e90cd0-f462-47d4-9d0a-54e0c3f49c74" providerId="ADAL" clId="{34BCB063-790F-4FBD-A878-8866CFC1E598}" dt="2023-08-22T13:03:36.168" v="82" actId="165"/>
          <ac:spMkLst>
            <pc:docMk/>
            <pc:sldMk cId="2919883129" sldId="262"/>
            <ac:spMk id="61" creationId="{608C03AF-4EBD-1F9A-9871-068F1F150369}"/>
          </ac:spMkLst>
        </pc:spChg>
        <pc:spChg chg="mod topLvl">
          <ac:chgData name="Max Steidle" userId="05e90cd0-f462-47d4-9d0a-54e0c3f49c74" providerId="ADAL" clId="{34BCB063-790F-4FBD-A878-8866CFC1E598}" dt="2023-08-22T13:03:36.168" v="82" actId="165"/>
          <ac:spMkLst>
            <pc:docMk/>
            <pc:sldMk cId="2919883129" sldId="262"/>
            <ac:spMk id="62" creationId="{873C2ABB-D084-A984-39E5-BEFAD9B70CA0}"/>
          </ac:spMkLst>
        </pc:spChg>
        <pc:spChg chg="mod topLvl">
          <ac:chgData name="Max Steidle" userId="05e90cd0-f462-47d4-9d0a-54e0c3f49c74" providerId="ADAL" clId="{34BCB063-790F-4FBD-A878-8866CFC1E598}" dt="2023-08-22T13:03:36.168" v="82" actId="165"/>
          <ac:spMkLst>
            <pc:docMk/>
            <pc:sldMk cId="2919883129" sldId="262"/>
            <ac:spMk id="63" creationId="{776CD1DC-19AB-B9BD-2A95-55EE023393CD}"/>
          </ac:spMkLst>
        </pc:spChg>
        <pc:spChg chg="mod topLvl">
          <ac:chgData name="Max Steidle" userId="05e90cd0-f462-47d4-9d0a-54e0c3f49c74" providerId="ADAL" clId="{34BCB063-790F-4FBD-A878-8866CFC1E598}" dt="2023-08-22T13:03:36.168" v="82" actId="165"/>
          <ac:spMkLst>
            <pc:docMk/>
            <pc:sldMk cId="2919883129" sldId="262"/>
            <ac:spMk id="64" creationId="{90DB5ED1-2F75-C2F3-81E2-335113B3A418}"/>
          </ac:spMkLst>
        </pc:spChg>
        <pc:spChg chg="mod topLvl">
          <ac:chgData name="Max Steidle" userId="05e90cd0-f462-47d4-9d0a-54e0c3f49c74" providerId="ADAL" clId="{34BCB063-790F-4FBD-A878-8866CFC1E598}" dt="2023-08-22T13:03:36.168" v="82" actId="165"/>
          <ac:spMkLst>
            <pc:docMk/>
            <pc:sldMk cId="2919883129" sldId="262"/>
            <ac:spMk id="65" creationId="{E0B98951-E02F-FCB4-1052-F41C6C16E834}"/>
          </ac:spMkLst>
        </pc:spChg>
        <pc:spChg chg="mod topLvl">
          <ac:chgData name="Max Steidle" userId="05e90cd0-f462-47d4-9d0a-54e0c3f49c74" providerId="ADAL" clId="{34BCB063-790F-4FBD-A878-8866CFC1E598}" dt="2023-08-22T13:03:36.168" v="82" actId="165"/>
          <ac:spMkLst>
            <pc:docMk/>
            <pc:sldMk cId="2919883129" sldId="262"/>
            <ac:spMk id="66" creationId="{F4875BE9-F7D8-13A9-1CEE-CEF28C93BB76}"/>
          </ac:spMkLst>
        </pc:spChg>
        <pc:spChg chg="mod topLvl">
          <ac:chgData name="Max Steidle" userId="05e90cd0-f462-47d4-9d0a-54e0c3f49c74" providerId="ADAL" clId="{34BCB063-790F-4FBD-A878-8866CFC1E598}" dt="2023-08-22T13:03:36.168" v="82" actId="165"/>
          <ac:spMkLst>
            <pc:docMk/>
            <pc:sldMk cId="2919883129" sldId="262"/>
            <ac:spMk id="67" creationId="{0EE637CB-B5DD-E0FF-A478-A2250292E9F3}"/>
          </ac:spMkLst>
        </pc:spChg>
        <pc:spChg chg="mod topLvl">
          <ac:chgData name="Max Steidle" userId="05e90cd0-f462-47d4-9d0a-54e0c3f49c74" providerId="ADAL" clId="{34BCB063-790F-4FBD-A878-8866CFC1E598}" dt="2023-08-22T13:03:36.168" v="82" actId="165"/>
          <ac:spMkLst>
            <pc:docMk/>
            <pc:sldMk cId="2919883129" sldId="262"/>
            <ac:spMk id="68" creationId="{6B9B0247-E900-4BD7-F9B6-CBADB026FC01}"/>
          </ac:spMkLst>
        </pc:spChg>
        <pc:spChg chg="mod topLvl">
          <ac:chgData name="Max Steidle" userId="05e90cd0-f462-47d4-9d0a-54e0c3f49c74" providerId="ADAL" clId="{34BCB063-790F-4FBD-A878-8866CFC1E598}" dt="2023-08-22T13:03:36.168" v="82" actId="165"/>
          <ac:spMkLst>
            <pc:docMk/>
            <pc:sldMk cId="2919883129" sldId="262"/>
            <ac:spMk id="69" creationId="{3902AEAF-0079-FBF9-5973-181060CB628A}"/>
          </ac:spMkLst>
        </pc:spChg>
        <pc:spChg chg="mod topLvl">
          <ac:chgData name="Max Steidle" userId="05e90cd0-f462-47d4-9d0a-54e0c3f49c74" providerId="ADAL" clId="{34BCB063-790F-4FBD-A878-8866CFC1E598}" dt="2023-08-22T13:03:36.168" v="82" actId="165"/>
          <ac:spMkLst>
            <pc:docMk/>
            <pc:sldMk cId="2919883129" sldId="262"/>
            <ac:spMk id="70" creationId="{D392581B-439D-8FD4-CE32-BFE39AEEB4F9}"/>
          </ac:spMkLst>
        </pc:spChg>
        <pc:spChg chg="mod topLvl">
          <ac:chgData name="Max Steidle" userId="05e90cd0-f462-47d4-9d0a-54e0c3f49c74" providerId="ADAL" clId="{34BCB063-790F-4FBD-A878-8866CFC1E598}" dt="2023-08-22T13:03:36.168" v="82" actId="165"/>
          <ac:spMkLst>
            <pc:docMk/>
            <pc:sldMk cId="2919883129" sldId="262"/>
            <ac:spMk id="71" creationId="{3EE593B0-6ED4-3C19-FE8C-506D5C7F75A0}"/>
          </ac:spMkLst>
        </pc:spChg>
        <pc:spChg chg="mod topLvl">
          <ac:chgData name="Max Steidle" userId="05e90cd0-f462-47d4-9d0a-54e0c3f49c74" providerId="ADAL" clId="{34BCB063-790F-4FBD-A878-8866CFC1E598}" dt="2023-08-22T13:03:36.168" v="82" actId="165"/>
          <ac:spMkLst>
            <pc:docMk/>
            <pc:sldMk cId="2919883129" sldId="262"/>
            <ac:spMk id="72" creationId="{7AF09525-AD42-13DA-E9AF-2E8179A44904}"/>
          </ac:spMkLst>
        </pc:spChg>
        <pc:spChg chg="mod topLvl">
          <ac:chgData name="Max Steidle" userId="05e90cd0-f462-47d4-9d0a-54e0c3f49c74" providerId="ADAL" clId="{34BCB063-790F-4FBD-A878-8866CFC1E598}" dt="2023-08-22T13:03:36.168" v="82" actId="165"/>
          <ac:spMkLst>
            <pc:docMk/>
            <pc:sldMk cId="2919883129" sldId="262"/>
            <ac:spMk id="73" creationId="{DB363355-16C8-7EFE-3F29-6BA9FD335CB2}"/>
          </ac:spMkLst>
        </pc:spChg>
        <pc:spChg chg="mod topLvl">
          <ac:chgData name="Max Steidle" userId="05e90cd0-f462-47d4-9d0a-54e0c3f49c74" providerId="ADAL" clId="{34BCB063-790F-4FBD-A878-8866CFC1E598}" dt="2023-08-22T13:03:36.168" v="82" actId="165"/>
          <ac:spMkLst>
            <pc:docMk/>
            <pc:sldMk cId="2919883129" sldId="262"/>
            <ac:spMk id="74" creationId="{50B36F1F-0E27-7CA1-CE99-C7BBB5DC9B77}"/>
          </ac:spMkLst>
        </pc:spChg>
        <pc:spChg chg="mod topLvl">
          <ac:chgData name="Max Steidle" userId="05e90cd0-f462-47d4-9d0a-54e0c3f49c74" providerId="ADAL" clId="{34BCB063-790F-4FBD-A878-8866CFC1E598}" dt="2023-08-22T13:03:36.168" v="82" actId="165"/>
          <ac:spMkLst>
            <pc:docMk/>
            <pc:sldMk cId="2919883129" sldId="262"/>
            <ac:spMk id="75" creationId="{BC6123A5-13AA-8A78-0664-2986399C29E3}"/>
          </ac:spMkLst>
        </pc:spChg>
        <pc:spChg chg="mod topLvl">
          <ac:chgData name="Max Steidle" userId="05e90cd0-f462-47d4-9d0a-54e0c3f49c74" providerId="ADAL" clId="{34BCB063-790F-4FBD-A878-8866CFC1E598}" dt="2023-08-22T13:03:36.168" v="82" actId="165"/>
          <ac:spMkLst>
            <pc:docMk/>
            <pc:sldMk cId="2919883129" sldId="262"/>
            <ac:spMk id="76" creationId="{AE38B8B5-0A3A-D727-57BA-A1DE010046D2}"/>
          </ac:spMkLst>
        </pc:spChg>
        <pc:spChg chg="mod topLvl">
          <ac:chgData name="Max Steidle" userId="05e90cd0-f462-47d4-9d0a-54e0c3f49c74" providerId="ADAL" clId="{34BCB063-790F-4FBD-A878-8866CFC1E598}" dt="2023-08-22T13:03:36.168" v="82" actId="165"/>
          <ac:spMkLst>
            <pc:docMk/>
            <pc:sldMk cId="2919883129" sldId="262"/>
            <ac:spMk id="77" creationId="{8E2088B6-D763-4163-ADE9-8FBBC7936388}"/>
          </ac:spMkLst>
        </pc:spChg>
        <pc:spChg chg="mod topLvl">
          <ac:chgData name="Max Steidle" userId="05e90cd0-f462-47d4-9d0a-54e0c3f49c74" providerId="ADAL" clId="{34BCB063-790F-4FBD-A878-8866CFC1E598}" dt="2023-08-22T13:03:36.168" v="82" actId="165"/>
          <ac:spMkLst>
            <pc:docMk/>
            <pc:sldMk cId="2919883129" sldId="262"/>
            <ac:spMk id="78" creationId="{8CA0CF0F-187E-E224-D1D3-0F921D5DD676}"/>
          </ac:spMkLst>
        </pc:spChg>
        <pc:spChg chg="mod topLvl">
          <ac:chgData name="Max Steidle" userId="05e90cd0-f462-47d4-9d0a-54e0c3f49c74" providerId="ADAL" clId="{34BCB063-790F-4FBD-A878-8866CFC1E598}" dt="2023-08-22T13:03:36.168" v="82" actId="165"/>
          <ac:spMkLst>
            <pc:docMk/>
            <pc:sldMk cId="2919883129" sldId="262"/>
            <ac:spMk id="79" creationId="{85F859BB-45FD-A72B-CB95-B2466D5D402A}"/>
          </ac:spMkLst>
        </pc:spChg>
        <pc:spChg chg="mod topLvl">
          <ac:chgData name="Max Steidle" userId="05e90cd0-f462-47d4-9d0a-54e0c3f49c74" providerId="ADAL" clId="{34BCB063-790F-4FBD-A878-8866CFC1E598}" dt="2023-08-22T13:03:36.168" v="82" actId="165"/>
          <ac:spMkLst>
            <pc:docMk/>
            <pc:sldMk cId="2919883129" sldId="262"/>
            <ac:spMk id="80" creationId="{2BF00E55-DD06-DDF1-8746-BA1C3A6ACA39}"/>
          </ac:spMkLst>
        </pc:spChg>
        <pc:spChg chg="mod topLvl">
          <ac:chgData name="Max Steidle" userId="05e90cd0-f462-47d4-9d0a-54e0c3f49c74" providerId="ADAL" clId="{34BCB063-790F-4FBD-A878-8866CFC1E598}" dt="2023-08-22T13:03:36.168" v="82" actId="165"/>
          <ac:spMkLst>
            <pc:docMk/>
            <pc:sldMk cId="2919883129" sldId="262"/>
            <ac:spMk id="81" creationId="{3BC2628D-7B20-FBC7-EC8F-DBAC3041D574}"/>
          </ac:spMkLst>
        </pc:spChg>
        <pc:spChg chg="mod">
          <ac:chgData name="Max Steidle" userId="05e90cd0-f462-47d4-9d0a-54e0c3f49c74" providerId="ADAL" clId="{34BCB063-790F-4FBD-A878-8866CFC1E598}" dt="2023-08-22T12:59:52.650" v="64" actId="1076"/>
          <ac:spMkLst>
            <pc:docMk/>
            <pc:sldMk cId="2919883129" sldId="262"/>
            <ac:spMk id="88" creationId="{12C9DB4A-5E1C-796A-4162-99CECD5497F9}"/>
          </ac:spMkLst>
        </pc:spChg>
        <pc:grpChg chg="del">
          <ac:chgData name="Max Steidle" userId="05e90cd0-f462-47d4-9d0a-54e0c3f49c74" providerId="ADAL" clId="{34BCB063-790F-4FBD-A878-8866CFC1E598}" dt="2023-08-22T13:03:36.168" v="82" actId="165"/>
          <ac:grpSpMkLst>
            <pc:docMk/>
            <pc:sldMk cId="2919883129" sldId="262"/>
            <ac:grpSpMk id="39" creationId="{A75A66F8-6184-BF93-2EAE-371AD7DE7D82}"/>
          </ac:grpSpMkLst>
        </pc:grpChg>
      </pc:sldChg>
      <pc:sldChg chg="add del">
        <pc:chgData name="Max Steidle" userId="05e90cd0-f462-47d4-9d0a-54e0c3f49c74" providerId="ADAL" clId="{34BCB063-790F-4FBD-A878-8866CFC1E598}" dt="2023-08-22T12:57:37.839" v="45" actId="47"/>
        <pc:sldMkLst>
          <pc:docMk/>
          <pc:sldMk cId="547295484" sldId="263"/>
        </pc:sldMkLst>
      </pc:sldChg>
      <pc:sldChg chg="addSp delSp modSp add del mod modTransition addAnim delAnim modAnim">
        <pc:chgData name="Max Steidle" userId="05e90cd0-f462-47d4-9d0a-54e0c3f49c74" providerId="ADAL" clId="{34BCB063-790F-4FBD-A878-8866CFC1E598}" dt="2023-08-22T13:14:21.404" v="189" actId="47"/>
        <pc:sldMkLst>
          <pc:docMk/>
          <pc:sldMk cId="2569840871" sldId="263"/>
        </pc:sldMkLst>
        <pc:spChg chg="mod">
          <ac:chgData name="Max Steidle" userId="05e90cd0-f462-47d4-9d0a-54e0c3f49c74" providerId="ADAL" clId="{34BCB063-790F-4FBD-A878-8866CFC1E598}" dt="2023-08-22T13:12:27.186" v="169" actId="1076"/>
          <ac:spMkLst>
            <pc:docMk/>
            <pc:sldMk cId="2569840871" sldId="263"/>
            <ac:spMk id="59" creationId="{27B60C90-4714-7C8E-25C5-69EF72F27FF1}"/>
          </ac:spMkLst>
        </pc:spChg>
        <pc:spChg chg="add del mod">
          <ac:chgData name="Max Steidle" userId="05e90cd0-f462-47d4-9d0a-54e0c3f49c74" providerId="ADAL" clId="{34BCB063-790F-4FBD-A878-8866CFC1E598}" dt="2023-08-22T13:12:20.501" v="168" actId="1076"/>
          <ac:spMkLst>
            <pc:docMk/>
            <pc:sldMk cId="2569840871" sldId="263"/>
            <ac:spMk id="60" creationId="{65CD4003-6627-6131-A51D-8C5672113F31}"/>
          </ac:spMkLst>
        </pc:spChg>
        <pc:spChg chg="mod">
          <ac:chgData name="Max Steidle" userId="05e90cd0-f462-47d4-9d0a-54e0c3f49c74" providerId="ADAL" clId="{34BCB063-790F-4FBD-A878-8866CFC1E598}" dt="2023-08-22T13:09:29.502" v="159" actId="207"/>
          <ac:spMkLst>
            <pc:docMk/>
            <pc:sldMk cId="2569840871" sldId="263"/>
            <ac:spMk id="84" creationId="{1D9B0416-D157-0998-AEB0-DD3DA24841CA}"/>
          </ac:spMkLst>
        </pc:spChg>
      </pc:sldChg>
      <pc:sldChg chg="modSp add mod modTransition modAnim">
        <pc:chgData name="Max Steidle" userId="05e90cd0-f462-47d4-9d0a-54e0c3f49c74" providerId="ADAL" clId="{34BCB063-790F-4FBD-A878-8866CFC1E598}" dt="2023-08-22T13:25:44.111" v="286"/>
        <pc:sldMkLst>
          <pc:docMk/>
          <pc:sldMk cId="12071432" sldId="264"/>
        </pc:sldMkLst>
        <pc:spChg chg="mod">
          <ac:chgData name="Max Steidle" userId="05e90cd0-f462-47d4-9d0a-54e0c3f49c74" providerId="ADAL" clId="{34BCB063-790F-4FBD-A878-8866CFC1E598}" dt="2023-08-22T13:15:13.159" v="193" actId="1076"/>
          <ac:spMkLst>
            <pc:docMk/>
            <pc:sldMk cId="12071432" sldId="264"/>
            <ac:spMk id="59" creationId="{27B60C90-4714-7C8E-25C5-69EF72F27FF1}"/>
          </ac:spMkLst>
        </pc:spChg>
        <pc:spChg chg="mod">
          <ac:chgData name="Max Steidle" userId="05e90cd0-f462-47d4-9d0a-54e0c3f49c74" providerId="ADAL" clId="{34BCB063-790F-4FBD-A878-8866CFC1E598}" dt="2023-08-22T13:14:52.164" v="192" actId="1076"/>
          <ac:spMkLst>
            <pc:docMk/>
            <pc:sldMk cId="12071432" sldId="264"/>
            <ac:spMk id="60" creationId="{65CD4003-6627-6131-A51D-8C5672113F31}"/>
          </ac:spMkLst>
        </pc:spChg>
        <pc:spChg chg="mod">
          <ac:chgData name="Max Steidle" userId="05e90cd0-f462-47d4-9d0a-54e0c3f49c74" providerId="ADAL" clId="{34BCB063-790F-4FBD-A878-8866CFC1E598}" dt="2023-08-22T13:14:38.525" v="190" actId="207"/>
          <ac:spMkLst>
            <pc:docMk/>
            <pc:sldMk cId="12071432" sldId="264"/>
            <ac:spMk id="84" creationId="{1D9B0416-D157-0998-AEB0-DD3DA24841CA}"/>
          </ac:spMkLst>
        </pc:spChg>
      </pc:sldChg>
      <pc:sldChg chg="add del">
        <pc:chgData name="Max Steidle" userId="05e90cd0-f462-47d4-9d0a-54e0c3f49c74" providerId="ADAL" clId="{34BCB063-790F-4FBD-A878-8866CFC1E598}" dt="2023-08-22T12:57:35.990" v="44" actId="47"/>
        <pc:sldMkLst>
          <pc:docMk/>
          <pc:sldMk cId="764751899" sldId="264"/>
        </pc:sldMkLst>
      </pc:sldChg>
      <pc:sldChg chg="modSp add mod modTransition">
        <pc:chgData name="Max Steidle" userId="05e90cd0-f462-47d4-9d0a-54e0c3f49c74" providerId="ADAL" clId="{34BCB063-790F-4FBD-A878-8866CFC1E598}" dt="2023-08-22T13:25:38.768" v="285"/>
        <pc:sldMkLst>
          <pc:docMk/>
          <pc:sldMk cId="989274345" sldId="265"/>
        </pc:sldMkLst>
        <pc:spChg chg="mod">
          <ac:chgData name="Max Steidle" userId="05e90cd0-f462-47d4-9d0a-54e0c3f49c74" providerId="ADAL" clId="{34BCB063-790F-4FBD-A878-8866CFC1E598}" dt="2023-08-22T13:15:34.148" v="195" actId="1076"/>
          <ac:spMkLst>
            <pc:docMk/>
            <pc:sldMk cId="989274345" sldId="265"/>
            <ac:spMk id="59" creationId="{27B60C90-4714-7C8E-25C5-69EF72F27FF1}"/>
          </ac:spMkLst>
        </pc:spChg>
        <pc:spChg chg="mod">
          <ac:chgData name="Max Steidle" userId="05e90cd0-f462-47d4-9d0a-54e0c3f49c74" providerId="ADAL" clId="{34BCB063-790F-4FBD-A878-8866CFC1E598}" dt="2023-08-22T13:15:40.903" v="197" actId="1076"/>
          <ac:spMkLst>
            <pc:docMk/>
            <pc:sldMk cId="989274345" sldId="265"/>
            <ac:spMk id="61" creationId="{608C03AF-4EBD-1F9A-9871-068F1F150369}"/>
          </ac:spMkLst>
        </pc:spChg>
      </pc:sldChg>
      <pc:sldChg chg="modSp add mod modTransition">
        <pc:chgData name="Max Steidle" userId="05e90cd0-f462-47d4-9d0a-54e0c3f49c74" providerId="ADAL" clId="{34BCB063-790F-4FBD-A878-8866CFC1E598}" dt="2023-08-22T13:25:37.075" v="284"/>
        <pc:sldMkLst>
          <pc:docMk/>
          <pc:sldMk cId="1192499739" sldId="266"/>
        </pc:sldMkLst>
        <pc:spChg chg="mod">
          <ac:chgData name="Max Steidle" userId="05e90cd0-f462-47d4-9d0a-54e0c3f49c74" providerId="ADAL" clId="{34BCB063-790F-4FBD-A878-8866CFC1E598}" dt="2023-08-22T13:16:22.600" v="201" actId="1076"/>
          <ac:spMkLst>
            <pc:docMk/>
            <pc:sldMk cId="1192499739" sldId="266"/>
            <ac:spMk id="59" creationId="{27B60C90-4714-7C8E-25C5-69EF72F27FF1}"/>
          </ac:spMkLst>
        </pc:spChg>
        <pc:spChg chg="mod">
          <ac:chgData name="Max Steidle" userId="05e90cd0-f462-47d4-9d0a-54e0c3f49c74" providerId="ADAL" clId="{34BCB063-790F-4FBD-A878-8866CFC1E598}" dt="2023-08-22T13:16:29.594" v="202" actId="1076"/>
          <ac:spMkLst>
            <pc:docMk/>
            <pc:sldMk cId="1192499739" sldId="266"/>
            <ac:spMk id="61" creationId="{608C03AF-4EBD-1F9A-9871-068F1F150369}"/>
          </ac:spMkLst>
        </pc:spChg>
        <pc:spChg chg="mod">
          <ac:chgData name="Max Steidle" userId="05e90cd0-f462-47d4-9d0a-54e0c3f49c74" providerId="ADAL" clId="{34BCB063-790F-4FBD-A878-8866CFC1E598}" dt="2023-08-22T13:16:15.683" v="200" actId="207"/>
          <ac:spMkLst>
            <pc:docMk/>
            <pc:sldMk cId="1192499739" sldId="266"/>
            <ac:spMk id="82" creationId="{D9060713-E96E-87EA-83F8-8259287D3FFA}"/>
          </ac:spMkLst>
        </pc:spChg>
        <pc:spChg chg="mod">
          <ac:chgData name="Max Steidle" userId="05e90cd0-f462-47d4-9d0a-54e0c3f49c74" providerId="ADAL" clId="{34BCB063-790F-4FBD-A878-8866CFC1E598}" dt="2023-08-22T13:16:08.963" v="199" actId="207"/>
          <ac:spMkLst>
            <pc:docMk/>
            <pc:sldMk cId="1192499739" sldId="266"/>
            <ac:spMk id="84" creationId="{1D9B0416-D157-0998-AEB0-DD3DA24841CA}"/>
          </ac:spMkLst>
        </pc:spChg>
      </pc:sldChg>
      <pc:sldChg chg="add modTransition modAnim">
        <pc:chgData name="Max Steidle" userId="05e90cd0-f462-47d4-9d0a-54e0c3f49c74" providerId="ADAL" clId="{34BCB063-790F-4FBD-A878-8866CFC1E598}" dt="2023-08-22T13:26:29.875" v="303"/>
        <pc:sldMkLst>
          <pc:docMk/>
          <pc:sldMk cId="2575635495" sldId="267"/>
        </pc:sldMkLst>
      </pc:sldChg>
      <pc:sldChg chg="modSp add del mod ord">
        <pc:chgData name="Max Steidle" userId="05e90cd0-f462-47d4-9d0a-54e0c3f49c74" providerId="ADAL" clId="{34BCB063-790F-4FBD-A878-8866CFC1E598}" dt="2023-08-22T13:27:19.083" v="310" actId="47"/>
        <pc:sldMkLst>
          <pc:docMk/>
          <pc:sldMk cId="1365108474" sldId="268"/>
        </pc:sldMkLst>
        <pc:spChg chg="mod">
          <ac:chgData name="Max Steidle" userId="05e90cd0-f462-47d4-9d0a-54e0c3f49c74" providerId="ADAL" clId="{34BCB063-790F-4FBD-A878-8866CFC1E598}" dt="2023-08-22T13:27:11.681" v="309" actId="207"/>
          <ac:spMkLst>
            <pc:docMk/>
            <pc:sldMk cId="1365108474" sldId="268"/>
            <ac:spMk id="41" creationId="{57426195-2491-8420-70F1-751C9AE0E1A7}"/>
          </ac:spMkLst>
        </pc:spChg>
      </pc:sldChg>
      <pc:sldChg chg="add del">
        <pc:chgData name="Max Steidle" userId="05e90cd0-f462-47d4-9d0a-54e0c3f49c74" providerId="ADAL" clId="{34BCB063-790F-4FBD-A878-8866CFC1E598}" dt="2023-08-22T13:26:52.580" v="305" actId="47"/>
        <pc:sldMkLst>
          <pc:docMk/>
          <pc:sldMk cId="2623192825" sldId="268"/>
        </pc:sldMkLst>
      </pc:sldChg>
      <pc:sldChg chg="modSp add mod ord modTransition">
        <pc:chgData name="Max Steidle" userId="05e90cd0-f462-47d4-9d0a-54e0c3f49c74" providerId="ADAL" clId="{34BCB063-790F-4FBD-A878-8866CFC1E598}" dt="2023-08-22T13:27:57.021" v="316"/>
        <pc:sldMkLst>
          <pc:docMk/>
          <pc:sldMk cId="3793328934" sldId="268"/>
        </pc:sldMkLst>
        <pc:spChg chg="mod">
          <ac:chgData name="Max Steidle" userId="05e90cd0-f462-47d4-9d0a-54e0c3f49c74" providerId="ADAL" clId="{34BCB063-790F-4FBD-A878-8866CFC1E598}" dt="2023-08-22T13:27:36.918" v="314" actId="207"/>
          <ac:spMkLst>
            <pc:docMk/>
            <pc:sldMk cId="3793328934" sldId="268"/>
            <ac:spMk id="41" creationId="{57426195-2491-8420-70F1-751C9AE0E1A7}"/>
          </ac:spMkLst>
        </pc:spChg>
        <pc:spChg chg="mod">
          <ac:chgData name="Max Steidle" userId="05e90cd0-f462-47d4-9d0a-54e0c3f49c74" providerId="ADAL" clId="{34BCB063-790F-4FBD-A878-8866CFC1E598}" dt="2023-08-22T13:27:50.728" v="315" actId="207"/>
          <ac:spMkLst>
            <pc:docMk/>
            <pc:sldMk cId="3793328934" sldId="268"/>
            <ac:spMk id="59" creationId="{27B60C90-4714-7C8E-25C5-69EF72F27FF1}"/>
          </ac:spMkLst>
        </pc:spChg>
      </pc:sldChg>
      <pc:sldChg chg="modSp add mod ord">
        <pc:chgData name="Max Steidle" userId="05e90cd0-f462-47d4-9d0a-54e0c3f49c74" providerId="ADAL" clId="{34BCB063-790F-4FBD-A878-8866CFC1E598}" dt="2023-08-22T13:28:32.325" v="321" actId="207"/>
        <pc:sldMkLst>
          <pc:docMk/>
          <pc:sldMk cId="434405694" sldId="269"/>
        </pc:sldMkLst>
        <pc:spChg chg="mod">
          <ac:chgData name="Max Steidle" userId="05e90cd0-f462-47d4-9d0a-54e0c3f49c74" providerId="ADAL" clId="{34BCB063-790F-4FBD-A878-8866CFC1E598}" dt="2023-08-22T13:28:27.312" v="320" actId="207"/>
          <ac:spMkLst>
            <pc:docMk/>
            <pc:sldMk cId="434405694" sldId="269"/>
            <ac:spMk id="41" creationId="{57426195-2491-8420-70F1-751C9AE0E1A7}"/>
          </ac:spMkLst>
        </pc:spChg>
        <pc:spChg chg="mod">
          <ac:chgData name="Max Steidle" userId="05e90cd0-f462-47d4-9d0a-54e0c3f49c74" providerId="ADAL" clId="{34BCB063-790F-4FBD-A878-8866CFC1E598}" dt="2023-08-22T13:28:32.325" v="321" actId="207"/>
          <ac:spMkLst>
            <pc:docMk/>
            <pc:sldMk cId="434405694" sldId="269"/>
            <ac:spMk id="59" creationId="{27B60C90-4714-7C8E-25C5-69EF72F27FF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2D99BE-5671-5490-4A02-20952663DC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0B7BD14-C014-CC64-9359-2FADB72DE0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7E0CAF-DC24-8790-CECD-1D2650C12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F94B-3A45-403A-A30E-B5522CE44DD9}" type="datetimeFigureOut">
              <a:rPr lang="de-DE" smtClean="0"/>
              <a:t>22.08.2023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374A88-F723-7253-6E2B-9AAF98F1F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BE7CD6-B2B1-4D6D-C56E-8861C4C9D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931F-F3B7-427E-946C-BB9818944D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0925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113085-F7C0-7BDA-B556-69DCD9FDE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EF5992A-BCE0-3C84-BF65-0EFCFEF43D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525A55-16AE-1FE7-5444-933678B6D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F94B-3A45-403A-A30E-B5522CE44DD9}" type="datetimeFigureOut">
              <a:rPr lang="de-DE" smtClean="0"/>
              <a:t>22.08.2023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4063E8-79C1-2A24-493E-4F611EFA8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143D39-7F13-F8AF-F3B9-F4EEF280F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931F-F3B7-427E-946C-BB9818944D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5658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276C1CA-0CC9-1BC7-66BC-A03018CFF1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0D9C619-98DA-78E9-4640-A547150E8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DA3DED-6FC8-1A19-17F1-7BEBB608C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F94B-3A45-403A-A30E-B5522CE44DD9}" type="datetimeFigureOut">
              <a:rPr lang="de-DE" smtClean="0"/>
              <a:t>22.08.2023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19FB1B-E418-9F53-FC64-668E2BFAF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ECBD4E-3410-C557-B6B4-BBE3EECD7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931F-F3B7-427E-946C-BB9818944D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2277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C02DC2-FF4D-BE20-87D6-D477F4370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EDDBCF-6DA9-0FCC-2081-19DB927D9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ABD127-50A3-2267-F167-03E7B453F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F94B-3A45-403A-A30E-B5522CE44DD9}" type="datetimeFigureOut">
              <a:rPr lang="de-DE" smtClean="0"/>
              <a:t>22.08.2023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EBC30E-A48B-0EF4-3A95-8D89052D8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02C11B-B739-933D-E0D2-284708842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931F-F3B7-427E-946C-BB9818944D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998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A2AD06-0B62-2F55-3A8A-D40FD2584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5015A9-AF5A-9501-4274-783F4F3DE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5EC797-7D76-4716-3D02-EC9BB6918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F94B-3A45-403A-A30E-B5522CE44DD9}" type="datetimeFigureOut">
              <a:rPr lang="de-DE" smtClean="0"/>
              <a:t>22.08.2023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D8C4BE-551F-BEB7-682F-22344F58A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9835CE-AD75-9490-549B-FAF48F094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931F-F3B7-427E-946C-BB9818944D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0512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A53A77-0C42-3D08-A66B-8805F8084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AC7793-1188-6371-D31F-B4EA1013DF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1E4AC82-F993-A558-601A-CA4E40209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0B143F-464E-EAD7-4220-E2C5C66D1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F94B-3A45-403A-A30E-B5522CE44DD9}" type="datetimeFigureOut">
              <a:rPr lang="de-DE" smtClean="0"/>
              <a:t>22.08.2023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D158833-D62E-FB0B-2CC2-576BFF298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1C1858-DCF0-3DCD-50D9-E92262987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931F-F3B7-427E-946C-BB9818944D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2310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6FC4DF-91E3-2489-9340-FDD6395C2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5459A2-588D-8AEC-C704-1CBE169D7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1365C5B-A287-C06A-7117-FDEF89151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0A9CFF6-CA02-6C69-FB9E-81BF270C77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45518E0-3A25-9A03-A867-2588F73EAE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5AC8D7D-11E2-CB51-B44F-6A7CEEC7F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F94B-3A45-403A-A30E-B5522CE44DD9}" type="datetimeFigureOut">
              <a:rPr lang="de-DE" smtClean="0"/>
              <a:t>22.08.2023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E8EF302-9BBF-7EEC-0CAB-DE77D9FD9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98726CB-98C7-A28E-6748-3DB7939EB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931F-F3B7-427E-946C-BB9818944D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803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CBBA92-98DD-9F1E-36C2-14E768A31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9B32AF5-3B85-7D0B-9025-4F97F68D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F94B-3A45-403A-A30E-B5522CE44DD9}" type="datetimeFigureOut">
              <a:rPr lang="de-DE" smtClean="0"/>
              <a:t>22.08.2023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BA3F826-1CA0-D3F7-B951-BFC8A189B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CE4910B-959F-90AB-5190-9D788FF60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931F-F3B7-427E-946C-BB9818944D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3500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335E130-540B-CE85-DB0A-52AE78D80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F94B-3A45-403A-A30E-B5522CE44DD9}" type="datetimeFigureOut">
              <a:rPr lang="de-DE" smtClean="0"/>
              <a:t>22.08.2023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722D3F-196B-902E-DA6A-58DDE34BB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047A4B-42DC-21E3-ADE8-F9FECBC5B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931F-F3B7-427E-946C-BB9818944D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6006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89F575-C572-F7AB-7D7E-AA34F6624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F62379-87D7-77D1-573F-D991029DA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1A76F65-F080-31E2-A876-B094A680A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4BCD04-7220-3218-93C8-A9E341842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F94B-3A45-403A-A30E-B5522CE44DD9}" type="datetimeFigureOut">
              <a:rPr lang="de-DE" smtClean="0"/>
              <a:t>22.08.2023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03A4ADC-1CAC-8AA8-C866-96681095A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F239D8C-1270-7815-F4CC-661614335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931F-F3B7-427E-946C-BB9818944D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7263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E69ACF-B826-0A80-4BB3-4EA5078E2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A39D06E-F364-1A64-D76C-DAE7854279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3B4F8ED-DEE7-AAD8-1382-8A0683B02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07E4AFE-3621-51F8-4ABA-57CC29E01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F94B-3A45-403A-A30E-B5522CE44DD9}" type="datetimeFigureOut">
              <a:rPr lang="de-DE" smtClean="0"/>
              <a:t>22.08.2023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DE3FD5D-3F1E-7A3A-E690-C51C8F07A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8F15DC-5CB3-9846-C6CF-C8B19B91B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931F-F3B7-427E-946C-BB9818944D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854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D78797C-BE10-20AB-58F1-27F5535E5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D5F0F5-5433-1D94-A4A8-4F5938A69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BCA77D-3288-3EDC-7E3C-17CCBBBFAF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7F94B-3A45-403A-A30E-B5522CE44DD9}" type="datetimeFigureOut">
              <a:rPr lang="de-DE" smtClean="0"/>
              <a:t>22.08.2023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B107B2-1C64-C89A-E367-61EC10EF63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A4D8FB-1A6A-5D92-1404-D87BEFC2F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5931F-F3B7-427E-946C-BB9818944D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2359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D44969E-9A72-0A32-DDC4-CBD51F47F58C}"/>
              </a:ext>
            </a:extLst>
          </p:cNvPr>
          <p:cNvGrpSpPr/>
          <p:nvPr/>
        </p:nvGrpSpPr>
        <p:grpSpPr>
          <a:xfrm>
            <a:off x="1143760" y="1560638"/>
            <a:ext cx="1894301" cy="2629181"/>
            <a:chOff x="1754155" y="2957803"/>
            <a:chExt cx="1343608" cy="205273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19D50B2-CF0F-3581-8DBC-19DADCCE6516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325BA36B-4BCC-EA02-D797-D5E65B37EC1F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271882A-39CB-DB81-E3AA-46DEC20EA7D8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994D1B8-FFD9-DCAE-E722-D281137A6DD6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6DA7EC6-1EFA-5F01-5E67-9B4A048ED7A4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C5B9BD1-DC88-4957-1192-B5DF4AEE3ECC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1E158B3-51FF-92B9-57C5-F66C734C5502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AF67D93-7299-FFA4-C837-9C2DE7C3324B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765C3106-798B-040F-B31A-387B7C040B90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B88EBC6-DAB9-7E3C-9447-A7A22399E60D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5A52807-C326-FA07-FFC1-7AF4E841718B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3B53859-CC16-0CE0-786F-62F566A613C8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E4F9FAFD-BFD8-D167-EA31-0D6D2BC81AF5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ADA125A7-CCB6-C0D0-8EFB-967AB668BA88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281917B9-9CD2-39A8-A27A-E6E454405CC7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E618AF6D-C07B-02B9-682B-096C6725F1FD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E00831D-3DE9-E64C-8C88-3B1196F081D5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0972805C-095F-1F4F-171D-EED1825783AB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CAC1CDA4-2022-9A1E-CBAC-A0A3AEB077F2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660E345-7D21-C20A-C661-D516E5C9E0FA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D854223E-4115-F0F8-BFE2-CAE0446767FC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50A0B816-EFBF-AE4C-410D-2680CBD4A873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E477E2D7-5B70-F473-FB46-11D2052FC0B3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6A4D8F8-8761-1E49-5854-23332145076A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F237C27-5DAA-56A8-60AE-FEACF2BF6361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E99646FB-DDB9-DD84-D276-3A39E3C109F7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C389E34-DDF1-828D-0BC8-AE2616C44A24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502FDC2B-1AC4-F124-16B2-8706CD269FAB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51420C60-3BF9-2B6A-E7B5-18C136967351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78644C31-CD56-4905-3A3B-C87E8DEB12EA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FD00AB5-F553-1F1D-65EF-41C9DF51D48E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138262D1-ACFA-20F9-AA6C-7AAC5B5C4C6C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B0CBEB79-727A-5CF5-6BE7-57BAD33B215A}"/>
              </a:ext>
            </a:extLst>
          </p:cNvPr>
          <p:cNvSpPr/>
          <p:nvPr/>
        </p:nvSpPr>
        <p:spPr>
          <a:xfrm>
            <a:off x="901755" y="92239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A1BB937B-54B9-92AA-9E65-4A7BA2235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126" y="2333248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A75A66F8-6184-BF93-2EAE-371AD7DE7D82}"/>
              </a:ext>
            </a:extLst>
          </p:cNvPr>
          <p:cNvGrpSpPr/>
          <p:nvPr/>
        </p:nvGrpSpPr>
        <p:grpSpPr>
          <a:xfrm>
            <a:off x="3445588" y="1420804"/>
            <a:ext cx="4905417" cy="4256309"/>
            <a:chOff x="3599437" y="1313580"/>
            <a:chExt cx="4905417" cy="4256309"/>
          </a:xfrm>
        </p:grpSpPr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AE926122-A59A-4A35-E4E9-F27972A99679}"/>
                </a:ext>
              </a:extLst>
            </p:cNvPr>
            <p:cNvSpPr/>
            <p:nvPr/>
          </p:nvSpPr>
          <p:spPr>
            <a:xfrm>
              <a:off x="3599437" y="5012540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57426195-2491-8420-70F1-751C9AE0E1A7}"/>
                </a:ext>
              </a:extLst>
            </p:cNvPr>
            <p:cNvSpPr/>
            <p:nvPr/>
          </p:nvSpPr>
          <p:spPr>
            <a:xfrm>
              <a:off x="4324115" y="5012540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14443DC4-DABF-96AF-890E-F2F39683ABDE}"/>
                </a:ext>
              </a:extLst>
            </p:cNvPr>
            <p:cNvSpPr/>
            <p:nvPr/>
          </p:nvSpPr>
          <p:spPr>
            <a:xfrm>
              <a:off x="5048793" y="5012539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C9772293-478C-03CE-ED03-6CE2BF005796}"/>
                </a:ext>
              </a:extLst>
            </p:cNvPr>
            <p:cNvSpPr/>
            <p:nvPr/>
          </p:nvSpPr>
          <p:spPr>
            <a:xfrm>
              <a:off x="5773471" y="5012540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BD7E5F5A-FE56-4BB5-AE76-2073C3BDC71C}"/>
                </a:ext>
              </a:extLst>
            </p:cNvPr>
            <p:cNvSpPr/>
            <p:nvPr/>
          </p:nvSpPr>
          <p:spPr>
            <a:xfrm>
              <a:off x="6498149" y="5012538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D203050F-A80B-BD7C-D6DB-A2AE43CC6703}"/>
                </a:ext>
              </a:extLst>
            </p:cNvPr>
            <p:cNvSpPr/>
            <p:nvPr/>
          </p:nvSpPr>
          <p:spPr>
            <a:xfrm>
              <a:off x="7222827" y="5012539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8CCDE041-D689-CB76-DD3A-C47EAA6C9C28}"/>
                </a:ext>
              </a:extLst>
            </p:cNvPr>
            <p:cNvSpPr/>
            <p:nvPr/>
          </p:nvSpPr>
          <p:spPr>
            <a:xfrm>
              <a:off x="7947505" y="5012539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0F2D775D-2B97-F676-F5B9-2B676C301F67}"/>
                </a:ext>
              </a:extLst>
            </p:cNvPr>
            <p:cNvSpPr/>
            <p:nvPr/>
          </p:nvSpPr>
          <p:spPr>
            <a:xfrm>
              <a:off x="3599437" y="4273243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5BA0B4E6-8405-F8FB-8E46-D94C2CBEB96B}"/>
                </a:ext>
              </a:extLst>
            </p:cNvPr>
            <p:cNvSpPr/>
            <p:nvPr/>
          </p:nvSpPr>
          <p:spPr>
            <a:xfrm>
              <a:off x="4324115" y="4273243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19C81F71-A89A-2461-074D-D943B33DFDD2}"/>
                </a:ext>
              </a:extLst>
            </p:cNvPr>
            <p:cNvSpPr/>
            <p:nvPr/>
          </p:nvSpPr>
          <p:spPr>
            <a:xfrm>
              <a:off x="5773471" y="4273243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04A7EA31-7A6D-910E-124D-21A776E3B20C}"/>
                </a:ext>
              </a:extLst>
            </p:cNvPr>
            <p:cNvSpPr/>
            <p:nvPr/>
          </p:nvSpPr>
          <p:spPr>
            <a:xfrm>
              <a:off x="6498149" y="4273243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15782050-D654-501E-2CE9-126361BCB505}"/>
                </a:ext>
              </a:extLst>
            </p:cNvPr>
            <p:cNvSpPr/>
            <p:nvPr/>
          </p:nvSpPr>
          <p:spPr>
            <a:xfrm>
              <a:off x="7222827" y="4273243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5A7F00C1-43C7-E142-107C-9D7C2C97F1C9}"/>
                </a:ext>
              </a:extLst>
            </p:cNvPr>
            <p:cNvSpPr/>
            <p:nvPr/>
          </p:nvSpPr>
          <p:spPr>
            <a:xfrm>
              <a:off x="7947505" y="4273243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490B1D4D-E1F3-E288-FEA5-447579692333}"/>
                </a:ext>
              </a:extLst>
            </p:cNvPr>
            <p:cNvSpPr/>
            <p:nvPr/>
          </p:nvSpPr>
          <p:spPr>
            <a:xfrm>
              <a:off x="3599437" y="2053499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90763220-4A3A-F92D-AA4D-53E9A77D2C7D}"/>
                </a:ext>
              </a:extLst>
            </p:cNvPr>
            <p:cNvSpPr/>
            <p:nvPr/>
          </p:nvSpPr>
          <p:spPr>
            <a:xfrm>
              <a:off x="4324115" y="2053499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E3520BFE-76B4-B039-9571-645391C894B5}"/>
                </a:ext>
              </a:extLst>
            </p:cNvPr>
            <p:cNvSpPr/>
            <p:nvPr/>
          </p:nvSpPr>
          <p:spPr>
            <a:xfrm>
              <a:off x="5773471" y="2053499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28B3F88E-1241-0AF4-1B65-FED409336D1A}"/>
                </a:ext>
              </a:extLst>
            </p:cNvPr>
            <p:cNvSpPr/>
            <p:nvPr/>
          </p:nvSpPr>
          <p:spPr>
            <a:xfrm>
              <a:off x="6498149" y="2053499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366D68C9-CD20-DCD0-F296-145E676F05DF}"/>
                </a:ext>
              </a:extLst>
            </p:cNvPr>
            <p:cNvSpPr/>
            <p:nvPr/>
          </p:nvSpPr>
          <p:spPr>
            <a:xfrm>
              <a:off x="7222827" y="2053498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0A9C0B5A-EDDE-9FFB-ACC0-E14424A0C167}"/>
                </a:ext>
              </a:extLst>
            </p:cNvPr>
            <p:cNvSpPr/>
            <p:nvPr/>
          </p:nvSpPr>
          <p:spPr>
            <a:xfrm>
              <a:off x="7947505" y="2053497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27B60C90-4714-7C8E-25C5-69EF72F27FF1}"/>
                </a:ext>
              </a:extLst>
            </p:cNvPr>
            <p:cNvSpPr/>
            <p:nvPr/>
          </p:nvSpPr>
          <p:spPr>
            <a:xfrm>
              <a:off x="3599437" y="1313582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65CD4003-6627-6131-A51D-8C5672113F31}"/>
                </a:ext>
              </a:extLst>
            </p:cNvPr>
            <p:cNvSpPr/>
            <p:nvPr/>
          </p:nvSpPr>
          <p:spPr>
            <a:xfrm>
              <a:off x="4324115" y="1313582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608C03AF-4EBD-1F9A-9871-068F1F150369}"/>
                </a:ext>
              </a:extLst>
            </p:cNvPr>
            <p:cNvSpPr/>
            <p:nvPr/>
          </p:nvSpPr>
          <p:spPr>
            <a:xfrm>
              <a:off x="5048793" y="1313581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873C2ABB-D084-A984-39E5-BEFAD9B70CA0}"/>
                </a:ext>
              </a:extLst>
            </p:cNvPr>
            <p:cNvSpPr/>
            <p:nvPr/>
          </p:nvSpPr>
          <p:spPr>
            <a:xfrm>
              <a:off x="5773471" y="1313582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776CD1DC-19AB-B9BD-2A95-55EE023393CD}"/>
                </a:ext>
              </a:extLst>
            </p:cNvPr>
            <p:cNvSpPr/>
            <p:nvPr/>
          </p:nvSpPr>
          <p:spPr>
            <a:xfrm>
              <a:off x="6498149" y="1313582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90DB5ED1-2F75-C2F3-81E2-335113B3A418}"/>
                </a:ext>
              </a:extLst>
            </p:cNvPr>
            <p:cNvSpPr/>
            <p:nvPr/>
          </p:nvSpPr>
          <p:spPr>
            <a:xfrm>
              <a:off x="7222827" y="1313581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E0B98951-E02F-FCB4-1052-F41C6C16E834}"/>
                </a:ext>
              </a:extLst>
            </p:cNvPr>
            <p:cNvSpPr/>
            <p:nvPr/>
          </p:nvSpPr>
          <p:spPr>
            <a:xfrm>
              <a:off x="7947505" y="1313580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F4875BE9-F7D8-13A9-1CEE-CEF28C93BB76}"/>
                </a:ext>
              </a:extLst>
            </p:cNvPr>
            <p:cNvSpPr/>
            <p:nvPr/>
          </p:nvSpPr>
          <p:spPr>
            <a:xfrm>
              <a:off x="3599437" y="3533330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0EE637CB-B5DD-E0FF-A478-A2250292E9F3}"/>
                </a:ext>
              </a:extLst>
            </p:cNvPr>
            <p:cNvSpPr/>
            <p:nvPr/>
          </p:nvSpPr>
          <p:spPr>
            <a:xfrm>
              <a:off x="4324115" y="3533330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6B9B0247-E900-4BD7-F9B6-CBADB026FC01}"/>
                </a:ext>
              </a:extLst>
            </p:cNvPr>
            <p:cNvSpPr/>
            <p:nvPr/>
          </p:nvSpPr>
          <p:spPr>
            <a:xfrm>
              <a:off x="5048793" y="3533329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3902AEAF-0079-FBF9-5973-181060CB628A}"/>
                </a:ext>
              </a:extLst>
            </p:cNvPr>
            <p:cNvSpPr/>
            <p:nvPr/>
          </p:nvSpPr>
          <p:spPr>
            <a:xfrm>
              <a:off x="5773471" y="3533330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D392581B-439D-8FD4-CE32-BFE39AEEB4F9}"/>
                </a:ext>
              </a:extLst>
            </p:cNvPr>
            <p:cNvSpPr/>
            <p:nvPr/>
          </p:nvSpPr>
          <p:spPr>
            <a:xfrm>
              <a:off x="6498149" y="3533330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3EE593B0-6ED4-3C19-FE8C-506D5C7F75A0}"/>
                </a:ext>
              </a:extLst>
            </p:cNvPr>
            <p:cNvSpPr/>
            <p:nvPr/>
          </p:nvSpPr>
          <p:spPr>
            <a:xfrm>
              <a:off x="7222827" y="3533329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7AF09525-AD42-13DA-E9AF-2E8179A44904}"/>
                </a:ext>
              </a:extLst>
            </p:cNvPr>
            <p:cNvSpPr/>
            <p:nvPr/>
          </p:nvSpPr>
          <p:spPr>
            <a:xfrm>
              <a:off x="7947505" y="3533328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DB363355-16C8-7EFE-3F29-6BA9FD335CB2}"/>
                </a:ext>
              </a:extLst>
            </p:cNvPr>
            <p:cNvSpPr/>
            <p:nvPr/>
          </p:nvSpPr>
          <p:spPr>
            <a:xfrm>
              <a:off x="3599437" y="2793415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50B36F1F-0E27-7CA1-CE99-C7BBB5DC9B77}"/>
                </a:ext>
              </a:extLst>
            </p:cNvPr>
            <p:cNvSpPr/>
            <p:nvPr/>
          </p:nvSpPr>
          <p:spPr>
            <a:xfrm>
              <a:off x="4324115" y="2793415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BC6123A5-13AA-8A78-0664-2986399C29E3}"/>
                </a:ext>
              </a:extLst>
            </p:cNvPr>
            <p:cNvSpPr/>
            <p:nvPr/>
          </p:nvSpPr>
          <p:spPr>
            <a:xfrm>
              <a:off x="5048793" y="2793414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AE38B8B5-0A3A-D727-57BA-A1DE010046D2}"/>
                </a:ext>
              </a:extLst>
            </p:cNvPr>
            <p:cNvSpPr/>
            <p:nvPr/>
          </p:nvSpPr>
          <p:spPr>
            <a:xfrm>
              <a:off x="5773471" y="2793415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8E2088B6-D763-4163-ADE9-8FBBC7936388}"/>
                </a:ext>
              </a:extLst>
            </p:cNvPr>
            <p:cNvSpPr/>
            <p:nvPr/>
          </p:nvSpPr>
          <p:spPr>
            <a:xfrm>
              <a:off x="6498149" y="2793415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8CA0CF0F-187E-E224-D1D3-0F921D5DD676}"/>
                </a:ext>
              </a:extLst>
            </p:cNvPr>
            <p:cNvSpPr/>
            <p:nvPr/>
          </p:nvSpPr>
          <p:spPr>
            <a:xfrm>
              <a:off x="7222827" y="2793414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85F859BB-45FD-A72B-CB95-B2466D5D402A}"/>
                </a:ext>
              </a:extLst>
            </p:cNvPr>
            <p:cNvSpPr/>
            <p:nvPr/>
          </p:nvSpPr>
          <p:spPr>
            <a:xfrm>
              <a:off x="7947505" y="2793413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2BF00E55-DD06-DDF1-8746-BA1C3A6ACA39}"/>
                </a:ext>
              </a:extLst>
            </p:cNvPr>
            <p:cNvSpPr/>
            <p:nvPr/>
          </p:nvSpPr>
          <p:spPr>
            <a:xfrm>
              <a:off x="5048793" y="4273242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3BC2628D-7B20-FBC7-EC8F-DBAC3041D574}"/>
                </a:ext>
              </a:extLst>
            </p:cNvPr>
            <p:cNvSpPr/>
            <p:nvPr/>
          </p:nvSpPr>
          <p:spPr>
            <a:xfrm>
              <a:off x="5048793" y="2053498"/>
              <a:ext cx="557349" cy="5573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82" name="Ellipse 81">
            <a:extLst>
              <a:ext uri="{FF2B5EF4-FFF2-40B4-BE49-F238E27FC236}">
                <a16:creationId xmlns:a16="http://schemas.microsoft.com/office/drawing/2014/main" id="{D9060713-E96E-87EA-83F8-8259287D3FFA}"/>
              </a:ext>
            </a:extLst>
          </p:cNvPr>
          <p:cNvSpPr/>
          <p:nvPr/>
        </p:nvSpPr>
        <p:spPr>
          <a:xfrm>
            <a:off x="1391956" y="2422251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←</a:t>
            </a:r>
            <a:endParaRPr lang="de-DE" dirty="0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B08363FE-EB55-103B-07CE-13B3ACA70D4C}"/>
              </a:ext>
            </a:extLst>
          </p:cNvPr>
          <p:cNvSpPr/>
          <p:nvPr/>
        </p:nvSpPr>
        <p:spPr>
          <a:xfrm>
            <a:off x="2448710" y="3156937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Reset</a:t>
            </a:r>
            <a:endParaRPr lang="de-DE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1D9B0416-D157-0998-AEB0-DD3DA24841CA}"/>
              </a:ext>
            </a:extLst>
          </p:cNvPr>
          <p:cNvSpPr/>
          <p:nvPr/>
        </p:nvSpPr>
        <p:spPr>
          <a:xfrm flipV="1">
            <a:off x="9612804" y="2413129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←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DF5CF76-912E-39A8-4F93-34004947AED9}"/>
              </a:ext>
            </a:extLst>
          </p:cNvPr>
          <p:cNvSpPr/>
          <p:nvPr/>
        </p:nvSpPr>
        <p:spPr>
          <a:xfrm flipV="1">
            <a:off x="8643424" y="3142635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↑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64025997-819A-1A62-B31C-2451C973A54A}"/>
              </a:ext>
            </a:extLst>
          </p:cNvPr>
          <p:cNvSpPr/>
          <p:nvPr/>
        </p:nvSpPr>
        <p:spPr>
          <a:xfrm>
            <a:off x="5369386" y="682473"/>
            <a:ext cx="876411" cy="2399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12C9DB4A-5E1C-796A-4162-99CECD5497F9}"/>
              </a:ext>
            </a:extLst>
          </p:cNvPr>
          <p:cNvSpPr/>
          <p:nvPr/>
        </p:nvSpPr>
        <p:spPr>
          <a:xfrm>
            <a:off x="5619622" y="442452"/>
            <a:ext cx="161746" cy="2973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12712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72DF2448-3DF2-F573-25E3-1D7A8FAF3625}"/>
              </a:ext>
            </a:extLst>
          </p:cNvPr>
          <p:cNvSpPr/>
          <p:nvPr/>
        </p:nvSpPr>
        <p:spPr>
          <a:xfrm>
            <a:off x="5600018" y="695847"/>
            <a:ext cx="94433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: Rounded Corners 4">
            <a:extLst>
              <a:ext uri="{FF2B5EF4-FFF2-40B4-BE49-F238E27FC236}">
                <a16:creationId xmlns:a16="http://schemas.microsoft.com/office/drawing/2014/main" id="{EAF6C413-166F-8AC1-52D3-8157C593870F}"/>
              </a:ext>
            </a:extLst>
          </p:cNvPr>
          <p:cNvSpPr/>
          <p:nvPr/>
        </p:nvSpPr>
        <p:spPr>
          <a:xfrm>
            <a:off x="6544353" y="4490883"/>
            <a:ext cx="455083" cy="13123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17FE306-FD74-A28A-81B4-EC0A41D85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175" y="3138487"/>
            <a:ext cx="247650" cy="581025"/>
          </a:xfrm>
          <a:prstGeom prst="rect">
            <a:avLst/>
          </a:prstGeom>
        </p:spPr>
      </p:pic>
      <p:sp>
        <p:nvSpPr>
          <p:cNvPr id="8" name="Rectangle: Rounded Corners 4">
            <a:extLst>
              <a:ext uri="{FF2B5EF4-FFF2-40B4-BE49-F238E27FC236}">
                <a16:creationId xmlns:a16="http://schemas.microsoft.com/office/drawing/2014/main" id="{5C9420C3-22AA-A78F-3058-7C5C905271BB}"/>
              </a:ext>
            </a:extLst>
          </p:cNvPr>
          <p:cNvSpPr/>
          <p:nvPr/>
        </p:nvSpPr>
        <p:spPr>
          <a:xfrm>
            <a:off x="6544353" y="818535"/>
            <a:ext cx="455083" cy="13123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2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D44969E-9A72-0A32-DDC4-CBD51F47F58C}"/>
              </a:ext>
            </a:extLst>
          </p:cNvPr>
          <p:cNvGrpSpPr/>
          <p:nvPr/>
        </p:nvGrpSpPr>
        <p:grpSpPr>
          <a:xfrm>
            <a:off x="1143760" y="1560638"/>
            <a:ext cx="1894301" cy="2629181"/>
            <a:chOff x="1754155" y="2957803"/>
            <a:chExt cx="1343608" cy="205273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19D50B2-CF0F-3581-8DBC-19DADCCE6516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325BA36B-4BCC-EA02-D797-D5E65B37EC1F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271882A-39CB-DB81-E3AA-46DEC20EA7D8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994D1B8-FFD9-DCAE-E722-D281137A6DD6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6DA7EC6-1EFA-5F01-5E67-9B4A048ED7A4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C5B9BD1-DC88-4957-1192-B5DF4AEE3ECC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1E158B3-51FF-92B9-57C5-F66C734C5502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AF67D93-7299-FFA4-C837-9C2DE7C3324B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765C3106-798B-040F-B31A-387B7C040B90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B88EBC6-DAB9-7E3C-9447-A7A22399E60D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5A52807-C326-FA07-FFC1-7AF4E841718B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3B53859-CC16-0CE0-786F-62F566A613C8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E4F9FAFD-BFD8-D167-EA31-0D6D2BC81AF5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ADA125A7-CCB6-C0D0-8EFB-967AB668BA88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281917B9-9CD2-39A8-A27A-E6E454405CC7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E618AF6D-C07B-02B9-682B-096C6725F1FD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E00831D-3DE9-E64C-8C88-3B1196F081D5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0972805C-095F-1F4F-171D-EED1825783AB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CAC1CDA4-2022-9A1E-CBAC-A0A3AEB077F2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660E345-7D21-C20A-C661-D516E5C9E0FA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D854223E-4115-F0F8-BFE2-CAE0446767FC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50A0B816-EFBF-AE4C-410D-2680CBD4A873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E477E2D7-5B70-F473-FB46-11D2052FC0B3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6A4D8F8-8761-1E49-5854-23332145076A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F237C27-5DAA-56A8-60AE-FEACF2BF6361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E99646FB-DDB9-DD84-D276-3A39E3C109F7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C389E34-DDF1-828D-0BC8-AE2616C44A24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502FDC2B-1AC4-F124-16B2-8706CD269FAB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51420C60-3BF9-2B6A-E7B5-18C136967351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78644C31-CD56-4905-3A3B-C87E8DEB12EA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FD00AB5-F553-1F1D-65EF-41C9DF51D48E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138262D1-ACFA-20F9-AA6C-7AAC5B5C4C6C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B0CBEB79-727A-5CF5-6BE7-57BAD33B215A}"/>
              </a:ext>
            </a:extLst>
          </p:cNvPr>
          <p:cNvSpPr/>
          <p:nvPr/>
        </p:nvSpPr>
        <p:spPr>
          <a:xfrm>
            <a:off x="901755" y="92239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A1BB937B-54B9-92AA-9E65-4A7BA2235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126" y="2333248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Ellipse 39">
            <a:extLst>
              <a:ext uri="{FF2B5EF4-FFF2-40B4-BE49-F238E27FC236}">
                <a16:creationId xmlns:a16="http://schemas.microsoft.com/office/drawing/2014/main" id="{AE926122-A59A-4A35-E4E9-F27972A99679}"/>
              </a:ext>
            </a:extLst>
          </p:cNvPr>
          <p:cNvSpPr/>
          <p:nvPr/>
        </p:nvSpPr>
        <p:spPr>
          <a:xfrm>
            <a:off x="3445588" y="511976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7426195-2491-8420-70F1-751C9AE0E1A7}"/>
              </a:ext>
            </a:extLst>
          </p:cNvPr>
          <p:cNvSpPr/>
          <p:nvPr/>
        </p:nvSpPr>
        <p:spPr>
          <a:xfrm>
            <a:off x="4170266" y="511976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4443DC4-DABF-96AF-890E-F2F39683ABDE}"/>
              </a:ext>
            </a:extLst>
          </p:cNvPr>
          <p:cNvSpPr/>
          <p:nvPr/>
        </p:nvSpPr>
        <p:spPr>
          <a:xfrm>
            <a:off x="4894944" y="511976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C9772293-478C-03CE-ED03-6CE2BF005796}"/>
              </a:ext>
            </a:extLst>
          </p:cNvPr>
          <p:cNvSpPr/>
          <p:nvPr/>
        </p:nvSpPr>
        <p:spPr>
          <a:xfrm>
            <a:off x="5619622" y="511976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D7E5F5A-FE56-4BB5-AE76-2073C3BDC71C}"/>
              </a:ext>
            </a:extLst>
          </p:cNvPr>
          <p:cNvSpPr/>
          <p:nvPr/>
        </p:nvSpPr>
        <p:spPr>
          <a:xfrm>
            <a:off x="6344300" y="51197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D203050F-A80B-BD7C-D6DB-A2AE43CC6703}"/>
              </a:ext>
            </a:extLst>
          </p:cNvPr>
          <p:cNvSpPr/>
          <p:nvPr/>
        </p:nvSpPr>
        <p:spPr>
          <a:xfrm>
            <a:off x="7068978" y="511976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8CCDE041-D689-CB76-DD3A-C47EAA6C9C28}"/>
              </a:ext>
            </a:extLst>
          </p:cNvPr>
          <p:cNvSpPr/>
          <p:nvPr/>
        </p:nvSpPr>
        <p:spPr>
          <a:xfrm>
            <a:off x="7793656" y="511976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F2D775D-2B97-F676-F5B9-2B676C301F67}"/>
              </a:ext>
            </a:extLst>
          </p:cNvPr>
          <p:cNvSpPr/>
          <p:nvPr/>
        </p:nvSpPr>
        <p:spPr>
          <a:xfrm>
            <a:off x="3445588" y="43804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BA0B4E6-8405-F8FB-8E46-D94C2CBEB96B}"/>
              </a:ext>
            </a:extLst>
          </p:cNvPr>
          <p:cNvSpPr/>
          <p:nvPr/>
        </p:nvSpPr>
        <p:spPr>
          <a:xfrm>
            <a:off x="4170266" y="43804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19C81F71-A89A-2461-074D-D943B33DFDD2}"/>
              </a:ext>
            </a:extLst>
          </p:cNvPr>
          <p:cNvSpPr/>
          <p:nvPr/>
        </p:nvSpPr>
        <p:spPr>
          <a:xfrm>
            <a:off x="5619622" y="43804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04A7EA31-7A6D-910E-124D-21A776E3B20C}"/>
              </a:ext>
            </a:extLst>
          </p:cNvPr>
          <p:cNvSpPr/>
          <p:nvPr/>
        </p:nvSpPr>
        <p:spPr>
          <a:xfrm>
            <a:off x="6344300" y="43804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5782050-D654-501E-2CE9-126361BCB505}"/>
              </a:ext>
            </a:extLst>
          </p:cNvPr>
          <p:cNvSpPr/>
          <p:nvPr/>
        </p:nvSpPr>
        <p:spPr>
          <a:xfrm>
            <a:off x="7068978" y="43804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5A7F00C1-43C7-E142-107C-9D7C2C97F1C9}"/>
              </a:ext>
            </a:extLst>
          </p:cNvPr>
          <p:cNvSpPr/>
          <p:nvPr/>
        </p:nvSpPr>
        <p:spPr>
          <a:xfrm>
            <a:off x="7793656" y="43804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490B1D4D-E1F3-E288-FEA5-447579692333}"/>
              </a:ext>
            </a:extLst>
          </p:cNvPr>
          <p:cNvSpPr/>
          <p:nvPr/>
        </p:nvSpPr>
        <p:spPr>
          <a:xfrm>
            <a:off x="3445588" y="21607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90763220-4A3A-F92D-AA4D-53E9A77D2C7D}"/>
              </a:ext>
            </a:extLst>
          </p:cNvPr>
          <p:cNvSpPr/>
          <p:nvPr/>
        </p:nvSpPr>
        <p:spPr>
          <a:xfrm>
            <a:off x="4170266" y="21607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3520BFE-76B4-B039-9571-645391C894B5}"/>
              </a:ext>
            </a:extLst>
          </p:cNvPr>
          <p:cNvSpPr/>
          <p:nvPr/>
        </p:nvSpPr>
        <p:spPr>
          <a:xfrm>
            <a:off x="5619622" y="21607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28B3F88E-1241-0AF4-1B65-FED409336D1A}"/>
              </a:ext>
            </a:extLst>
          </p:cNvPr>
          <p:cNvSpPr/>
          <p:nvPr/>
        </p:nvSpPr>
        <p:spPr>
          <a:xfrm>
            <a:off x="6344300" y="21607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366D68C9-CD20-DCD0-F296-145E676F05DF}"/>
              </a:ext>
            </a:extLst>
          </p:cNvPr>
          <p:cNvSpPr/>
          <p:nvPr/>
        </p:nvSpPr>
        <p:spPr>
          <a:xfrm>
            <a:off x="7068978" y="21607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0A9C0B5A-EDDE-9FFB-ACC0-E14424A0C167}"/>
              </a:ext>
            </a:extLst>
          </p:cNvPr>
          <p:cNvSpPr/>
          <p:nvPr/>
        </p:nvSpPr>
        <p:spPr>
          <a:xfrm>
            <a:off x="7793656" y="216072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27B60C90-4714-7C8E-25C5-69EF72F27FF1}"/>
              </a:ext>
            </a:extLst>
          </p:cNvPr>
          <p:cNvSpPr/>
          <p:nvPr/>
        </p:nvSpPr>
        <p:spPr>
          <a:xfrm>
            <a:off x="3438432" y="1448789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65CD4003-6627-6131-A51D-8C5672113F31}"/>
              </a:ext>
            </a:extLst>
          </p:cNvPr>
          <p:cNvSpPr/>
          <p:nvPr/>
        </p:nvSpPr>
        <p:spPr>
          <a:xfrm>
            <a:off x="4170266" y="142080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608C03AF-4EBD-1F9A-9871-068F1F150369}"/>
              </a:ext>
            </a:extLst>
          </p:cNvPr>
          <p:cNvSpPr/>
          <p:nvPr/>
        </p:nvSpPr>
        <p:spPr>
          <a:xfrm>
            <a:off x="4894944" y="1420805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873C2ABB-D084-A984-39E5-BEFAD9B70CA0}"/>
              </a:ext>
            </a:extLst>
          </p:cNvPr>
          <p:cNvSpPr/>
          <p:nvPr/>
        </p:nvSpPr>
        <p:spPr>
          <a:xfrm>
            <a:off x="5619622" y="142080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776CD1DC-19AB-B9BD-2A95-55EE023393CD}"/>
              </a:ext>
            </a:extLst>
          </p:cNvPr>
          <p:cNvSpPr/>
          <p:nvPr/>
        </p:nvSpPr>
        <p:spPr>
          <a:xfrm>
            <a:off x="6344300" y="142080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90DB5ED1-2F75-C2F3-81E2-335113B3A418}"/>
              </a:ext>
            </a:extLst>
          </p:cNvPr>
          <p:cNvSpPr/>
          <p:nvPr/>
        </p:nvSpPr>
        <p:spPr>
          <a:xfrm>
            <a:off x="7068978" y="1420805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E0B98951-E02F-FCB4-1052-F41C6C16E834}"/>
              </a:ext>
            </a:extLst>
          </p:cNvPr>
          <p:cNvSpPr/>
          <p:nvPr/>
        </p:nvSpPr>
        <p:spPr>
          <a:xfrm>
            <a:off x="7793656" y="142080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F4875BE9-F7D8-13A9-1CEE-CEF28C93BB76}"/>
              </a:ext>
            </a:extLst>
          </p:cNvPr>
          <p:cNvSpPr/>
          <p:nvPr/>
        </p:nvSpPr>
        <p:spPr>
          <a:xfrm>
            <a:off x="3445588" y="36405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EE637CB-B5DD-E0FF-A478-A2250292E9F3}"/>
              </a:ext>
            </a:extLst>
          </p:cNvPr>
          <p:cNvSpPr/>
          <p:nvPr/>
        </p:nvSpPr>
        <p:spPr>
          <a:xfrm>
            <a:off x="4170266" y="36405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6B9B0247-E900-4BD7-F9B6-CBADB026FC01}"/>
              </a:ext>
            </a:extLst>
          </p:cNvPr>
          <p:cNvSpPr/>
          <p:nvPr/>
        </p:nvSpPr>
        <p:spPr>
          <a:xfrm>
            <a:off x="4894944" y="364055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3902AEAF-0079-FBF9-5973-181060CB628A}"/>
              </a:ext>
            </a:extLst>
          </p:cNvPr>
          <p:cNvSpPr/>
          <p:nvPr/>
        </p:nvSpPr>
        <p:spPr>
          <a:xfrm>
            <a:off x="5619622" y="36405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392581B-439D-8FD4-CE32-BFE39AEEB4F9}"/>
              </a:ext>
            </a:extLst>
          </p:cNvPr>
          <p:cNvSpPr/>
          <p:nvPr/>
        </p:nvSpPr>
        <p:spPr>
          <a:xfrm>
            <a:off x="6344300" y="36405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EE593B0-6ED4-3C19-FE8C-506D5C7F75A0}"/>
              </a:ext>
            </a:extLst>
          </p:cNvPr>
          <p:cNvSpPr/>
          <p:nvPr/>
        </p:nvSpPr>
        <p:spPr>
          <a:xfrm>
            <a:off x="7068978" y="364055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7AF09525-AD42-13DA-E9AF-2E8179A44904}"/>
              </a:ext>
            </a:extLst>
          </p:cNvPr>
          <p:cNvSpPr/>
          <p:nvPr/>
        </p:nvSpPr>
        <p:spPr>
          <a:xfrm>
            <a:off x="7793656" y="364055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DB363355-16C8-7EFE-3F29-6BA9FD335CB2}"/>
              </a:ext>
            </a:extLst>
          </p:cNvPr>
          <p:cNvSpPr/>
          <p:nvPr/>
        </p:nvSpPr>
        <p:spPr>
          <a:xfrm>
            <a:off x="3445588" y="29006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0B36F1F-0E27-7CA1-CE99-C7BBB5DC9B77}"/>
              </a:ext>
            </a:extLst>
          </p:cNvPr>
          <p:cNvSpPr/>
          <p:nvPr/>
        </p:nvSpPr>
        <p:spPr>
          <a:xfrm>
            <a:off x="4170266" y="29006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BC6123A5-13AA-8A78-0664-2986399C29E3}"/>
              </a:ext>
            </a:extLst>
          </p:cNvPr>
          <p:cNvSpPr/>
          <p:nvPr/>
        </p:nvSpPr>
        <p:spPr>
          <a:xfrm>
            <a:off x="4894944" y="29006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AE38B8B5-0A3A-D727-57BA-A1DE010046D2}"/>
              </a:ext>
            </a:extLst>
          </p:cNvPr>
          <p:cNvSpPr/>
          <p:nvPr/>
        </p:nvSpPr>
        <p:spPr>
          <a:xfrm>
            <a:off x="5619622" y="29006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8E2088B6-D763-4163-ADE9-8FBBC7936388}"/>
              </a:ext>
            </a:extLst>
          </p:cNvPr>
          <p:cNvSpPr/>
          <p:nvPr/>
        </p:nvSpPr>
        <p:spPr>
          <a:xfrm>
            <a:off x="6344300" y="29006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8CA0CF0F-187E-E224-D1D3-0F921D5DD676}"/>
              </a:ext>
            </a:extLst>
          </p:cNvPr>
          <p:cNvSpPr/>
          <p:nvPr/>
        </p:nvSpPr>
        <p:spPr>
          <a:xfrm>
            <a:off x="7068978" y="29006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85F859BB-45FD-A72B-CB95-B2466D5D402A}"/>
              </a:ext>
            </a:extLst>
          </p:cNvPr>
          <p:cNvSpPr/>
          <p:nvPr/>
        </p:nvSpPr>
        <p:spPr>
          <a:xfrm>
            <a:off x="7793656" y="290063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2BF00E55-DD06-DDF1-8746-BA1C3A6ACA39}"/>
              </a:ext>
            </a:extLst>
          </p:cNvPr>
          <p:cNvSpPr/>
          <p:nvPr/>
        </p:nvSpPr>
        <p:spPr>
          <a:xfrm>
            <a:off x="4894944" y="438046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3BC2628D-7B20-FBC7-EC8F-DBAC3041D574}"/>
              </a:ext>
            </a:extLst>
          </p:cNvPr>
          <p:cNvSpPr/>
          <p:nvPr/>
        </p:nvSpPr>
        <p:spPr>
          <a:xfrm>
            <a:off x="4894944" y="21607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D9060713-E96E-87EA-83F8-8259287D3FFA}"/>
              </a:ext>
            </a:extLst>
          </p:cNvPr>
          <p:cNvSpPr/>
          <p:nvPr/>
        </p:nvSpPr>
        <p:spPr>
          <a:xfrm>
            <a:off x="1391956" y="2422251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←</a:t>
            </a:r>
            <a:endParaRPr lang="de-DE" dirty="0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B08363FE-EB55-103B-07CE-13B3ACA70D4C}"/>
              </a:ext>
            </a:extLst>
          </p:cNvPr>
          <p:cNvSpPr/>
          <p:nvPr/>
        </p:nvSpPr>
        <p:spPr>
          <a:xfrm>
            <a:off x="2448710" y="3156937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Reset</a:t>
            </a:r>
            <a:endParaRPr lang="de-DE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1D9B0416-D157-0998-AEB0-DD3DA24841CA}"/>
              </a:ext>
            </a:extLst>
          </p:cNvPr>
          <p:cNvSpPr/>
          <p:nvPr/>
        </p:nvSpPr>
        <p:spPr>
          <a:xfrm flipV="1">
            <a:off x="9612804" y="2413129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←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DF5CF76-912E-39A8-4F93-34004947AED9}"/>
              </a:ext>
            </a:extLst>
          </p:cNvPr>
          <p:cNvSpPr/>
          <p:nvPr/>
        </p:nvSpPr>
        <p:spPr>
          <a:xfrm flipV="1">
            <a:off x="8643424" y="3142635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↑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64025997-819A-1A62-B31C-2451C973A54A}"/>
              </a:ext>
            </a:extLst>
          </p:cNvPr>
          <p:cNvSpPr/>
          <p:nvPr/>
        </p:nvSpPr>
        <p:spPr>
          <a:xfrm>
            <a:off x="5369386" y="682473"/>
            <a:ext cx="876411" cy="2399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12C9DB4A-5E1C-796A-4162-99CECD5497F9}"/>
              </a:ext>
            </a:extLst>
          </p:cNvPr>
          <p:cNvSpPr/>
          <p:nvPr/>
        </p:nvSpPr>
        <p:spPr>
          <a:xfrm>
            <a:off x="5898296" y="426899"/>
            <a:ext cx="161746" cy="2973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98831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7" presetClass="emph" presetSubtype="0" fill="remove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27" presetClass="emph" presetSubtype="0" fill="remove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5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7" presetClass="emph" presetSubtype="0" fill="remove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1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2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750"/>
                            </p:stCondLst>
                            <p:childTnLst>
                              <p:par>
                                <p:cTn id="35" presetID="27" presetClass="emph" presetSubtype="0" fill="remove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7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7" presetClass="emph" presetSubtype="0" fill="remove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3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4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250"/>
                            </p:stCondLst>
                            <p:childTnLst>
                              <p:par>
                                <p:cTn id="47" presetID="27" presetClass="emph" presetSubtype="0" fill="remove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9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0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7" presetClass="emph" presetSubtype="0" fill="remove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5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6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750"/>
                            </p:stCondLst>
                            <p:childTnLst>
                              <p:par>
                                <p:cTn id="59" presetID="27" presetClass="emph" presetSubtype="0" fill="remove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1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2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7" presetClass="emph" presetSubtype="0" fill="remove" grpId="1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7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8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250"/>
                            </p:stCondLst>
                            <p:childTnLst>
                              <p:par>
                                <p:cTn id="71" presetID="27" presetClass="emph" presetSubtype="0" fill="remove" grpId="1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3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4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7" presetClass="emph" presetSubtype="0" fill="remove" grpId="1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9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0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9750"/>
                            </p:stCondLst>
                            <p:childTnLst>
                              <p:par>
                                <p:cTn id="83" presetID="27" presetClass="emph" presetSubtype="0" fill="remove" grpId="1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5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6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7" presetClass="emph" presetSubtype="0" fill="remove" grpId="14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1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2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9" grpId="1" animBg="1"/>
      <p:bldP spid="59" grpId="2" animBg="1"/>
      <p:bldP spid="59" grpId="3" animBg="1"/>
      <p:bldP spid="59" grpId="4" animBg="1"/>
      <p:bldP spid="59" grpId="5" animBg="1"/>
      <p:bldP spid="59" grpId="6" animBg="1"/>
      <p:bldP spid="59" grpId="7" animBg="1"/>
      <p:bldP spid="59" grpId="8" animBg="1"/>
      <p:bldP spid="59" grpId="9" animBg="1"/>
      <p:bldP spid="59" grpId="10" animBg="1"/>
      <p:bldP spid="59" grpId="11" animBg="1"/>
      <p:bldP spid="59" grpId="12" animBg="1"/>
      <p:bldP spid="59" grpId="13" animBg="1"/>
      <p:bldP spid="59" grpId="14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D44969E-9A72-0A32-DDC4-CBD51F47F58C}"/>
              </a:ext>
            </a:extLst>
          </p:cNvPr>
          <p:cNvGrpSpPr/>
          <p:nvPr/>
        </p:nvGrpSpPr>
        <p:grpSpPr>
          <a:xfrm>
            <a:off x="1143760" y="1560638"/>
            <a:ext cx="1894301" cy="2629181"/>
            <a:chOff x="1754155" y="2957803"/>
            <a:chExt cx="1343608" cy="205273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19D50B2-CF0F-3581-8DBC-19DADCCE6516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325BA36B-4BCC-EA02-D797-D5E65B37EC1F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271882A-39CB-DB81-E3AA-46DEC20EA7D8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994D1B8-FFD9-DCAE-E722-D281137A6DD6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6DA7EC6-1EFA-5F01-5E67-9B4A048ED7A4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C5B9BD1-DC88-4957-1192-B5DF4AEE3ECC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1E158B3-51FF-92B9-57C5-F66C734C5502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AF67D93-7299-FFA4-C837-9C2DE7C3324B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765C3106-798B-040F-B31A-387B7C040B90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B88EBC6-DAB9-7E3C-9447-A7A22399E60D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5A52807-C326-FA07-FFC1-7AF4E841718B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3B53859-CC16-0CE0-786F-62F566A613C8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E4F9FAFD-BFD8-D167-EA31-0D6D2BC81AF5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ADA125A7-CCB6-C0D0-8EFB-967AB668BA88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281917B9-9CD2-39A8-A27A-E6E454405CC7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E618AF6D-C07B-02B9-682B-096C6725F1FD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E00831D-3DE9-E64C-8C88-3B1196F081D5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0972805C-095F-1F4F-171D-EED1825783AB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CAC1CDA4-2022-9A1E-CBAC-A0A3AEB077F2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660E345-7D21-C20A-C661-D516E5C9E0FA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D854223E-4115-F0F8-BFE2-CAE0446767FC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50A0B816-EFBF-AE4C-410D-2680CBD4A873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E477E2D7-5B70-F473-FB46-11D2052FC0B3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6A4D8F8-8761-1E49-5854-23332145076A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F237C27-5DAA-56A8-60AE-FEACF2BF6361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E99646FB-DDB9-DD84-D276-3A39E3C109F7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C389E34-DDF1-828D-0BC8-AE2616C44A24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502FDC2B-1AC4-F124-16B2-8706CD269FAB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51420C60-3BF9-2B6A-E7B5-18C136967351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78644C31-CD56-4905-3A3B-C87E8DEB12EA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FD00AB5-F553-1F1D-65EF-41C9DF51D48E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138262D1-ACFA-20F9-AA6C-7AAC5B5C4C6C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B0CBEB79-727A-5CF5-6BE7-57BAD33B215A}"/>
              </a:ext>
            </a:extLst>
          </p:cNvPr>
          <p:cNvSpPr/>
          <p:nvPr/>
        </p:nvSpPr>
        <p:spPr>
          <a:xfrm>
            <a:off x="901755" y="92239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A1BB937B-54B9-92AA-9E65-4A7BA2235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126" y="2333248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Ellipse 39">
            <a:extLst>
              <a:ext uri="{FF2B5EF4-FFF2-40B4-BE49-F238E27FC236}">
                <a16:creationId xmlns:a16="http://schemas.microsoft.com/office/drawing/2014/main" id="{AE926122-A59A-4A35-E4E9-F27972A99679}"/>
              </a:ext>
            </a:extLst>
          </p:cNvPr>
          <p:cNvSpPr/>
          <p:nvPr/>
        </p:nvSpPr>
        <p:spPr>
          <a:xfrm>
            <a:off x="3445588" y="511976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7426195-2491-8420-70F1-751C9AE0E1A7}"/>
              </a:ext>
            </a:extLst>
          </p:cNvPr>
          <p:cNvSpPr/>
          <p:nvPr/>
        </p:nvSpPr>
        <p:spPr>
          <a:xfrm>
            <a:off x="4170266" y="511976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4443DC4-DABF-96AF-890E-F2F39683ABDE}"/>
              </a:ext>
            </a:extLst>
          </p:cNvPr>
          <p:cNvSpPr/>
          <p:nvPr/>
        </p:nvSpPr>
        <p:spPr>
          <a:xfrm>
            <a:off x="4894944" y="511976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C9772293-478C-03CE-ED03-6CE2BF005796}"/>
              </a:ext>
            </a:extLst>
          </p:cNvPr>
          <p:cNvSpPr/>
          <p:nvPr/>
        </p:nvSpPr>
        <p:spPr>
          <a:xfrm>
            <a:off x="5619622" y="511976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D7E5F5A-FE56-4BB5-AE76-2073C3BDC71C}"/>
              </a:ext>
            </a:extLst>
          </p:cNvPr>
          <p:cNvSpPr/>
          <p:nvPr/>
        </p:nvSpPr>
        <p:spPr>
          <a:xfrm>
            <a:off x="6344300" y="51197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D203050F-A80B-BD7C-D6DB-A2AE43CC6703}"/>
              </a:ext>
            </a:extLst>
          </p:cNvPr>
          <p:cNvSpPr/>
          <p:nvPr/>
        </p:nvSpPr>
        <p:spPr>
          <a:xfrm>
            <a:off x="7068978" y="511976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8CCDE041-D689-CB76-DD3A-C47EAA6C9C28}"/>
              </a:ext>
            </a:extLst>
          </p:cNvPr>
          <p:cNvSpPr/>
          <p:nvPr/>
        </p:nvSpPr>
        <p:spPr>
          <a:xfrm>
            <a:off x="7793656" y="511976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F2D775D-2B97-F676-F5B9-2B676C301F67}"/>
              </a:ext>
            </a:extLst>
          </p:cNvPr>
          <p:cNvSpPr/>
          <p:nvPr/>
        </p:nvSpPr>
        <p:spPr>
          <a:xfrm>
            <a:off x="3445588" y="43804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BA0B4E6-8405-F8FB-8E46-D94C2CBEB96B}"/>
              </a:ext>
            </a:extLst>
          </p:cNvPr>
          <p:cNvSpPr/>
          <p:nvPr/>
        </p:nvSpPr>
        <p:spPr>
          <a:xfrm>
            <a:off x="4170266" y="43804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19C81F71-A89A-2461-074D-D943B33DFDD2}"/>
              </a:ext>
            </a:extLst>
          </p:cNvPr>
          <p:cNvSpPr/>
          <p:nvPr/>
        </p:nvSpPr>
        <p:spPr>
          <a:xfrm>
            <a:off x="5619622" y="43804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04A7EA31-7A6D-910E-124D-21A776E3B20C}"/>
              </a:ext>
            </a:extLst>
          </p:cNvPr>
          <p:cNvSpPr/>
          <p:nvPr/>
        </p:nvSpPr>
        <p:spPr>
          <a:xfrm>
            <a:off x="6344300" y="43804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5782050-D654-501E-2CE9-126361BCB505}"/>
              </a:ext>
            </a:extLst>
          </p:cNvPr>
          <p:cNvSpPr/>
          <p:nvPr/>
        </p:nvSpPr>
        <p:spPr>
          <a:xfrm>
            <a:off x="7068978" y="43804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5A7F00C1-43C7-E142-107C-9D7C2C97F1C9}"/>
              </a:ext>
            </a:extLst>
          </p:cNvPr>
          <p:cNvSpPr/>
          <p:nvPr/>
        </p:nvSpPr>
        <p:spPr>
          <a:xfrm>
            <a:off x="7793656" y="43804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490B1D4D-E1F3-E288-FEA5-447579692333}"/>
              </a:ext>
            </a:extLst>
          </p:cNvPr>
          <p:cNvSpPr/>
          <p:nvPr/>
        </p:nvSpPr>
        <p:spPr>
          <a:xfrm>
            <a:off x="3445588" y="21607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90763220-4A3A-F92D-AA4D-53E9A77D2C7D}"/>
              </a:ext>
            </a:extLst>
          </p:cNvPr>
          <p:cNvSpPr/>
          <p:nvPr/>
        </p:nvSpPr>
        <p:spPr>
          <a:xfrm>
            <a:off x="4170266" y="21607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3520BFE-76B4-B039-9571-645391C894B5}"/>
              </a:ext>
            </a:extLst>
          </p:cNvPr>
          <p:cNvSpPr/>
          <p:nvPr/>
        </p:nvSpPr>
        <p:spPr>
          <a:xfrm>
            <a:off x="5619622" y="21607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28B3F88E-1241-0AF4-1B65-FED409336D1A}"/>
              </a:ext>
            </a:extLst>
          </p:cNvPr>
          <p:cNvSpPr/>
          <p:nvPr/>
        </p:nvSpPr>
        <p:spPr>
          <a:xfrm>
            <a:off x="6344300" y="21607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366D68C9-CD20-DCD0-F296-145E676F05DF}"/>
              </a:ext>
            </a:extLst>
          </p:cNvPr>
          <p:cNvSpPr/>
          <p:nvPr/>
        </p:nvSpPr>
        <p:spPr>
          <a:xfrm>
            <a:off x="7068978" y="21607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0A9C0B5A-EDDE-9FFB-ACC0-E14424A0C167}"/>
              </a:ext>
            </a:extLst>
          </p:cNvPr>
          <p:cNvSpPr/>
          <p:nvPr/>
        </p:nvSpPr>
        <p:spPr>
          <a:xfrm>
            <a:off x="7793656" y="216072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27B60C90-4714-7C8E-25C5-69EF72F27FF1}"/>
              </a:ext>
            </a:extLst>
          </p:cNvPr>
          <p:cNvSpPr/>
          <p:nvPr/>
        </p:nvSpPr>
        <p:spPr>
          <a:xfrm>
            <a:off x="4158225" y="1420804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65CD4003-6627-6131-A51D-8C5672113F31}"/>
              </a:ext>
            </a:extLst>
          </p:cNvPr>
          <p:cNvSpPr/>
          <p:nvPr/>
        </p:nvSpPr>
        <p:spPr>
          <a:xfrm>
            <a:off x="3445587" y="142080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608C03AF-4EBD-1F9A-9871-068F1F150369}"/>
              </a:ext>
            </a:extLst>
          </p:cNvPr>
          <p:cNvSpPr/>
          <p:nvPr/>
        </p:nvSpPr>
        <p:spPr>
          <a:xfrm>
            <a:off x="4894944" y="1420805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873C2ABB-D084-A984-39E5-BEFAD9B70CA0}"/>
              </a:ext>
            </a:extLst>
          </p:cNvPr>
          <p:cNvSpPr/>
          <p:nvPr/>
        </p:nvSpPr>
        <p:spPr>
          <a:xfrm>
            <a:off x="5619622" y="142080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776CD1DC-19AB-B9BD-2A95-55EE023393CD}"/>
              </a:ext>
            </a:extLst>
          </p:cNvPr>
          <p:cNvSpPr/>
          <p:nvPr/>
        </p:nvSpPr>
        <p:spPr>
          <a:xfrm>
            <a:off x="6344300" y="142080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90DB5ED1-2F75-C2F3-81E2-335113B3A418}"/>
              </a:ext>
            </a:extLst>
          </p:cNvPr>
          <p:cNvSpPr/>
          <p:nvPr/>
        </p:nvSpPr>
        <p:spPr>
          <a:xfrm>
            <a:off x="7068978" y="1420805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E0B98951-E02F-FCB4-1052-F41C6C16E834}"/>
              </a:ext>
            </a:extLst>
          </p:cNvPr>
          <p:cNvSpPr/>
          <p:nvPr/>
        </p:nvSpPr>
        <p:spPr>
          <a:xfrm>
            <a:off x="7793656" y="142080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F4875BE9-F7D8-13A9-1CEE-CEF28C93BB76}"/>
              </a:ext>
            </a:extLst>
          </p:cNvPr>
          <p:cNvSpPr/>
          <p:nvPr/>
        </p:nvSpPr>
        <p:spPr>
          <a:xfrm>
            <a:off x="3445588" y="36405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EE637CB-B5DD-E0FF-A478-A2250292E9F3}"/>
              </a:ext>
            </a:extLst>
          </p:cNvPr>
          <p:cNvSpPr/>
          <p:nvPr/>
        </p:nvSpPr>
        <p:spPr>
          <a:xfrm>
            <a:off x="4170266" y="36405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6B9B0247-E900-4BD7-F9B6-CBADB026FC01}"/>
              </a:ext>
            </a:extLst>
          </p:cNvPr>
          <p:cNvSpPr/>
          <p:nvPr/>
        </p:nvSpPr>
        <p:spPr>
          <a:xfrm>
            <a:off x="4894944" y="364055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3902AEAF-0079-FBF9-5973-181060CB628A}"/>
              </a:ext>
            </a:extLst>
          </p:cNvPr>
          <p:cNvSpPr/>
          <p:nvPr/>
        </p:nvSpPr>
        <p:spPr>
          <a:xfrm>
            <a:off x="5619622" y="36405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392581B-439D-8FD4-CE32-BFE39AEEB4F9}"/>
              </a:ext>
            </a:extLst>
          </p:cNvPr>
          <p:cNvSpPr/>
          <p:nvPr/>
        </p:nvSpPr>
        <p:spPr>
          <a:xfrm>
            <a:off x="6344300" y="36405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EE593B0-6ED4-3C19-FE8C-506D5C7F75A0}"/>
              </a:ext>
            </a:extLst>
          </p:cNvPr>
          <p:cNvSpPr/>
          <p:nvPr/>
        </p:nvSpPr>
        <p:spPr>
          <a:xfrm>
            <a:off x="7068978" y="364055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7AF09525-AD42-13DA-E9AF-2E8179A44904}"/>
              </a:ext>
            </a:extLst>
          </p:cNvPr>
          <p:cNvSpPr/>
          <p:nvPr/>
        </p:nvSpPr>
        <p:spPr>
          <a:xfrm>
            <a:off x="7793656" y="364055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DB363355-16C8-7EFE-3F29-6BA9FD335CB2}"/>
              </a:ext>
            </a:extLst>
          </p:cNvPr>
          <p:cNvSpPr/>
          <p:nvPr/>
        </p:nvSpPr>
        <p:spPr>
          <a:xfrm>
            <a:off x="3445588" y="29006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0B36F1F-0E27-7CA1-CE99-C7BBB5DC9B77}"/>
              </a:ext>
            </a:extLst>
          </p:cNvPr>
          <p:cNvSpPr/>
          <p:nvPr/>
        </p:nvSpPr>
        <p:spPr>
          <a:xfrm>
            <a:off x="4170266" y="29006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BC6123A5-13AA-8A78-0664-2986399C29E3}"/>
              </a:ext>
            </a:extLst>
          </p:cNvPr>
          <p:cNvSpPr/>
          <p:nvPr/>
        </p:nvSpPr>
        <p:spPr>
          <a:xfrm>
            <a:off x="4894944" y="29006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AE38B8B5-0A3A-D727-57BA-A1DE010046D2}"/>
              </a:ext>
            </a:extLst>
          </p:cNvPr>
          <p:cNvSpPr/>
          <p:nvPr/>
        </p:nvSpPr>
        <p:spPr>
          <a:xfrm>
            <a:off x="5619622" y="29006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8E2088B6-D763-4163-ADE9-8FBBC7936388}"/>
              </a:ext>
            </a:extLst>
          </p:cNvPr>
          <p:cNvSpPr/>
          <p:nvPr/>
        </p:nvSpPr>
        <p:spPr>
          <a:xfrm>
            <a:off x="6344300" y="29006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8CA0CF0F-187E-E224-D1D3-0F921D5DD676}"/>
              </a:ext>
            </a:extLst>
          </p:cNvPr>
          <p:cNvSpPr/>
          <p:nvPr/>
        </p:nvSpPr>
        <p:spPr>
          <a:xfrm>
            <a:off x="7068978" y="29006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85F859BB-45FD-A72B-CB95-B2466D5D402A}"/>
              </a:ext>
            </a:extLst>
          </p:cNvPr>
          <p:cNvSpPr/>
          <p:nvPr/>
        </p:nvSpPr>
        <p:spPr>
          <a:xfrm>
            <a:off x="7793656" y="290063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2BF00E55-DD06-DDF1-8746-BA1C3A6ACA39}"/>
              </a:ext>
            </a:extLst>
          </p:cNvPr>
          <p:cNvSpPr/>
          <p:nvPr/>
        </p:nvSpPr>
        <p:spPr>
          <a:xfrm>
            <a:off x="4894944" y="438046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3BC2628D-7B20-FBC7-EC8F-DBAC3041D574}"/>
              </a:ext>
            </a:extLst>
          </p:cNvPr>
          <p:cNvSpPr/>
          <p:nvPr/>
        </p:nvSpPr>
        <p:spPr>
          <a:xfrm>
            <a:off x="4894944" y="21607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D9060713-E96E-87EA-83F8-8259287D3FFA}"/>
              </a:ext>
            </a:extLst>
          </p:cNvPr>
          <p:cNvSpPr/>
          <p:nvPr/>
        </p:nvSpPr>
        <p:spPr>
          <a:xfrm>
            <a:off x="1391956" y="2422251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←</a:t>
            </a:r>
            <a:endParaRPr lang="de-DE" dirty="0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B08363FE-EB55-103B-07CE-13B3ACA70D4C}"/>
              </a:ext>
            </a:extLst>
          </p:cNvPr>
          <p:cNvSpPr/>
          <p:nvPr/>
        </p:nvSpPr>
        <p:spPr>
          <a:xfrm>
            <a:off x="2448710" y="3156937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Reset</a:t>
            </a:r>
            <a:endParaRPr lang="de-DE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1D9B0416-D157-0998-AEB0-DD3DA24841CA}"/>
              </a:ext>
            </a:extLst>
          </p:cNvPr>
          <p:cNvSpPr/>
          <p:nvPr/>
        </p:nvSpPr>
        <p:spPr>
          <a:xfrm flipV="1">
            <a:off x="9612804" y="2413129"/>
            <a:ext cx="800702" cy="800702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←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DF5CF76-912E-39A8-4F93-34004947AED9}"/>
              </a:ext>
            </a:extLst>
          </p:cNvPr>
          <p:cNvSpPr/>
          <p:nvPr/>
        </p:nvSpPr>
        <p:spPr>
          <a:xfrm flipV="1">
            <a:off x="8643424" y="3142635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↑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64025997-819A-1A62-B31C-2451C973A54A}"/>
              </a:ext>
            </a:extLst>
          </p:cNvPr>
          <p:cNvSpPr/>
          <p:nvPr/>
        </p:nvSpPr>
        <p:spPr>
          <a:xfrm>
            <a:off x="5369386" y="682473"/>
            <a:ext cx="876411" cy="2399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12C9DB4A-5E1C-796A-4162-99CECD5497F9}"/>
              </a:ext>
            </a:extLst>
          </p:cNvPr>
          <p:cNvSpPr/>
          <p:nvPr/>
        </p:nvSpPr>
        <p:spPr>
          <a:xfrm>
            <a:off x="5898296" y="426899"/>
            <a:ext cx="161746" cy="2973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7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7" presetClass="emph" presetSubtype="0" fill="remove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27" presetClass="emph" presetSubtype="0" fill="remove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5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7" presetClass="emph" presetSubtype="0" fill="remove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1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2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750"/>
                            </p:stCondLst>
                            <p:childTnLst>
                              <p:par>
                                <p:cTn id="35" presetID="27" presetClass="emph" presetSubtype="0" fill="remove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7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7" presetClass="emph" presetSubtype="0" fill="remove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3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4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250"/>
                            </p:stCondLst>
                            <p:childTnLst>
                              <p:par>
                                <p:cTn id="47" presetID="27" presetClass="emph" presetSubtype="0" fill="remove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9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0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7" presetClass="emph" presetSubtype="0" fill="remove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5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6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750"/>
                            </p:stCondLst>
                            <p:childTnLst>
                              <p:par>
                                <p:cTn id="59" presetID="27" presetClass="emph" presetSubtype="0" fill="remove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1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2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7" presetClass="emph" presetSubtype="0" fill="remove" grpId="1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7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8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250"/>
                            </p:stCondLst>
                            <p:childTnLst>
                              <p:par>
                                <p:cTn id="71" presetID="27" presetClass="emph" presetSubtype="0" fill="remove" grpId="1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3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4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7" presetClass="emph" presetSubtype="0" fill="remove" grpId="1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9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0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9750"/>
                            </p:stCondLst>
                            <p:childTnLst>
                              <p:par>
                                <p:cTn id="83" presetID="27" presetClass="emph" presetSubtype="0" fill="remove" grpId="1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5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6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7" presetClass="emph" presetSubtype="0" fill="remove" grpId="14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1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2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9" grpId="1" animBg="1"/>
      <p:bldP spid="59" grpId="2" animBg="1"/>
      <p:bldP spid="59" grpId="3" animBg="1"/>
      <p:bldP spid="59" grpId="4" animBg="1"/>
      <p:bldP spid="59" grpId="5" animBg="1"/>
      <p:bldP spid="59" grpId="6" animBg="1"/>
      <p:bldP spid="59" grpId="7" animBg="1"/>
      <p:bldP spid="59" grpId="8" animBg="1"/>
      <p:bldP spid="59" grpId="9" animBg="1"/>
      <p:bldP spid="59" grpId="10" animBg="1"/>
      <p:bldP spid="59" grpId="11" animBg="1"/>
      <p:bldP spid="59" grpId="12" animBg="1"/>
      <p:bldP spid="59" grpId="13" animBg="1"/>
      <p:bldP spid="59" grpId="14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D44969E-9A72-0A32-DDC4-CBD51F47F58C}"/>
              </a:ext>
            </a:extLst>
          </p:cNvPr>
          <p:cNvGrpSpPr/>
          <p:nvPr/>
        </p:nvGrpSpPr>
        <p:grpSpPr>
          <a:xfrm>
            <a:off x="1143760" y="1560638"/>
            <a:ext cx="1894301" cy="2629181"/>
            <a:chOff x="1754155" y="2957803"/>
            <a:chExt cx="1343608" cy="205273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19D50B2-CF0F-3581-8DBC-19DADCCE6516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325BA36B-4BCC-EA02-D797-D5E65B37EC1F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271882A-39CB-DB81-E3AA-46DEC20EA7D8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994D1B8-FFD9-DCAE-E722-D281137A6DD6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6DA7EC6-1EFA-5F01-5E67-9B4A048ED7A4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C5B9BD1-DC88-4957-1192-B5DF4AEE3ECC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1E158B3-51FF-92B9-57C5-F66C734C5502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AF67D93-7299-FFA4-C837-9C2DE7C3324B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765C3106-798B-040F-B31A-387B7C040B90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B88EBC6-DAB9-7E3C-9447-A7A22399E60D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5A52807-C326-FA07-FFC1-7AF4E841718B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3B53859-CC16-0CE0-786F-62F566A613C8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E4F9FAFD-BFD8-D167-EA31-0D6D2BC81AF5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ADA125A7-CCB6-C0D0-8EFB-967AB668BA88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281917B9-9CD2-39A8-A27A-E6E454405CC7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E618AF6D-C07B-02B9-682B-096C6725F1FD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E00831D-3DE9-E64C-8C88-3B1196F081D5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0972805C-095F-1F4F-171D-EED1825783AB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CAC1CDA4-2022-9A1E-CBAC-A0A3AEB077F2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660E345-7D21-C20A-C661-D516E5C9E0FA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D854223E-4115-F0F8-BFE2-CAE0446767FC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50A0B816-EFBF-AE4C-410D-2680CBD4A873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E477E2D7-5B70-F473-FB46-11D2052FC0B3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6A4D8F8-8761-1E49-5854-23332145076A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F237C27-5DAA-56A8-60AE-FEACF2BF6361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E99646FB-DDB9-DD84-D276-3A39E3C109F7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C389E34-DDF1-828D-0BC8-AE2616C44A24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502FDC2B-1AC4-F124-16B2-8706CD269FAB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51420C60-3BF9-2B6A-E7B5-18C136967351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78644C31-CD56-4905-3A3B-C87E8DEB12EA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FD00AB5-F553-1F1D-65EF-41C9DF51D48E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138262D1-ACFA-20F9-AA6C-7AAC5B5C4C6C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B0CBEB79-727A-5CF5-6BE7-57BAD33B215A}"/>
              </a:ext>
            </a:extLst>
          </p:cNvPr>
          <p:cNvSpPr/>
          <p:nvPr/>
        </p:nvSpPr>
        <p:spPr>
          <a:xfrm>
            <a:off x="901755" y="92239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A1BB937B-54B9-92AA-9E65-4A7BA2235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126" y="2333248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Ellipse 39">
            <a:extLst>
              <a:ext uri="{FF2B5EF4-FFF2-40B4-BE49-F238E27FC236}">
                <a16:creationId xmlns:a16="http://schemas.microsoft.com/office/drawing/2014/main" id="{AE926122-A59A-4A35-E4E9-F27972A99679}"/>
              </a:ext>
            </a:extLst>
          </p:cNvPr>
          <p:cNvSpPr/>
          <p:nvPr/>
        </p:nvSpPr>
        <p:spPr>
          <a:xfrm>
            <a:off x="3445588" y="511976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7426195-2491-8420-70F1-751C9AE0E1A7}"/>
              </a:ext>
            </a:extLst>
          </p:cNvPr>
          <p:cNvSpPr/>
          <p:nvPr/>
        </p:nvSpPr>
        <p:spPr>
          <a:xfrm>
            <a:off x="4170266" y="511976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4443DC4-DABF-96AF-890E-F2F39683ABDE}"/>
              </a:ext>
            </a:extLst>
          </p:cNvPr>
          <p:cNvSpPr/>
          <p:nvPr/>
        </p:nvSpPr>
        <p:spPr>
          <a:xfrm>
            <a:off x="4894944" y="511976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C9772293-478C-03CE-ED03-6CE2BF005796}"/>
              </a:ext>
            </a:extLst>
          </p:cNvPr>
          <p:cNvSpPr/>
          <p:nvPr/>
        </p:nvSpPr>
        <p:spPr>
          <a:xfrm>
            <a:off x="5619622" y="511976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D7E5F5A-FE56-4BB5-AE76-2073C3BDC71C}"/>
              </a:ext>
            </a:extLst>
          </p:cNvPr>
          <p:cNvSpPr/>
          <p:nvPr/>
        </p:nvSpPr>
        <p:spPr>
          <a:xfrm>
            <a:off x="6344300" y="51197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D203050F-A80B-BD7C-D6DB-A2AE43CC6703}"/>
              </a:ext>
            </a:extLst>
          </p:cNvPr>
          <p:cNvSpPr/>
          <p:nvPr/>
        </p:nvSpPr>
        <p:spPr>
          <a:xfrm>
            <a:off x="7068978" y="511976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8CCDE041-D689-CB76-DD3A-C47EAA6C9C28}"/>
              </a:ext>
            </a:extLst>
          </p:cNvPr>
          <p:cNvSpPr/>
          <p:nvPr/>
        </p:nvSpPr>
        <p:spPr>
          <a:xfrm>
            <a:off x="7793656" y="511976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F2D775D-2B97-F676-F5B9-2B676C301F67}"/>
              </a:ext>
            </a:extLst>
          </p:cNvPr>
          <p:cNvSpPr/>
          <p:nvPr/>
        </p:nvSpPr>
        <p:spPr>
          <a:xfrm>
            <a:off x="3445588" y="43804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BA0B4E6-8405-F8FB-8E46-D94C2CBEB96B}"/>
              </a:ext>
            </a:extLst>
          </p:cNvPr>
          <p:cNvSpPr/>
          <p:nvPr/>
        </p:nvSpPr>
        <p:spPr>
          <a:xfrm>
            <a:off x="4170266" y="43804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19C81F71-A89A-2461-074D-D943B33DFDD2}"/>
              </a:ext>
            </a:extLst>
          </p:cNvPr>
          <p:cNvSpPr/>
          <p:nvPr/>
        </p:nvSpPr>
        <p:spPr>
          <a:xfrm>
            <a:off x="5619622" y="43804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04A7EA31-7A6D-910E-124D-21A776E3B20C}"/>
              </a:ext>
            </a:extLst>
          </p:cNvPr>
          <p:cNvSpPr/>
          <p:nvPr/>
        </p:nvSpPr>
        <p:spPr>
          <a:xfrm>
            <a:off x="6344300" y="43804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5782050-D654-501E-2CE9-126361BCB505}"/>
              </a:ext>
            </a:extLst>
          </p:cNvPr>
          <p:cNvSpPr/>
          <p:nvPr/>
        </p:nvSpPr>
        <p:spPr>
          <a:xfrm>
            <a:off x="7068978" y="43804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5A7F00C1-43C7-E142-107C-9D7C2C97F1C9}"/>
              </a:ext>
            </a:extLst>
          </p:cNvPr>
          <p:cNvSpPr/>
          <p:nvPr/>
        </p:nvSpPr>
        <p:spPr>
          <a:xfrm>
            <a:off x="7793656" y="43804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490B1D4D-E1F3-E288-FEA5-447579692333}"/>
              </a:ext>
            </a:extLst>
          </p:cNvPr>
          <p:cNvSpPr/>
          <p:nvPr/>
        </p:nvSpPr>
        <p:spPr>
          <a:xfrm>
            <a:off x="3445588" y="21607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90763220-4A3A-F92D-AA4D-53E9A77D2C7D}"/>
              </a:ext>
            </a:extLst>
          </p:cNvPr>
          <p:cNvSpPr/>
          <p:nvPr/>
        </p:nvSpPr>
        <p:spPr>
          <a:xfrm>
            <a:off x="4170266" y="21607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3520BFE-76B4-B039-9571-645391C894B5}"/>
              </a:ext>
            </a:extLst>
          </p:cNvPr>
          <p:cNvSpPr/>
          <p:nvPr/>
        </p:nvSpPr>
        <p:spPr>
          <a:xfrm>
            <a:off x="5619622" y="21607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28B3F88E-1241-0AF4-1B65-FED409336D1A}"/>
              </a:ext>
            </a:extLst>
          </p:cNvPr>
          <p:cNvSpPr/>
          <p:nvPr/>
        </p:nvSpPr>
        <p:spPr>
          <a:xfrm>
            <a:off x="6344300" y="21607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366D68C9-CD20-DCD0-F296-145E676F05DF}"/>
              </a:ext>
            </a:extLst>
          </p:cNvPr>
          <p:cNvSpPr/>
          <p:nvPr/>
        </p:nvSpPr>
        <p:spPr>
          <a:xfrm>
            <a:off x="7068978" y="21607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0A9C0B5A-EDDE-9FFB-ACC0-E14424A0C167}"/>
              </a:ext>
            </a:extLst>
          </p:cNvPr>
          <p:cNvSpPr/>
          <p:nvPr/>
        </p:nvSpPr>
        <p:spPr>
          <a:xfrm>
            <a:off x="7793656" y="216072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27B60C90-4714-7C8E-25C5-69EF72F27FF1}"/>
              </a:ext>
            </a:extLst>
          </p:cNvPr>
          <p:cNvSpPr/>
          <p:nvPr/>
        </p:nvSpPr>
        <p:spPr>
          <a:xfrm>
            <a:off x="4894943" y="1425825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65CD4003-6627-6131-A51D-8C5672113F31}"/>
              </a:ext>
            </a:extLst>
          </p:cNvPr>
          <p:cNvSpPr/>
          <p:nvPr/>
        </p:nvSpPr>
        <p:spPr>
          <a:xfrm>
            <a:off x="3445587" y="142080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608C03AF-4EBD-1F9A-9871-068F1F150369}"/>
              </a:ext>
            </a:extLst>
          </p:cNvPr>
          <p:cNvSpPr/>
          <p:nvPr/>
        </p:nvSpPr>
        <p:spPr>
          <a:xfrm>
            <a:off x="4184403" y="142080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873C2ABB-D084-A984-39E5-BEFAD9B70CA0}"/>
              </a:ext>
            </a:extLst>
          </p:cNvPr>
          <p:cNvSpPr/>
          <p:nvPr/>
        </p:nvSpPr>
        <p:spPr>
          <a:xfrm>
            <a:off x="5619622" y="142080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776CD1DC-19AB-B9BD-2A95-55EE023393CD}"/>
              </a:ext>
            </a:extLst>
          </p:cNvPr>
          <p:cNvSpPr/>
          <p:nvPr/>
        </p:nvSpPr>
        <p:spPr>
          <a:xfrm>
            <a:off x="6344300" y="142080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90DB5ED1-2F75-C2F3-81E2-335113B3A418}"/>
              </a:ext>
            </a:extLst>
          </p:cNvPr>
          <p:cNvSpPr/>
          <p:nvPr/>
        </p:nvSpPr>
        <p:spPr>
          <a:xfrm>
            <a:off x="7068978" y="1420805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E0B98951-E02F-FCB4-1052-F41C6C16E834}"/>
              </a:ext>
            </a:extLst>
          </p:cNvPr>
          <p:cNvSpPr/>
          <p:nvPr/>
        </p:nvSpPr>
        <p:spPr>
          <a:xfrm>
            <a:off x="7793656" y="142080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F4875BE9-F7D8-13A9-1CEE-CEF28C93BB76}"/>
              </a:ext>
            </a:extLst>
          </p:cNvPr>
          <p:cNvSpPr/>
          <p:nvPr/>
        </p:nvSpPr>
        <p:spPr>
          <a:xfrm>
            <a:off x="3445588" y="36405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EE637CB-B5DD-E0FF-A478-A2250292E9F3}"/>
              </a:ext>
            </a:extLst>
          </p:cNvPr>
          <p:cNvSpPr/>
          <p:nvPr/>
        </p:nvSpPr>
        <p:spPr>
          <a:xfrm>
            <a:off x="4170266" y="36405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6B9B0247-E900-4BD7-F9B6-CBADB026FC01}"/>
              </a:ext>
            </a:extLst>
          </p:cNvPr>
          <p:cNvSpPr/>
          <p:nvPr/>
        </p:nvSpPr>
        <p:spPr>
          <a:xfrm>
            <a:off x="4894944" y="364055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3902AEAF-0079-FBF9-5973-181060CB628A}"/>
              </a:ext>
            </a:extLst>
          </p:cNvPr>
          <p:cNvSpPr/>
          <p:nvPr/>
        </p:nvSpPr>
        <p:spPr>
          <a:xfrm>
            <a:off x="5619622" y="36405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392581B-439D-8FD4-CE32-BFE39AEEB4F9}"/>
              </a:ext>
            </a:extLst>
          </p:cNvPr>
          <p:cNvSpPr/>
          <p:nvPr/>
        </p:nvSpPr>
        <p:spPr>
          <a:xfrm>
            <a:off x="6344300" y="36405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EE593B0-6ED4-3C19-FE8C-506D5C7F75A0}"/>
              </a:ext>
            </a:extLst>
          </p:cNvPr>
          <p:cNvSpPr/>
          <p:nvPr/>
        </p:nvSpPr>
        <p:spPr>
          <a:xfrm>
            <a:off x="7068978" y="364055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7AF09525-AD42-13DA-E9AF-2E8179A44904}"/>
              </a:ext>
            </a:extLst>
          </p:cNvPr>
          <p:cNvSpPr/>
          <p:nvPr/>
        </p:nvSpPr>
        <p:spPr>
          <a:xfrm>
            <a:off x="7793656" y="364055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DB363355-16C8-7EFE-3F29-6BA9FD335CB2}"/>
              </a:ext>
            </a:extLst>
          </p:cNvPr>
          <p:cNvSpPr/>
          <p:nvPr/>
        </p:nvSpPr>
        <p:spPr>
          <a:xfrm>
            <a:off x="3445588" y="29006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0B36F1F-0E27-7CA1-CE99-C7BBB5DC9B77}"/>
              </a:ext>
            </a:extLst>
          </p:cNvPr>
          <p:cNvSpPr/>
          <p:nvPr/>
        </p:nvSpPr>
        <p:spPr>
          <a:xfrm>
            <a:off x="4170266" y="29006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BC6123A5-13AA-8A78-0664-2986399C29E3}"/>
              </a:ext>
            </a:extLst>
          </p:cNvPr>
          <p:cNvSpPr/>
          <p:nvPr/>
        </p:nvSpPr>
        <p:spPr>
          <a:xfrm>
            <a:off x="4894944" y="29006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AE38B8B5-0A3A-D727-57BA-A1DE010046D2}"/>
              </a:ext>
            </a:extLst>
          </p:cNvPr>
          <p:cNvSpPr/>
          <p:nvPr/>
        </p:nvSpPr>
        <p:spPr>
          <a:xfrm>
            <a:off x="5619622" y="29006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8E2088B6-D763-4163-ADE9-8FBBC7936388}"/>
              </a:ext>
            </a:extLst>
          </p:cNvPr>
          <p:cNvSpPr/>
          <p:nvPr/>
        </p:nvSpPr>
        <p:spPr>
          <a:xfrm>
            <a:off x="6344300" y="29006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8CA0CF0F-187E-E224-D1D3-0F921D5DD676}"/>
              </a:ext>
            </a:extLst>
          </p:cNvPr>
          <p:cNvSpPr/>
          <p:nvPr/>
        </p:nvSpPr>
        <p:spPr>
          <a:xfrm>
            <a:off x="7068978" y="29006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85F859BB-45FD-A72B-CB95-B2466D5D402A}"/>
              </a:ext>
            </a:extLst>
          </p:cNvPr>
          <p:cNvSpPr/>
          <p:nvPr/>
        </p:nvSpPr>
        <p:spPr>
          <a:xfrm>
            <a:off x="7793656" y="290063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2BF00E55-DD06-DDF1-8746-BA1C3A6ACA39}"/>
              </a:ext>
            </a:extLst>
          </p:cNvPr>
          <p:cNvSpPr/>
          <p:nvPr/>
        </p:nvSpPr>
        <p:spPr>
          <a:xfrm>
            <a:off x="4894944" y="438046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3BC2628D-7B20-FBC7-EC8F-DBAC3041D574}"/>
              </a:ext>
            </a:extLst>
          </p:cNvPr>
          <p:cNvSpPr/>
          <p:nvPr/>
        </p:nvSpPr>
        <p:spPr>
          <a:xfrm>
            <a:off x="4894944" y="21607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D9060713-E96E-87EA-83F8-8259287D3FFA}"/>
              </a:ext>
            </a:extLst>
          </p:cNvPr>
          <p:cNvSpPr/>
          <p:nvPr/>
        </p:nvSpPr>
        <p:spPr>
          <a:xfrm>
            <a:off x="1391956" y="2422251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←</a:t>
            </a:r>
            <a:endParaRPr lang="de-DE" dirty="0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B08363FE-EB55-103B-07CE-13B3ACA70D4C}"/>
              </a:ext>
            </a:extLst>
          </p:cNvPr>
          <p:cNvSpPr/>
          <p:nvPr/>
        </p:nvSpPr>
        <p:spPr>
          <a:xfrm>
            <a:off x="2448710" y="3156937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Reset</a:t>
            </a:r>
            <a:endParaRPr lang="de-DE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1D9B0416-D157-0998-AEB0-DD3DA24841CA}"/>
              </a:ext>
            </a:extLst>
          </p:cNvPr>
          <p:cNvSpPr/>
          <p:nvPr/>
        </p:nvSpPr>
        <p:spPr>
          <a:xfrm flipV="1">
            <a:off x="9612804" y="2413129"/>
            <a:ext cx="800702" cy="800702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←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DF5CF76-912E-39A8-4F93-34004947AED9}"/>
              </a:ext>
            </a:extLst>
          </p:cNvPr>
          <p:cNvSpPr/>
          <p:nvPr/>
        </p:nvSpPr>
        <p:spPr>
          <a:xfrm flipV="1">
            <a:off x="8643424" y="3142635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↑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64025997-819A-1A62-B31C-2451C973A54A}"/>
              </a:ext>
            </a:extLst>
          </p:cNvPr>
          <p:cNvSpPr/>
          <p:nvPr/>
        </p:nvSpPr>
        <p:spPr>
          <a:xfrm>
            <a:off x="5369386" y="682473"/>
            <a:ext cx="876411" cy="2399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12C9DB4A-5E1C-796A-4162-99CECD5497F9}"/>
              </a:ext>
            </a:extLst>
          </p:cNvPr>
          <p:cNvSpPr/>
          <p:nvPr/>
        </p:nvSpPr>
        <p:spPr>
          <a:xfrm>
            <a:off x="5898296" y="426899"/>
            <a:ext cx="161746" cy="2973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927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7" presetClass="emph" presetSubtype="0" fill="remove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27" presetClass="emph" presetSubtype="0" fill="remove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5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7" presetClass="emph" presetSubtype="0" fill="remove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1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2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750"/>
                            </p:stCondLst>
                            <p:childTnLst>
                              <p:par>
                                <p:cTn id="35" presetID="27" presetClass="emph" presetSubtype="0" fill="remove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7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7" presetClass="emph" presetSubtype="0" fill="remove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3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4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250"/>
                            </p:stCondLst>
                            <p:childTnLst>
                              <p:par>
                                <p:cTn id="47" presetID="27" presetClass="emph" presetSubtype="0" fill="remove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9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0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7" presetClass="emph" presetSubtype="0" fill="remove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5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6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750"/>
                            </p:stCondLst>
                            <p:childTnLst>
                              <p:par>
                                <p:cTn id="59" presetID="27" presetClass="emph" presetSubtype="0" fill="remove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1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2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7" presetClass="emph" presetSubtype="0" fill="remove" grpId="1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7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8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250"/>
                            </p:stCondLst>
                            <p:childTnLst>
                              <p:par>
                                <p:cTn id="71" presetID="27" presetClass="emph" presetSubtype="0" fill="remove" grpId="1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3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4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7" presetClass="emph" presetSubtype="0" fill="remove" grpId="1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9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0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9750"/>
                            </p:stCondLst>
                            <p:childTnLst>
                              <p:par>
                                <p:cTn id="83" presetID="27" presetClass="emph" presetSubtype="0" fill="remove" grpId="1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5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6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7" presetClass="emph" presetSubtype="0" fill="remove" grpId="14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1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2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9" grpId="1" animBg="1"/>
      <p:bldP spid="59" grpId="2" animBg="1"/>
      <p:bldP spid="59" grpId="3" animBg="1"/>
      <p:bldP spid="59" grpId="4" animBg="1"/>
      <p:bldP spid="59" grpId="5" animBg="1"/>
      <p:bldP spid="59" grpId="6" animBg="1"/>
      <p:bldP spid="59" grpId="7" animBg="1"/>
      <p:bldP spid="59" grpId="8" animBg="1"/>
      <p:bldP spid="59" grpId="9" animBg="1"/>
      <p:bldP spid="59" grpId="10" animBg="1"/>
      <p:bldP spid="59" grpId="11" animBg="1"/>
      <p:bldP spid="59" grpId="12" animBg="1"/>
      <p:bldP spid="59" grpId="13" animBg="1"/>
      <p:bldP spid="59" grpId="14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D44969E-9A72-0A32-DDC4-CBD51F47F58C}"/>
              </a:ext>
            </a:extLst>
          </p:cNvPr>
          <p:cNvGrpSpPr/>
          <p:nvPr/>
        </p:nvGrpSpPr>
        <p:grpSpPr>
          <a:xfrm>
            <a:off x="1143760" y="1560638"/>
            <a:ext cx="1894301" cy="2629181"/>
            <a:chOff x="1754155" y="2957803"/>
            <a:chExt cx="1343608" cy="205273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19D50B2-CF0F-3581-8DBC-19DADCCE6516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325BA36B-4BCC-EA02-D797-D5E65B37EC1F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271882A-39CB-DB81-E3AA-46DEC20EA7D8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994D1B8-FFD9-DCAE-E722-D281137A6DD6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6DA7EC6-1EFA-5F01-5E67-9B4A048ED7A4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C5B9BD1-DC88-4957-1192-B5DF4AEE3ECC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1E158B3-51FF-92B9-57C5-F66C734C5502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AF67D93-7299-FFA4-C837-9C2DE7C3324B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765C3106-798B-040F-B31A-387B7C040B90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B88EBC6-DAB9-7E3C-9447-A7A22399E60D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5A52807-C326-FA07-FFC1-7AF4E841718B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3B53859-CC16-0CE0-786F-62F566A613C8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E4F9FAFD-BFD8-D167-EA31-0D6D2BC81AF5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ADA125A7-CCB6-C0D0-8EFB-967AB668BA88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281917B9-9CD2-39A8-A27A-E6E454405CC7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E618AF6D-C07B-02B9-682B-096C6725F1FD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E00831D-3DE9-E64C-8C88-3B1196F081D5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0972805C-095F-1F4F-171D-EED1825783AB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CAC1CDA4-2022-9A1E-CBAC-A0A3AEB077F2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660E345-7D21-C20A-C661-D516E5C9E0FA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D854223E-4115-F0F8-BFE2-CAE0446767FC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50A0B816-EFBF-AE4C-410D-2680CBD4A873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E477E2D7-5B70-F473-FB46-11D2052FC0B3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6A4D8F8-8761-1E49-5854-23332145076A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F237C27-5DAA-56A8-60AE-FEACF2BF6361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E99646FB-DDB9-DD84-D276-3A39E3C109F7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C389E34-DDF1-828D-0BC8-AE2616C44A24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502FDC2B-1AC4-F124-16B2-8706CD269FAB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51420C60-3BF9-2B6A-E7B5-18C136967351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78644C31-CD56-4905-3A3B-C87E8DEB12EA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FD00AB5-F553-1F1D-65EF-41C9DF51D48E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138262D1-ACFA-20F9-AA6C-7AAC5B5C4C6C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B0CBEB79-727A-5CF5-6BE7-57BAD33B215A}"/>
              </a:ext>
            </a:extLst>
          </p:cNvPr>
          <p:cNvSpPr/>
          <p:nvPr/>
        </p:nvSpPr>
        <p:spPr>
          <a:xfrm>
            <a:off x="901755" y="92239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A1BB937B-54B9-92AA-9E65-4A7BA2235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126" y="2333248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Ellipse 39">
            <a:extLst>
              <a:ext uri="{FF2B5EF4-FFF2-40B4-BE49-F238E27FC236}">
                <a16:creationId xmlns:a16="http://schemas.microsoft.com/office/drawing/2014/main" id="{AE926122-A59A-4A35-E4E9-F27972A99679}"/>
              </a:ext>
            </a:extLst>
          </p:cNvPr>
          <p:cNvSpPr/>
          <p:nvPr/>
        </p:nvSpPr>
        <p:spPr>
          <a:xfrm>
            <a:off x="3445588" y="511976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7426195-2491-8420-70F1-751C9AE0E1A7}"/>
              </a:ext>
            </a:extLst>
          </p:cNvPr>
          <p:cNvSpPr/>
          <p:nvPr/>
        </p:nvSpPr>
        <p:spPr>
          <a:xfrm>
            <a:off x="4170266" y="511976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4443DC4-DABF-96AF-890E-F2F39683ABDE}"/>
              </a:ext>
            </a:extLst>
          </p:cNvPr>
          <p:cNvSpPr/>
          <p:nvPr/>
        </p:nvSpPr>
        <p:spPr>
          <a:xfrm>
            <a:off x="4894944" y="511976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C9772293-478C-03CE-ED03-6CE2BF005796}"/>
              </a:ext>
            </a:extLst>
          </p:cNvPr>
          <p:cNvSpPr/>
          <p:nvPr/>
        </p:nvSpPr>
        <p:spPr>
          <a:xfrm>
            <a:off x="5619622" y="511976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D7E5F5A-FE56-4BB5-AE76-2073C3BDC71C}"/>
              </a:ext>
            </a:extLst>
          </p:cNvPr>
          <p:cNvSpPr/>
          <p:nvPr/>
        </p:nvSpPr>
        <p:spPr>
          <a:xfrm>
            <a:off x="6344300" y="51197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D203050F-A80B-BD7C-D6DB-A2AE43CC6703}"/>
              </a:ext>
            </a:extLst>
          </p:cNvPr>
          <p:cNvSpPr/>
          <p:nvPr/>
        </p:nvSpPr>
        <p:spPr>
          <a:xfrm>
            <a:off x="7068978" y="511976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8CCDE041-D689-CB76-DD3A-C47EAA6C9C28}"/>
              </a:ext>
            </a:extLst>
          </p:cNvPr>
          <p:cNvSpPr/>
          <p:nvPr/>
        </p:nvSpPr>
        <p:spPr>
          <a:xfrm>
            <a:off x="7793656" y="511976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F2D775D-2B97-F676-F5B9-2B676C301F67}"/>
              </a:ext>
            </a:extLst>
          </p:cNvPr>
          <p:cNvSpPr/>
          <p:nvPr/>
        </p:nvSpPr>
        <p:spPr>
          <a:xfrm>
            <a:off x="3445588" y="43804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BA0B4E6-8405-F8FB-8E46-D94C2CBEB96B}"/>
              </a:ext>
            </a:extLst>
          </p:cNvPr>
          <p:cNvSpPr/>
          <p:nvPr/>
        </p:nvSpPr>
        <p:spPr>
          <a:xfrm>
            <a:off x="4170266" y="43804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19C81F71-A89A-2461-074D-D943B33DFDD2}"/>
              </a:ext>
            </a:extLst>
          </p:cNvPr>
          <p:cNvSpPr/>
          <p:nvPr/>
        </p:nvSpPr>
        <p:spPr>
          <a:xfrm>
            <a:off x="5619622" y="43804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04A7EA31-7A6D-910E-124D-21A776E3B20C}"/>
              </a:ext>
            </a:extLst>
          </p:cNvPr>
          <p:cNvSpPr/>
          <p:nvPr/>
        </p:nvSpPr>
        <p:spPr>
          <a:xfrm>
            <a:off x="6344300" y="43804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5782050-D654-501E-2CE9-126361BCB505}"/>
              </a:ext>
            </a:extLst>
          </p:cNvPr>
          <p:cNvSpPr/>
          <p:nvPr/>
        </p:nvSpPr>
        <p:spPr>
          <a:xfrm>
            <a:off x="7068978" y="43804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5A7F00C1-43C7-E142-107C-9D7C2C97F1C9}"/>
              </a:ext>
            </a:extLst>
          </p:cNvPr>
          <p:cNvSpPr/>
          <p:nvPr/>
        </p:nvSpPr>
        <p:spPr>
          <a:xfrm>
            <a:off x="7793656" y="43804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490B1D4D-E1F3-E288-FEA5-447579692333}"/>
              </a:ext>
            </a:extLst>
          </p:cNvPr>
          <p:cNvSpPr/>
          <p:nvPr/>
        </p:nvSpPr>
        <p:spPr>
          <a:xfrm>
            <a:off x="3445588" y="21607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90763220-4A3A-F92D-AA4D-53E9A77D2C7D}"/>
              </a:ext>
            </a:extLst>
          </p:cNvPr>
          <p:cNvSpPr/>
          <p:nvPr/>
        </p:nvSpPr>
        <p:spPr>
          <a:xfrm>
            <a:off x="4170266" y="21607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3520BFE-76B4-B039-9571-645391C894B5}"/>
              </a:ext>
            </a:extLst>
          </p:cNvPr>
          <p:cNvSpPr/>
          <p:nvPr/>
        </p:nvSpPr>
        <p:spPr>
          <a:xfrm>
            <a:off x="5619622" y="21607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28B3F88E-1241-0AF4-1B65-FED409336D1A}"/>
              </a:ext>
            </a:extLst>
          </p:cNvPr>
          <p:cNvSpPr/>
          <p:nvPr/>
        </p:nvSpPr>
        <p:spPr>
          <a:xfrm>
            <a:off x="6344300" y="21607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366D68C9-CD20-DCD0-F296-145E676F05DF}"/>
              </a:ext>
            </a:extLst>
          </p:cNvPr>
          <p:cNvSpPr/>
          <p:nvPr/>
        </p:nvSpPr>
        <p:spPr>
          <a:xfrm>
            <a:off x="7068978" y="21607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0A9C0B5A-EDDE-9FFB-ACC0-E14424A0C167}"/>
              </a:ext>
            </a:extLst>
          </p:cNvPr>
          <p:cNvSpPr/>
          <p:nvPr/>
        </p:nvSpPr>
        <p:spPr>
          <a:xfrm>
            <a:off x="7793656" y="216072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27B60C90-4714-7C8E-25C5-69EF72F27FF1}"/>
              </a:ext>
            </a:extLst>
          </p:cNvPr>
          <p:cNvSpPr/>
          <p:nvPr/>
        </p:nvSpPr>
        <p:spPr>
          <a:xfrm>
            <a:off x="4184403" y="142628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65CD4003-6627-6131-A51D-8C5672113F31}"/>
              </a:ext>
            </a:extLst>
          </p:cNvPr>
          <p:cNvSpPr/>
          <p:nvPr/>
        </p:nvSpPr>
        <p:spPr>
          <a:xfrm>
            <a:off x="3445587" y="142080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608C03AF-4EBD-1F9A-9871-068F1F150369}"/>
              </a:ext>
            </a:extLst>
          </p:cNvPr>
          <p:cNvSpPr/>
          <p:nvPr/>
        </p:nvSpPr>
        <p:spPr>
          <a:xfrm>
            <a:off x="4902012" y="142080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873C2ABB-D084-A984-39E5-BEFAD9B70CA0}"/>
              </a:ext>
            </a:extLst>
          </p:cNvPr>
          <p:cNvSpPr/>
          <p:nvPr/>
        </p:nvSpPr>
        <p:spPr>
          <a:xfrm>
            <a:off x="5619622" y="142080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776CD1DC-19AB-B9BD-2A95-55EE023393CD}"/>
              </a:ext>
            </a:extLst>
          </p:cNvPr>
          <p:cNvSpPr/>
          <p:nvPr/>
        </p:nvSpPr>
        <p:spPr>
          <a:xfrm>
            <a:off x="6344300" y="142080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90DB5ED1-2F75-C2F3-81E2-335113B3A418}"/>
              </a:ext>
            </a:extLst>
          </p:cNvPr>
          <p:cNvSpPr/>
          <p:nvPr/>
        </p:nvSpPr>
        <p:spPr>
          <a:xfrm>
            <a:off x="7068978" y="1420805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E0B98951-E02F-FCB4-1052-F41C6C16E834}"/>
              </a:ext>
            </a:extLst>
          </p:cNvPr>
          <p:cNvSpPr/>
          <p:nvPr/>
        </p:nvSpPr>
        <p:spPr>
          <a:xfrm>
            <a:off x="7793656" y="142080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F4875BE9-F7D8-13A9-1CEE-CEF28C93BB76}"/>
              </a:ext>
            </a:extLst>
          </p:cNvPr>
          <p:cNvSpPr/>
          <p:nvPr/>
        </p:nvSpPr>
        <p:spPr>
          <a:xfrm>
            <a:off x="3445588" y="36405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EE637CB-B5DD-E0FF-A478-A2250292E9F3}"/>
              </a:ext>
            </a:extLst>
          </p:cNvPr>
          <p:cNvSpPr/>
          <p:nvPr/>
        </p:nvSpPr>
        <p:spPr>
          <a:xfrm>
            <a:off x="4170266" y="36405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6B9B0247-E900-4BD7-F9B6-CBADB026FC01}"/>
              </a:ext>
            </a:extLst>
          </p:cNvPr>
          <p:cNvSpPr/>
          <p:nvPr/>
        </p:nvSpPr>
        <p:spPr>
          <a:xfrm>
            <a:off x="4894944" y="364055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3902AEAF-0079-FBF9-5973-181060CB628A}"/>
              </a:ext>
            </a:extLst>
          </p:cNvPr>
          <p:cNvSpPr/>
          <p:nvPr/>
        </p:nvSpPr>
        <p:spPr>
          <a:xfrm>
            <a:off x="5619622" y="36405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392581B-439D-8FD4-CE32-BFE39AEEB4F9}"/>
              </a:ext>
            </a:extLst>
          </p:cNvPr>
          <p:cNvSpPr/>
          <p:nvPr/>
        </p:nvSpPr>
        <p:spPr>
          <a:xfrm>
            <a:off x="6344300" y="36405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EE593B0-6ED4-3C19-FE8C-506D5C7F75A0}"/>
              </a:ext>
            </a:extLst>
          </p:cNvPr>
          <p:cNvSpPr/>
          <p:nvPr/>
        </p:nvSpPr>
        <p:spPr>
          <a:xfrm>
            <a:off x="7068978" y="364055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7AF09525-AD42-13DA-E9AF-2E8179A44904}"/>
              </a:ext>
            </a:extLst>
          </p:cNvPr>
          <p:cNvSpPr/>
          <p:nvPr/>
        </p:nvSpPr>
        <p:spPr>
          <a:xfrm>
            <a:off x="7793656" y="364055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DB363355-16C8-7EFE-3F29-6BA9FD335CB2}"/>
              </a:ext>
            </a:extLst>
          </p:cNvPr>
          <p:cNvSpPr/>
          <p:nvPr/>
        </p:nvSpPr>
        <p:spPr>
          <a:xfrm>
            <a:off x="3445588" y="29006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0B36F1F-0E27-7CA1-CE99-C7BBB5DC9B77}"/>
              </a:ext>
            </a:extLst>
          </p:cNvPr>
          <p:cNvSpPr/>
          <p:nvPr/>
        </p:nvSpPr>
        <p:spPr>
          <a:xfrm>
            <a:off x="4170266" y="29006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BC6123A5-13AA-8A78-0664-2986399C29E3}"/>
              </a:ext>
            </a:extLst>
          </p:cNvPr>
          <p:cNvSpPr/>
          <p:nvPr/>
        </p:nvSpPr>
        <p:spPr>
          <a:xfrm>
            <a:off x="4894944" y="29006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AE38B8B5-0A3A-D727-57BA-A1DE010046D2}"/>
              </a:ext>
            </a:extLst>
          </p:cNvPr>
          <p:cNvSpPr/>
          <p:nvPr/>
        </p:nvSpPr>
        <p:spPr>
          <a:xfrm>
            <a:off x="5619622" y="29006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8E2088B6-D763-4163-ADE9-8FBBC7936388}"/>
              </a:ext>
            </a:extLst>
          </p:cNvPr>
          <p:cNvSpPr/>
          <p:nvPr/>
        </p:nvSpPr>
        <p:spPr>
          <a:xfrm>
            <a:off x="6344300" y="29006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8CA0CF0F-187E-E224-D1D3-0F921D5DD676}"/>
              </a:ext>
            </a:extLst>
          </p:cNvPr>
          <p:cNvSpPr/>
          <p:nvPr/>
        </p:nvSpPr>
        <p:spPr>
          <a:xfrm>
            <a:off x="7068978" y="29006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85F859BB-45FD-A72B-CB95-B2466D5D402A}"/>
              </a:ext>
            </a:extLst>
          </p:cNvPr>
          <p:cNvSpPr/>
          <p:nvPr/>
        </p:nvSpPr>
        <p:spPr>
          <a:xfrm>
            <a:off x="7793656" y="290063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2BF00E55-DD06-DDF1-8746-BA1C3A6ACA39}"/>
              </a:ext>
            </a:extLst>
          </p:cNvPr>
          <p:cNvSpPr/>
          <p:nvPr/>
        </p:nvSpPr>
        <p:spPr>
          <a:xfrm>
            <a:off x="4894944" y="438046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3BC2628D-7B20-FBC7-EC8F-DBAC3041D574}"/>
              </a:ext>
            </a:extLst>
          </p:cNvPr>
          <p:cNvSpPr/>
          <p:nvPr/>
        </p:nvSpPr>
        <p:spPr>
          <a:xfrm>
            <a:off x="4894944" y="21607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D9060713-E96E-87EA-83F8-8259287D3FFA}"/>
              </a:ext>
            </a:extLst>
          </p:cNvPr>
          <p:cNvSpPr/>
          <p:nvPr/>
        </p:nvSpPr>
        <p:spPr>
          <a:xfrm>
            <a:off x="1391956" y="2422251"/>
            <a:ext cx="800702" cy="800702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←</a:t>
            </a:r>
            <a:endParaRPr lang="de-DE" dirty="0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B08363FE-EB55-103B-07CE-13B3ACA70D4C}"/>
              </a:ext>
            </a:extLst>
          </p:cNvPr>
          <p:cNvSpPr/>
          <p:nvPr/>
        </p:nvSpPr>
        <p:spPr>
          <a:xfrm>
            <a:off x="2448710" y="3156937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Reset</a:t>
            </a:r>
            <a:endParaRPr lang="de-DE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1D9B0416-D157-0998-AEB0-DD3DA24841CA}"/>
              </a:ext>
            </a:extLst>
          </p:cNvPr>
          <p:cNvSpPr/>
          <p:nvPr/>
        </p:nvSpPr>
        <p:spPr>
          <a:xfrm flipV="1">
            <a:off x="9612804" y="2413129"/>
            <a:ext cx="800702" cy="800702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←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DF5CF76-912E-39A8-4F93-34004947AED9}"/>
              </a:ext>
            </a:extLst>
          </p:cNvPr>
          <p:cNvSpPr/>
          <p:nvPr/>
        </p:nvSpPr>
        <p:spPr>
          <a:xfrm flipV="1">
            <a:off x="8643424" y="3142635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↑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64025997-819A-1A62-B31C-2451C973A54A}"/>
              </a:ext>
            </a:extLst>
          </p:cNvPr>
          <p:cNvSpPr/>
          <p:nvPr/>
        </p:nvSpPr>
        <p:spPr>
          <a:xfrm>
            <a:off x="5369386" y="682473"/>
            <a:ext cx="876411" cy="2399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12C9DB4A-5E1C-796A-4162-99CECD5497F9}"/>
              </a:ext>
            </a:extLst>
          </p:cNvPr>
          <p:cNvSpPr/>
          <p:nvPr/>
        </p:nvSpPr>
        <p:spPr>
          <a:xfrm>
            <a:off x="5898296" y="426899"/>
            <a:ext cx="161746" cy="2973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2499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7" presetClass="emph" presetSubtype="0" fill="remove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27" presetClass="emph" presetSubtype="0" fill="remove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5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7" presetClass="emph" presetSubtype="0" fill="remove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1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2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750"/>
                            </p:stCondLst>
                            <p:childTnLst>
                              <p:par>
                                <p:cTn id="35" presetID="27" presetClass="emph" presetSubtype="0" fill="remove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7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7" presetClass="emph" presetSubtype="0" fill="remove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3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4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250"/>
                            </p:stCondLst>
                            <p:childTnLst>
                              <p:par>
                                <p:cTn id="47" presetID="27" presetClass="emph" presetSubtype="0" fill="remove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9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0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7" presetClass="emph" presetSubtype="0" fill="remove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5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6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750"/>
                            </p:stCondLst>
                            <p:childTnLst>
                              <p:par>
                                <p:cTn id="59" presetID="27" presetClass="emph" presetSubtype="0" fill="remove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1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2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7" presetClass="emph" presetSubtype="0" fill="remove" grpId="1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7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8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250"/>
                            </p:stCondLst>
                            <p:childTnLst>
                              <p:par>
                                <p:cTn id="71" presetID="27" presetClass="emph" presetSubtype="0" fill="remove" grpId="1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3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4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7" presetClass="emph" presetSubtype="0" fill="remove" grpId="1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9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0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9750"/>
                            </p:stCondLst>
                            <p:childTnLst>
                              <p:par>
                                <p:cTn id="83" presetID="27" presetClass="emph" presetSubtype="0" fill="remove" grpId="1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5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6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7" presetClass="emph" presetSubtype="0" fill="remove" grpId="14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1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2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9" grpId="1" animBg="1"/>
      <p:bldP spid="59" grpId="2" animBg="1"/>
      <p:bldP spid="59" grpId="3" animBg="1"/>
      <p:bldP spid="59" grpId="4" animBg="1"/>
      <p:bldP spid="59" grpId="5" animBg="1"/>
      <p:bldP spid="59" grpId="6" animBg="1"/>
      <p:bldP spid="59" grpId="7" animBg="1"/>
      <p:bldP spid="59" grpId="8" animBg="1"/>
      <p:bldP spid="59" grpId="9" animBg="1"/>
      <p:bldP spid="59" grpId="10" animBg="1"/>
      <p:bldP spid="59" grpId="11" animBg="1"/>
      <p:bldP spid="59" grpId="12" animBg="1"/>
      <p:bldP spid="59" grpId="13" animBg="1"/>
      <p:bldP spid="59" grpId="14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D44969E-9A72-0A32-DDC4-CBD51F47F58C}"/>
              </a:ext>
            </a:extLst>
          </p:cNvPr>
          <p:cNvGrpSpPr/>
          <p:nvPr/>
        </p:nvGrpSpPr>
        <p:grpSpPr>
          <a:xfrm>
            <a:off x="1143760" y="1560638"/>
            <a:ext cx="1894301" cy="2629181"/>
            <a:chOff x="1754155" y="2957803"/>
            <a:chExt cx="1343608" cy="205273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19D50B2-CF0F-3581-8DBC-19DADCCE6516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325BA36B-4BCC-EA02-D797-D5E65B37EC1F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271882A-39CB-DB81-E3AA-46DEC20EA7D8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994D1B8-FFD9-DCAE-E722-D281137A6DD6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6DA7EC6-1EFA-5F01-5E67-9B4A048ED7A4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C5B9BD1-DC88-4957-1192-B5DF4AEE3ECC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1E158B3-51FF-92B9-57C5-F66C734C5502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AF67D93-7299-FFA4-C837-9C2DE7C3324B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765C3106-798B-040F-B31A-387B7C040B90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B88EBC6-DAB9-7E3C-9447-A7A22399E60D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5A52807-C326-FA07-FFC1-7AF4E841718B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3B53859-CC16-0CE0-786F-62F566A613C8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E4F9FAFD-BFD8-D167-EA31-0D6D2BC81AF5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ADA125A7-CCB6-C0D0-8EFB-967AB668BA88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281917B9-9CD2-39A8-A27A-E6E454405CC7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E618AF6D-C07B-02B9-682B-096C6725F1FD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E00831D-3DE9-E64C-8C88-3B1196F081D5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0972805C-095F-1F4F-171D-EED1825783AB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CAC1CDA4-2022-9A1E-CBAC-A0A3AEB077F2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660E345-7D21-C20A-C661-D516E5C9E0FA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D854223E-4115-F0F8-BFE2-CAE0446767FC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50A0B816-EFBF-AE4C-410D-2680CBD4A873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E477E2D7-5B70-F473-FB46-11D2052FC0B3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6A4D8F8-8761-1E49-5854-23332145076A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F237C27-5DAA-56A8-60AE-FEACF2BF6361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E99646FB-DDB9-DD84-D276-3A39E3C109F7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C389E34-DDF1-828D-0BC8-AE2616C44A24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502FDC2B-1AC4-F124-16B2-8706CD269FAB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51420C60-3BF9-2B6A-E7B5-18C136967351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78644C31-CD56-4905-3A3B-C87E8DEB12EA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FD00AB5-F553-1F1D-65EF-41C9DF51D48E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138262D1-ACFA-20F9-AA6C-7AAC5B5C4C6C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B0CBEB79-727A-5CF5-6BE7-57BAD33B215A}"/>
              </a:ext>
            </a:extLst>
          </p:cNvPr>
          <p:cNvSpPr/>
          <p:nvPr/>
        </p:nvSpPr>
        <p:spPr>
          <a:xfrm>
            <a:off x="901755" y="92239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A1BB937B-54B9-92AA-9E65-4A7BA2235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126" y="2333248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Ellipse 39">
            <a:extLst>
              <a:ext uri="{FF2B5EF4-FFF2-40B4-BE49-F238E27FC236}">
                <a16:creationId xmlns:a16="http://schemas.microsoft.com/office/drawing/2014/main" id="{AE926122-A59A-4A35-E4E9-F27972A99679}"/>
              </a:ext>
            </a:extLst>
          </p:cNvPr>
          <p:cNvSpPr/>
          <p:nvPr/>
        </p:nvSpPr>
        <p:spPr>
          <a:xfrm>
            <a:off x="3445588" y="511976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7426195-2491-8420-70F1-751C9AE0E1A7}"/>
              </a:ext>
            </a:extLst>
          </p:cNvPr>
          <p:cNvSpPr/>
          <p:nvPr/>
        </p:nvSpPr>
        <p:spPr>
          <a:xfrm>
            <a:off x="4170266" y="511976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4443DC4-DABF-96AF-890E-F2F39683ABDE}"/>
              </a:ext>
            </a:extLst>
          </p:cNvPr>
          <p:cNvSpPr/>
          <p:nvPr/>
        </p:nvSpPr>
        <p:spPr>
          <a:xfrm>
            <a:off x="4894944" y="511976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C9772293-478C-03CE-ED03-6CE2BF005796}"/>
              </a:ext>
            </a:extLst>
          </p:cNvPr>
          <p:cNvSpPr/>
          <p:nvPr/>
        </p:nvSpPr>
        <p:spPr>
          <a:xfrm>
            <a:off x="5619622" y="511976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D7E5F5A-FE56-4BB5-AE76-2073C3BDC71C}"/>
              </a:ext>
            </a:extLst>
          </p:cNvPr>
          <p:cNvSpPr/>
          <p:nvPr/>
        </p:nvSpPr>
        <p:spPr>
          <a:xfrm>
            <a:off x="6344300" y="51197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D203050F-A80B-BD7C-D6DB-A2AE43CC6703}"/>
              </a:ext>
            </a:extLst>
          </p:cNvPr>
          <p:cNvSpPr/>
          <p:nvPr/>
        </p:nvSpPr>
        <p:spPr>
          <a:xfrm>
            <a:off x="7068978" y="511976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8CCDE041-D689-CB76-DD3A-C47EAA6C9C28}"/>
              </a:ext>
            </a:extLst>
          </p:cNvPr>
          <p:cNvSpPr/>
          <p:nvPr/>
        </p:nvSpPr>
        <p:spPr>
          <a:xfrm>
            <a:off x="7793656" y="511976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F2D775D-2B97-F676-F5B9-2B676C301F67}"/>
              </a:ext>
            </a:extLst>
          </p:cNvPr>
          <p:cNvSpPr/>
          <p:nvPr/>
        </p:nvSpPr>
        <p:spPr>
          <a:xfrm>
            <a:off x="3445588" y="43804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BA0B4E6-8405-F8FB-8E46-D94C2CBEB96B}"/>
              </a:ext>
            </a:extLst>
          </p:cNvPr>
          <p:cNvSpPr/>
          <p:nvPr/>
        </p:nvSpPr>
        <p:spPr>
          <a:xfrm>
            <a:off x="4170266" y="43804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19C81F71-A89A-2461-074D-D943B33DFDD2}"/>
              </a:ext>
            </a:extLst>
          </p:cNvPr>
          <p:cNvSpPr/>
          <p:nvPr/>
        </p:nvSpPr>
        <p:spPr>
          <a:xfrm>
            <a:off x="5619622" y="43804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04A7EA31-7A6D-910E-124D-21A776E3B20C}"/>
              </a:ext>
            </a:extLst>
          </p:cNvPr>
          <p:cNvSpPr/>
          <p:nvPr/>
        </p:nvSpPr>
        <p:spPr>
          <a:xfrm>
            <a:off x="6344300" y="43804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5782050-D654-501E-2CE9-126361BCB505}"/>
              </a:ext>
            </a:extLst>
          </p:cNvPr>
          <p:cNvSpPr/>
          <p:nvPr/>
        </p:nvSpPr>
        <p:spPr>
          <a:xfrm>
            <a:off x="7068978" y="43804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5A7F00C1-43C7-E142-107C-9D7C2C97F1C9}"/>
              </a:ext>
            </a:extLst>
          </p:cNvPr>
          <p:cNvSpPr/>
          <p:nvPr/>
        </p:nvSpPr>
        <p:spPr>
          <a:xfrm>
            <a:off x="7793656" y="43804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490B1D4D-E1F3-E288-FEA5-447579692333}"/>
              </a:ext>
            </a:extLst>
          </p:cNvPr>
          <p:cNvSpPr/>
          <p:nvPr/>
        </p:nvSpPr>
        <p:spPr>
          <a:xfrm>
            <a:off x="3445588" y="21607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90763220-4A3A-F92D-AA4D-53E9A77D2C7D}"/>
              </a:ext>
            </a:extLst>
          </p:cNvPr>
          <p:cNvSpPr/>
          <p:nvPr/>
        </p:nvSpPr>
        <p:spPr>
          <a:xfrm>
            <a:off x="4170266" y="21607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3520BFE-76B4-B039-9571-645391C894B5}"/>
              </a:ext>
            </a:extLst>
          </p:cNvPr>
          <p:cNvSpPr/>
          <p:nvPr/>
        </p:nvSpPr>
        <p:spPr>
          <a:xfrm>
            <a:off x="5619622" y="21607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28B3F88E-1241-0AF4-1B65-FED409336D1A}"/>
              </a:ext>
            </a:extLst>
          </p:cNvPr>
          <p:cNvSpPr/>
          <p:nvPr/>
        </p:nvSpPr>
        <p:spPr>
          <a:xfrm>
            <a:off x="6344300" y="21607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366D68C9-CD20-DCD0-F296-145E676F05DF}"/>
              </a:ext>
            </a:extLst>
          </p:cNvPr>
          <p:cNvSpPr/>
          <p:nvPr/>
        </p:nvSpPr>
        <p:spPr>
          <a:xfrm>
            <a:off x="7068978" y="21607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0A9C0B5A-EDDE-9FFB-ACC0-E14424A0C167}"/>
              </a:ext>
            </a:extLst>
          </p:cNvPr>
          <p:cNvSpPr/>
          <p:nvPr/>
        </p:nvSpPr>
        <p:spPr>
          <a:xfrm>
            <a:off x="7793656" y="216072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27B60C90-4714-7C8E-25C5-69EF72F27FF1}"/>
              </a:ext>
            </a:extLst>
          </p:cNvPr>
          <p:cNvSpPr/>
          <p:nvPr/>
        </p:nvSpPr>
        <p:spPr>
          <a:xfrm>
            <a:off x="4184403" y="1426283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65CD4003-6627-6131-A51D-8C5672113F31}"/>
              </a:ext>
            </a:extLst>
          </p:cNvPr>
          <p:cNvSpPr/>
          <p:nvPr/>
        </p:nvSpPr>
        <p:spPr>
          <a:xfrm>
            <a:off x="3445587" y="142080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608C03AF-4EBD-1F9A-9871-068F1F150369}"/>
              </a:ext>
            </a:extLst>
          </p:cNvPr>
          <p:cNvSpPr/>
          <p:nvPr/>
        </p:nvSpPr>
        <p:spPr>
          <a:xfrm>
            <a:off x="4902012" y="142080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873C2ABB-D084-A984-39E5-BEFAD9B70CA0}"/>
              </a:ext>
            </a:extLst>
          </p:cNvPr>
          <p:cNvSpPr/>
          <p:nvPr/>
        </p:nvSpPr>
        <p:spPr>
          <a:xfrm>
            <a:off x="5619622" y="142080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776CD1DC-19AB-B9BD-2A95-55EE023393CD}"/>
              </a:ext>
            </a:extLst>
          </p:cNvPr>
          <p:cNvSpPr/>
          <p:nvPr/>
        </p:nvSpPr>
        <p:spPr>
          <a:xfrm>
            <a:off x="6344300" y="142080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90DB5ED1-2F75-C2F3-81E2-335113B3A418}"/>
              </a:ext>
            </a:extLst>
          </p:cNvPr>
          <p:cNvSpPr/>
          <p:nvPr/>
        </p:nvSpPr>
        <p:spPr>
          <a:xfrm>
            <a:off x="7068978" y="1420805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E0B98951-E02F-FCB4-1052-F41C6C16E834}"/>
              </a:ext>
            </a:extLst>
          </p:cNvPr>
          <p:cNvSpPr/>
          <p:nvPr/>
        </p:nvSpPr>
        <p:spPr>
          <a:xfrm>
            <a:off x="7793656" y="142080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F4875BE9-F7D8-13A9-1CEE-CEF28C93BB76}"/>
              </a:ext>
            </a:extLst>
          </p:cNvPr>
          <p:cNvSpPr/>
          <p:nvPr/>
        </p:nvSpPr>
        <p:spPr>
          <a:xfrm>
            <a:off x="3445588" y="36405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EE637CB-B5DD-E0FF-A478-A2250292E9F3}"/>
              </a:ext>
            </a:extLst>
          </p:cNvPr>
          <p:cNvSpPr/>
          <p:nvPr/>
        </p:nvSpPr>
        <p:spPr>
          <a:xfrm>
            <a:off x="4170266" y="36405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6B9B0247-E900-4BD7-F9B6-CBADB026FC01}"/>
              </a:ext>
            </a:extLst>
          </p:cNvPr>
          <p:cNvSpPr/>
          <p:nvPr/>
        </p:nvSpPr>
        <p:spPr>
          <a:xfrm>
            <a:off x="4894944" y="364055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3902AEAF-0079-FBF9-5973-181060CB628A}"/>
              </a:ext>
            </a:extLst>
          </p:cNvPr>
          <p:cNvSpPr/>
          <p:nvPr/>
        </p:nvSpPr>
        <p:spPr>
          <a:xfrm>
            <a:off x="5619622" y="36405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392581B-439D-8FD4-CE32-BFE39AEEB4F9}"/>
              </a:ext>
            </a:extLst>
          </p:cNvPr>
          <p:cNvSpPr/>
          <p:nvPr/>
        </p:nvSpPr>
        <p:spPr>
          <a:xfrm>
            <a:off x="6344300" y="36405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EE593B0-6ED4-3C19-FE8C-506D5C7F75A0}"/>
              </a:ext>
            </a:extLst>
          </p:cNvPr>
          <p:cNvSpPr/>
          <p:nvPr/>
        </p:nvSpPr>
        <p:spPr>
          <a:xfrm>
            <a:off x="7068978" y="364055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7AF09525-AD42-13DA-E9AF-2E8179A44904}"/>
              </a:ext>
            </a:extLst>
          </p:cNvPr>
          <p:cNvSpPr/>
          <p:nvPr/>
        </p:nvSpPr>
        <p:spPr>
          <a:xfrm>
            <a:off x="7793656" y="364055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DB363355-16C8-7EFE-3F29-6BA9FD335CB2}"/>
              </a:ext>
            </a:extLst>
          </p:cNvPr>
          <p:cNvSpPr/>
          <p:nvPr/>
        </p:nvSpPr>
        <p:spPr>
          <a:xfrm>
            <a:off x="3445588" y="29006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0B36F1F-0E27-7CA1-CE99-C7BBB5DC9B77}"/>
              </a:ext>
            </a:extLst>
          </p:cNvPr>
          <p:cNvSpPr/>
          <p:nvPr/>
        </p:nvSpPr>
        <p:spPr>
          <a:xfrm>
            <a:off x="4170266" y="29006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BC6123A5-13AA-8A78-0664-2986399C29E3}"/>
              </a:ext>
            </a:extLst>
          </p:cNvPr>
          <p:cNvSpPr/>
          <p:nvPr/>
        </p:nvSpPr>
        <p:spPr>
          <a:xfrm>
            <a:off x="4894944" y="29006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AE38B8B5-0A3A-D727-57BA-A1DE010046D2}"/>
              </a:ext>
            </a:extLst>
          </p:cNvPr>
          <p:cNvSpPr/>
          <p:nvPr/>
        </p:nvSpPr>
        <p:spPr>
          <a:xfrm>
            <a:off x="5619622" y="29006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8E2088B6-D763-4163-ADE9-8FBBC7936388}"/>
              </a:ext>
            </a:extLst>
          </p:cNvPr>
          <p:cNvSpPr/>
          <p:nvPr/>
        </p:nvSpPr>
        <p:spPr>
          <a:xfrm>
            <a:off x="6344300" y="29006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8CA0CF0F-187E-E224-D1D3-0F921D5DD676}"/>
              </a:ext>
            </a:extLst>
          </p:cNvPr>
          <p:cNvSpPr/>
          <p:nvPr/>
        </p:nvSpPr>
        <p:spPr>
          <a:xfrm>
            <a:off x="7068978" y="29006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85F859BB-45FD-A72B-CB95-B2466D5D402A}"/>
              </a:ext>
            </a:extLst>
          </p:cNvPr>
          <p:cNvSpPr/>
          <p:nvPr/>
        </p:nvSpPr>
        <p:spPr>
          <a:xfrm>
            <a:off x="7793656" y="290063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2BF00E55-DD06-DDF1-8746-BA1C3A6ACA39}"/>
              </a:ext>
            </a:extLst>
          </p:cNvPr>
          <p:cNvSpPr/>
          <p:nvPr/>
        </p:nvSpPr>
        <p:spPr>
          <a:xfrm>
            <a:off x="4894944" y="438046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3BC2628D-7B20-FBC7-EC8F-DBAC3041D574}"/>
              </a:ext>
            </a:extLst>
          </p:cNvPr>
          <p:cNvSpPr/>
          <p:nvPr/>
        </p:nvSpPr>
        <p:spPr>
          <a:xfrm>
            <a:off x="4894944" y="21607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D9060713-E96E-87EA-83F8-8259287D3FFA}"/>
              </a:ext>
            </a:extLst>
          </p:cNvPr>
          <p:cNvSpPr/>
          <p:nvPr/>
        </p:nvSpPr>
        <p:spPr>
          <a:xfrm>
            <a:off x="1391956" y="2422251"/>
            <a:ext cx="800702" cy="800702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←</a:t>
            </a:r>
            <a:endParaRPr lang="de-DE" dirty="0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B08363FE-EB55-103B-07CE-13B3ACA70D4C}"/>
              </a:ext>
            </a:extLst>
          </p:cNvPr>
          <p:cNvSpPr/>
          <p:nvPr/>
        </p:nvSpPr>
        <p:spPr>
          <a:xfrm>
            <a:off x="2448710" y="3156937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Reset</a:t>
            </a:r>
            <a:endParaRPr lang="de-DE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1D9B0416-D157-0998-AEB0-DD3DA24841CA}"/>
              </a:ext>
            </a:extLst>
          </p:cNvPr>
          <p:cNvSpPr/>
          <p:nvPr/>
        </p:nvSpPr>
        <p:spPr>
          <a:xfrm flipV="1">
            <a:off x="9612804" y="2413129"/>
            <a:ext cx="800702" cy="800702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←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DF5CF76-912E-39A8-4F93-34004947AED9}"/>
              </a:ext>
            </a:extLst>
          </p:cNvPr>
          <p:cNvSpPr/>
          <p:nvPr/>
        </p:nvSpPr>
        <p:spPr>
          <a:xfrm flipV="1">
            <a:off x="8643424" y="3142635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↑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64025997-819A-1A62-B31C-2451C973A54A}"/>
              </a:ext>
            </a:extLst>
          </p:cNvPr>
          <p:cNvSpPr/>
          <p:nvPr/>
        </p:nvSpPr>
        <p:spPr>
          <a:xfrm>
            <a:off x="5369386" y="682473"/>
            <a:ext cx="876411" cy="2399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12C9DB4A-5E1C-796A-4162-99CECD5497F9}"/>
              </a:ext>
            </a:extLst>
          </p:cNvPr>
          <p:cNvSpPr/>
          <p:nvPr/>
        </p:nvSpPr>
        <p:spPr>
          <a:xfrm>
            <a:off x="5898296" y="426899"/>
            <a:ext cx="161746" cy="2973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563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7" presetClass="emph" presetSubtype="0" fill="remove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27" presetClass="emph" presetSubtype="0" fill="remove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5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7" presetClass="emph" presetSubtype="0" fill="remove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1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2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750"/>
                            </p:stCondLst>
                            <p:childTnLst>
                              <p:par>
                                <p:cTn id="35" presetID="27" presetClass="emph" presetSubtype="0" fill="remove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7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7" presetClass="emph" presetSubtype="0" fill="remove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3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4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250"/>
                            </p:stCondLst>
                            <p:childTnLst>
                              <p:par>
                                <p:cTn id="47" presetID="27" presetClass="emph" presetSubtype="0" fill="remove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9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0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7" presetClass="emph" presetSubtype="0" fill="remove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5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6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750"/>
                            </p:stCondLst>
                            <p:childTnLst>
                              <p:par>
                                <p:cTn id="59" presetID="27" presetClass="emph" presetSubtype="0" fill="remove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1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2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7" presetClass="emph" presetSubtype="0" fill="remove" grpId="1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7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8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250"/>
                            </p:stCondLst>
                            <p:childTnLst>
                              <p:par>
                                <p:cTn id="71" presetID="27" presetClass="emph" presetSubtype="0" fill="remove" grpId="1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3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4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7" presetClass="emph" presetSubtype="0" fill="remove" grpId="1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9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0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9750"/>
                            </p:stCondLst>
                            <p:childTnLst>
                              <p:par>
                                <p:cTn id="83" presetID="27" presetClass="emph" presetSubtype="0" fill="remove" grpId="1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5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6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7" presetClass="emph" presetSubtype="0" fill="remove" grpId="14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1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2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8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50"/>
                            </p:stCondLst>
                            <p:childTnLst>
                              <p:par>
                                <p:cTn id="10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10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500"/>
                            </p:stCondLst>
                            <p:childTnLst>
                              <p:par>
                                <p:cTn id="10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8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250"/>
                            </p:stCondLst>
                            <p:childTnLst>
                              <p:par>
                                <p:cTn id="11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" dur="7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113" dur="7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7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1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" dur="7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8" dur="7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7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3750"/>
                            </p:stCondLst>
                            <p:childTnLst>
                              <p:par>
                                <p:cTn id="12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123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500"/>
                            </p:stCondLst>
                            <p:childTnLst>
                              <p:par>
                                <p:cTn id="12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7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8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250"/>
                            </p:stCondLst>
                            <p:childTnLst>
                              <p:par>
                                <p:cTn id="13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133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6000"/>
                            </p:stCondLst>
                            <p:childTnLst>
                              <p:par>
                                <p:cTn id="13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8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6750"/>
                            </p:stCondLst>
                            <p:childTnLst>
                              <p:par>
                                <p:cTn id="14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143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9" grpId="1" animBg="1"/>
      <p:bldP spid="59" grpId="2" animBg="1"/>
      <p:bldP spid="59" grpId="3" animBg="1"/>
      <p:bldP spid="59" grpId="4" animBg="1"/>
      <p:bldP spid="59" grpId="5" animBg="1"/>
      <p:bldP spid="59" grpId="6" animBg="1"/>
      <p:bldP spid="59" grpId="7" animBg="1"/>
      <p:bldP spid="59" grpId="8" animBg="1"/>
      <p:bldP spid="59" grpId="9" animBg="1"/>
      <p:bldP spid="59" grpId="10" animBg="1"/>
      <p:bldP spid="59" grpId="11" animBg="1"/>
      <p:bldP spid="59" grpId="12" animBg="1"/>
      <p:bldP spid="59" grpId="13" animBg="1"/>
      <p:bldP spid="59" grpId="14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D44969E-9A72-0A32-DDC4-CBD51F47F58C}"/>
              </a:ext>
            </a:extLst>
          </p:cNvPr>
          <p:cNvGrpSpPr/>
          <p:nvPr/>
        </p:nvGrpSpPr>
        <p:grpSpPr>
          <a:xfrm>
            <a:off x="1143760" y="1560638"/>
            <a:ext cx="1894301" cy="2629181"/>
            <a:chOff x="1754155" y="2957803"/>
            <a:chExt cx="1343608" cy="205273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19D50B2-CF0F-3581-8DBC-19DADCCE6516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325BA36B-4BCC-EA02-D797-D5E65B37EC1F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271882A-39CB-DB81-E3AA-46DEC20EA7D8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994D1B8-FFD9-DCAE-E722-D281137A6DD6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6DA7EC6-1EFA-5F01-5E67-9B4A048ED7A4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C5B9BD1-DC88-4957-1192-B5DF4AEE3ECC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1E158B3-51FF-92B9-57C5-F66C734C5502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AF67D93-7299-FFA4-C837-9C2DE7C3324B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765C3106-798B-040F-B31A-387B7C040B90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B88EBC6-DAB9-7E3C-9447-A7A22399E60D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5A52807-C326-FA07-FFC1-7AF4E841718B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3B53859-CC16-0CE0-786F-62F566A613C8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E4F9FAFD-BFD8-D167-EA31-0D6D2BC81AF5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ADA125A7-CCB6-C0D0-8EFB-967AB668BA88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281917B9-9CD2-39A8-A27A-E6E454405CC7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E618AF6D-C07B-02B9-682B-096C6725F1FD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E00831D-3DE9-E64C-8C88-3B1196F081D5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0972805C-095F-1F4F-171D-EED1825783AB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CAC1CDA4-2022-9A1E-CBAC-A0A3AEB077F2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660E345-7D21-C20A-C661-D516E5C9E0FA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D854223E-4115-F0F8-BFE2-CAE0446767FC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50A0B816-EFBF-AE4C-410D-2680CBD4A873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E477E2D7-5B70-F473-FB46-11D2052FC0B3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6A4D8F8-8761-1E49-5854-23332145076A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F237C27-5DAA-56A8-60AE-FEACF2BF6361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E99646FB-DDB9-DD84-D276-3A39E3C109F7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C389E34-DDF1-828D-0BC8-AE2616C44A24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502FDC2B-1AC4-F124-16B2-8706CD269FAB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51420C60-3BF9-2B6A-E7B5-18C136967351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78644C31-CD56-4905-3A3B-C87E8DEB12EA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FD00AB5-F553-1F1D-65EF-41C9DF51D48E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138262D1-ACFA-20F9-AA6C-7AAC5B5C4C6C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B0CBEB79-727A-5CF5-6BE7-57BAD33B215A}"/>
              </a:ext>
            </a:extLst>
          </p:cNvPr>
          <p:cNvSpPr/>
          <p:nvPr/>
        </p:nvSpPr>
        <p:spPr>
          <a:xfrm>
            <a:off x="901755" y="92239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A1BB937B-54B9-92AA-9E65-4A7BA2235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126" y="2333248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Ellipse 39">
            <a:extLst>
              <a:ext uri="{FF2B5EF4-FFF2-40B4-BE49-F238E27FC236}">
                <a16:creationId xmlns:a16="http://schemas.microsoft.com/office/drawing/2014/main" id="{AE926122-A59A-4A35-E4E9-F27972A99679}"/>
              </a:ext>
            </a:extLst>
          </p:cNvPr>
          <p:cNvSpPr/>
          <p:nvPr/>
        </p:nvSpPr>
        <p:spPr>
          <a:xfrm>
            <a:off x="3445588" y="511976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7426195-2491-8420-70F1-751C9AE0E1A7}"/>
              </a:ext>
            </a:extLst>
          </p:cNvPr>
          <p:cNvSpPr/>
          <p:nvPr/>
        </p:nvSpPr>
        <p:spPr>
          <a:xfrm>
            <a:off x="4170266" y="5119764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4443DC4-DABF-96AF-890E-F2F39683ABDE}"/>
              </a:ext>
            </a:extLst>
          </p:cNvPr>
          <p:cNvSpPr/>
          <p:nvPr/>
        </p:nvSpPr>
        <p:spPr>
          <a:xfrm>
            <a:off x="4894944" y="511976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C9772293-478C-03CE-ED03-6CE2BF005796}"/>
              </a:ext>
            </a:extLst>
          </p:cNvPr>
          <p:cNvSpPr/>
          <p:nvPr/>
        </p:nvSpPr>
        <p:spPr>
          <a:xfrm>
            <a:off x="5619622" y="511976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D7E5F5A-FE56-4BB5-AE76-2073C3BDC71C}"/>
              </a:ext>
            </a:extLst>
          </p:cNvPr>
          <p:cNvSpPr/>
          <p:nvPr/>
        </p:nvSpPr>
        <p:spPr>
          <a:xfrm>
            <a:off x="6344300" y="51197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D203050F-A80B-BD7C-D6DB-A2AE43CC6703}"/>
              </a:ext>
            </a:extLst>
          </p:cNvPr>
          <p:cNvSpPr/>
          <p:nvPr/>
        </p:nvSpPr>
        <p:spPr>
          <a:xfrm>
            <a:off x="7068978" y="511976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8CCDE041-D689-CB76-DD3A-C47EAA6C9C28}"/>
              </a:ext>
            </a:extLst>
          </p:cNvPr>
          <p:cNvSpPr/>
          <p:nvPr/>
        </p:nvSpPr>
        <p:spPr>
          <a:xfrm>
            <a:off x="7793656" y="511976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F2D775D-2B97-F676-F5B9-2B676C301F67}"/>
              </a:ext>
            </a:extLst>
          </p:cNvPr>
          <p:cNvSpPr/>
          <p:nvPr/>
        </p:nvSpPr>
        <p:spPr>
          <a:xfrm>
            <a:off x="3445588" y="43804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BA0B4E6-8405-F8FB-8E46-D94C2CBEB96B}"/>
              </a:ext>
            </a:extLst>
          </p:cNvPr>
          <p:cNvSpPr/>
          <p:nvPr/>
        </p:nvSpPr>
        <p:spPr>
          <a:xfrm>
            <a:off x="4170266" y="43804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19C81F71-A89A-2461-074D-D943B33DFDD2}"/>
              </a:ext>
            </a:extLst>
          </p:cNvPr>
          <p:cNvSpPr/>
          <p:nvPr/>
        </p:nvSpPr>
        <p:spPr>
          <a:xfrm>
            <a:off x="5619622" y="43804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04A7EA31-7A6D-910E-124D-21A776E3B20C}"/>
              </a:ext>
            </a:extLst>
          </p:cNvPr>
          <p:cNvSpPr/>
          <p:nvPr/>
        </p:nvSpPr>
        <p:spPr>
          <a:xfrm>
            <a:off x="6344300" y="43804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5782050-D654-501E-2CE9-126361BCB505}"/>
              </a:ext>
            </a:extLst>
          </p:cNvPr>
          <p:cNvSpPr/>
          <p:nvPr/>
        </p:nvSpPr>
        <p:spPr>
          <a:xfrm>
            <a:off x="7068978" y="43804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5A7F00C1-43C7-E142-107C-9D7C2C97F1C9}"/>
              </a:ext>
            </a:extLst>
          </p:cNvPr>
          <p:cNvSpPr/>
          <p:nvPr/>
        </p:nvSpPr>
        <p:spPr>
          <a:xfrm>
            <a:off x="7793656" y="43804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490B1D4D-E1F3-E288-FEA5-447579692333}"/>
              </a:ext>
            </a:extLst>
          </p:cNvPr>
          <p:cNvSpPr/>
          <p:nvPr/>
        </p:nvSpPr>
        <p:spPr>
          <a:xfrm>
            <a:off x="3445588" y="21607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90763220-4A3A-F92D-AA4D-53E9A77D2C7D}"/>
              </a:ext>
            </a:extLst>
          </p:cNvPr>
          <p:cNvSpPr/>
          <p:nvPr/>
        </p:nvSpPr>
        <p:spPr>
          <a:xfrm>
            <a:off x="4170266" y="21607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3520BFE-76B4-B039-9571-645391C894B5}"/>
              </a:ext>
            </a:extLst>
          </p:cNvPr>
          <p:cNvSpPr/>
          <p:nvPr/>
        </p:nvSpPr>
        <p:spPr>
          <a:xfrm>
            <a:off x="5619622" y="21607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28B3F88E-1241-0AF4-1B65-FED409336D1A}"/>
              </a:ext>
            </a:extLst>
          </p:cNvPr>
          <p:cNvSpPr/>
          <p:nvPr/>
        </p:nvSpPr>
        <p:spPr>
          <a:xfrm>
            <a:off x="6344300" y="21607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366D68C9-CD20-DCD0-F296-145E676F05DF}"/>
              </a:ext>
            </a:extLst>
          </p:cNvPr>
          <p:cNvSpPr/>
          <p:nvPr/>
        </p:nvSpPr>
        <p:spPr>
          <a:xfrm>
            <a:off x="7068978" y="21607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0A9C0B5A-EDDE-9FFB-ACC0-E14424A0C167}"/>
              </a:ext>
            </a:extLst>
          </p:cNvPr>
          <p:cNvSpPr/>
          <p:nvPr/>
        </p:nvSpPr>
        <p:spPr>
          <a:xfrm>
            <a:off x="7793656" y="216072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27B60C90-4714-7C8E-25C5-69EF72F27FF1}"/>
              </a:ext>
            </a:extLst>
          </p:cNvPr>
          <p:cNvSpPr/>
          <p:nvPr/>
        </p:nvSpPr>
        <p:spPr>
          <a:xfrm>
            <a:off x="3438432" y="1448789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65CD4003-6627-6131-A51D-8C5672113F31}"/>
              </a:ext>
            </a:extLst>
          </p:cNvPr>
          <p:cNvSpPr/>
          <p:nvPr/>
        </p:nvSpPr>
        <p:spPr>
          <a:xfrm>
            <a:off x="4170266" y="142080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608C03AF-4EBD-1F9A-9871-068F1F150369}"/>
              </a:ext>
            </a:extLst>
          </p:cNvPr>
          <p:cNvSpPr/>
          <p:nvPr/>
        </p:nvSpPr>
        <p:spPr>
          <a:xfrm>
            <a:off x="4894944" y="1420805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873C2ABB-D084-A984-39E5-BEFAD9B70CA0}"/>
              </a:ext>
            </a:extLst>
          </p:cNvPr>
          <p:cNvSpPr/>
          <p:nvPr/>
        </p:nvSpPr>
        <p:spPr>
          <a:xfrm>
            <a:off x="5619622" y="142080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776CD1DC-19AB-B9BD-2A95-55EE023393CD}"/>
              </a:ext>
            </a:extLst>
          </p:cNvPr>
          <p:cNvSpPr/>
          <p:nvPr/>
        </p:nvSpPr>
        <p:spPr>
          <a:xfrm>
            <a:off x="6344300" y="142080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90DB5ED1-2F75-C2F3-81E2-335113B3A418}"/>
              </a:ext>
            </a:extLst>
          </p:cNvPr>
          <p:cNvSpPr/>
          <p:nvPr/>
        </p:nvSpPr>
        <p:spPr>
          <a:xfrm>
            <a:off x="7068978" y="1420805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E0B98951-E02F-FCB4-1052-F41C6C16E834}"/>
              </a:ext>
            </a:extLst>
          </p:cNvPr>
          <p:cNvSpPr/>
          <p:nvPr/>
        </p:nvSpPr>
        <p:spPr>
          <a:xfrm>
            <a:off x="7793656" y="142080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F4875BE9-F7D8-13A9-1CEE-CEF28C93BB76}"/>
              </a:ext>
            </a:extLst>
          </p:cNvPr>
          <p:cNvSpPr/>
          <p:nvPr/>
        </p:nvSpPr>
        <p:spPr>
          <a:xfrm>
            <a:off x="3445588" y="36405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EE637CB-B5DD-E0FF-A478-A2250292E9F3}"/>
              </a:ext>
            </a:extLst>
          </p:cNvPr>
          <p:cNvSpPr/>
          <p:nvPr/>
        </p:nvSpPr>
        <p:spPr>
          <a:xfrm>
            <a:off x="4170266" y="36405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6B9B0247-E900-4BD7-F9B6-CBADB026FC01}"/>
              </a:ext>
            </a:extLst>
          </p:cNvPr>
          <p:cNvSpPr/>
          <p:nvPr/>
        </p:nvSpPr>
        <p:spPr>
          <a:xfrm>
            <a:off x="4894944" y="364055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3902AEAF-0079-FBF9-5973-181060CB628A}"/>
              </a:ext>
            </a:extLst>
          </p:cNvPr>
          <p:cNvSpPr/>
          <p:nvPr/>
        </p:nvSpPr>
        <p:spPr>
          <a:xfrm>
            <a:off x="5619622" y="36405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392581B-439D-8FD4-CE32-BFE39AEEB4F9}"/>
              </a:ext>
            </a:extLst>
          </p:cNvPr>
          <p:cNvSpPr/>
          <p:nvPr/>
        </p:nvSpPr>
        <p:spPr>
          <a:xfrm>
            <a:off x="6344300" y="36405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EE593B0-6ED4-3C19-FE8C-506D5C7F75A0}"/>
              </a:ext>
            </a:extLst>
          </p:cNvPr>
          <p:cNvSpPr/>
          <p:nvPr/>
        </p:nvSpPr>
        <p:spPr>
          <a:xfrm>
            <a:off x="7068978" y="364055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7AF09525-AD42-13DA-E9AF-2E8179A44904}"/>
              </a:ext>
            </a:extLst>
          </p:cNvPr>
          <p:cNvSpPr/>
          <p:nvPr/>
        </p:nvSpPr>
        <p:spPr>
          <a:xfrm>
            <a:off x="7793656" y="364055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DB363355-16C8-7EFE-3F29-6BA9FD335CB2}"/>
              </a:ext>
            </a:extLst>
          </p:cNvPr>
          <p:cNvSpPr/>
          <p:nvPr/>
        </p:nvSpPr>
        <p:spPr>
          <a:xfrm>
            <a:off x="3445588" y="29006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0B36F1F-0E27-7CA1-CE99-C7BBB5DC9B77}"/>
              </a:ext>
            </a:extLst>
          </p:cNvPr>
          <p:cNvSpPr/>
          <p:nvPr/>
        </p:nvSpPr>
        <p:spPr>
          <a:xfrm>
            <a:off x="4170266" y="29006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BC6123A5-13AA-8A78-0664-2986399C29E3}"/>
              </a:ext>
            </a:extLst>
          </p:cNvPr>
          <p:cNvSpPr/>
          <p:nvPr/>
        </p:nvSpPr>
        <p:spPr>
          <a:xfrm>
            <a:off x="4894944" y="29006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AE38B8B5-0A3A-D727-57BA-A1DE010046D2}"/>
              </a:ext>
            </a:extLst>
          </p:cNvPr>
          <p:cNvSpPr/>
          <p:nvPr/>
        </p:nvSpPr>
        <p:spPr>
          <a:xfrm>
            <a:off x="5619622" y="29006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8E2088B6-D763-4163-ADE9-8FBBC7936388}"/>
              </a:ext>
            </a:extLst>
          </p:cNvPr>
          <p:cNvSpPr/>
          <p:nvPr/>
        </p:nvSpPr>
        <p:spPr>
          <a:xfrm>
            <a:off x="6344300" y="29006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8CA0CF0F-187E-E224-D1D3-0F921D5DD676}"/>
              </a:ext>
            </a:extLst>
          </p:cNvPr>
          <p:cNvSpPr/>
          <p:nvPr/>
        </p:nvSpPr>
        <p:spPr>
          <a:xfrm>
            <a:off x="7068978" y="29006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85F859BB-45FD-A72B-CB95-B2466D5D402A}"/>
              </a:ext>
            </a:extLst>
          </p:cNvPr>
          <p:cNvSpPr/>
          <p:nvPr/>
        </p:nvSpPr>
        <p:spPr>
          <a:xfrm>
            <a:off x="7793656" y="290063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2BF00E55-DD06-DDF1-8746-BA1C3A6ACA39}"/>
              </a:ext>
            </a:extLst>
          </p:cNvPr>
          <p:cNvSpPr/>
          <p:nvPr/>
        </p:nvSpPr>
        <p:spPr>
          <a:xfrm>
            <a:off x="4894944" y="438046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3BC2628D-7B20-FBC7-EC8F-DBAC3041D574}"/>
              </a:ext>
            </a:extLst>
          </p:cNvPr>
          <p:cNvSpPr/>
          <p:nvPr/>
        </p:nvSpPr>
        <p:spPr>
          <a:xfrm>
            <a:off x="4894944" y="21607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D9060713-E96E-87EA-83F8-8259287D3FFA}"/>
              </a:ext>
            </a:extLst>
          </p:cNvPr>
          <p:cNvSpPr/>
          <p:nvPr/>
        </p:nvSpPr>
        <p:spPr>
          <a:xfrm>
            <a:off x="1391956" y="2422251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←</a:t>
            </a:r>
            <a:endParaRPr lang="de-DE" dirty="0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B08363FE-EB55-103B-07CE-13B3ACA70D4C}"/>
              </a:ext>
            </a:extLst>
          </p:cNvPr>
          <p:cNvSpPr/>
          <p:nvPr/>
        </p:nvSpPr>
        <p:spPr>
          <a:xfrm>
            <a:off x="2448710" y="3156937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Reset</a:t>
            </a:r>
            <a:endParaRPr lang="de-DE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1D9B0416-D157-0998-AEB0-DD3DA24841CA}"/>
              </a:ext>
            </a:extLst>
          </p:cNvPr>
          <p:cNvSpPr/>
          <p:nvPr/>
        </p:nvSpPr>
        <p:spPr>
          <a:xfrm flipV="1">
            <a:off x="9612804" y="2413129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←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DF5CF76-912E-39A8-4F93-34004947AED9}"/>
              </a:ext>
            </a:extLst>
          </p:cNvPr>
          <p:cNvSpPr/>
          <p:nvPr/>
        </p:nvSpPr>
        <p:spPr>
          <a:xfrm flipV="1">
            <a:off x="8643424" y="3142635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↑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64025997-819A-1A62-B31C-2451C973A54A}"/>
              </a:ext>
            </a:extLst>
          </p:cNvPr>
          <p:cNvSpPr/>
          <p:nvPr/>
        </p:nvSpPr>
        <p:spPr>
          <a:xfrm>
            <a:off x="5369386" y="682473"/>
            <a:ext cx="876411" cy="2399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12C9DB4A-5E1C-796A-4162-99CECD5497F9}"/>
              </a:ext>
            </a:extLst>
          </p:cNvPr>
          <p:cNvSpPr/>
          <p:nvPr/>
        </p:nvSpPr>
        <p:spPr>
          <a:xfrm>
            <a:off x="5898296" y="426899"/>
            <a:ext cx="161746" cy="2973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332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7" presetClass="emph" presetSubtype="0" fill="remove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27" presetClass="emph" presetSubtype="0" fill="remove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5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7" presetClass="emph" presetSubtype="0" fill="remove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1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2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750"/>
                            </p:stCondLst>
                            <p:childTnLst>
                              <p:par>
                                <p:cTn id="35" presetID="27" presetClass="emph" presetSubtype="0" fill="remove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7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7" presetClass="emph" presetSubtype="0" fill="remove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3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4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250"/>
                            </p:stCondLst>
                            <p:childTnLst>
                              <p:par>
                                <p:cTn id="47" presetID="27" presetClass="emph" presetSubtype="0" fill="remove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9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0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7" presetClass="emph" presetSubtype="0" fill="remove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5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6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750"/>
                            </p:stCondLst>
                            <p:childTnLst>
                              <p:par>
                                <p:cTn id="59" presetID="27" presetClass="emph" presetSubtype="0" fill="remove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1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2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7" presetClass="emph" presetSubtype="0" fill="remove" grpId="1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7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8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250"/>
                            </p:stCondLst>
                            <p:childTnLst>
                              <p:par>
                                <p:cTn id="71" presetID="27" presetClass="emph" presetSubtype="0" fill="remove" grpId="1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3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4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7" presetClass="emph" presetSubtype="0" fill="remove" grpId="1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9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0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9750"/>
                            </p:stCondLst>
                            <p:childTnLst>
                              <p:par>
                                <p:cTn id="83" presetID="27" presetClass="emph" presetSubtype="0" fill="remove" grpId="1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5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6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7" presetClass="emph" presetSubtype="0" fill="remove" grpId="14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1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2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9" grpId="1" animBg="1"/>
      <p:bldP spid="59" grpId="2" animBg="1"/>
      <p:bldP spid="59" grpId="3" animBg="1"/>
      <p:bldP spid="59" grpId="4" animBg="1"/>
      <p:bldP spid="59" grpId="5" animBg="1"/>
      <p:bldP spid="59" grpId="6" animBg="1"/>
      <p:bldP spid="59" grpId="7" animBg="1"/>
      <p:bldP spid="59" grpId="8" animBg="1"/>
      <p:bldP spid="59" grpId="9" animBg="1"/>
      <p:bldP spid="59" grpId="10" animBg="1"/>
      <p:bldP spid="59" grpId="11" animBg="1"/>
      <p:bldP spid="59" grpId="12" animBg="1"/>
      <p:bldP spid="59" grpId="13" animBg="1"/>
      <p:bldP spid="59" grpId="14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D44969E-9A72-0A32-DDC4-CBD51F47F58C}"/>
              </a:ext>
            </a:extLst>
          </p:cNvPr>
          <p:cNvGrpSpPr/>
          <p:nvPr/>
        </p:nvGrpSpPr>
        <p:grpSpPr>
          <a:xfrm>
            <a:off x="1143760" y="1560638"/>
            <a:ext cx="1894301" cy="2629181"/>
            <a:chOff x="1754155" y="2957803"/>
            <a:chExt cx="1343608" cy="205273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19D50B2-CF0F-3581-8DBC-19DADCCE6516}"/>
                </a:ext>
              </a:extLst>
            </p:cNvPr>
            <p:cNvSpPr/>
            <p:nvPr/>
          </p:nvSpPr>
          <p:spPr>
            <a:xfrm>
              <a:off x="1754155" y="2957803"/>
              <a:ext cx="1343608" cy="20527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325BA36B-4BCC-EA02-D797-D5E65B37EC1F}"/>
                </a:ext>
              </a:extLst>
            </p:cNvPr>
            <p:cNvSpPr/>
            <p:nvPr/>
          </p:nvSpPr>
          <p:spPr>
            <a:xfrm>
              <a:off x="2150705" y="3181738"/>
              <a:ext cx="550507" cy="6251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ESP32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271882A-39CB-DB81-E3AA-46DEC20EA7D8}"/>
                </a:ext>
              </a:extLst>
            </p:cNvPr>
            <p:cNvSpPr/>
            <p:nvPr/>
          </p:nvSpPr>
          <p:spPr>
            <a:xfrm>
              <a:off x="2918615" y="313392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994D1B8-FFD9-DCAE-E722-D281137A6DD6}"/>
                </a:ext>
              </a:extLst>
            </p:cNvPr>
            <p:cNvSpPr/>
            <p:nvPr/>
          </p:nvSpPr>
          <p:spPr>
            <a:xfrm>
              <a:off x="2921720" y="326766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6DA7EC6-1EFA-5F01-5E67-9B4A048ED7A4}"/>
                </a:ext>
              </a:extLst>
            </p:cNvPr>
            <p:cNvSpPr/>
            <p:nvPr/>
          </p:nvSpPr>
          <p:spPr>
            <a:xfrm>
              <a:off x="2918615" y="339985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C5B9BD1-DC88-4957-1192-B5DF4AEE3ECC}"/>
                </a:ext>
              </a:extLst>
            </p:cNvPr>
            <p:cNvSpPr/>
            <p:nvPr/>
          </p:nvSpPr>
          <p:spPr>
            <a:xfrm>
              <a:off x="2921720" y="353358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1E158B3-51FF-92B9-57C5-F66C734C5502}"/>
                </a:ext>
              </a:extLst>
            </p:cNvPr>
            <p:cNvSpPr/>
            <p:nvPr/>
          </p:nvSpPr>
          <p:spPr>
            <a:xfrm>
              <a:off x="2918615" y="366732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AF67D93-7299-FFA4-C837-9C2DE7C3324B}"/>
                </a:ext>
              </a:extLst>
            </p:cNvPr>
            <p:cNvSpPr/>
            <p:nvPr/>
          </p:nvSpPr>
          <p:spPr>
            <a:xfrm>
              <a:off x="2921720" y="3801064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765C3106-798B-040F-B31A-387B7C040B90}"/>
                </a:ext>
              </a:extLst>
            </p:cNvPr>
            <p:cNvSpPr/>
            <p:nvPr/>
          </p:nvSpPr>
          <p:spPr>
            <a:xfrm>
              <a:off x="2920236" y="393480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B88EBC6-DAB9-7E3C-9447-A7A22399E60D}"/>
                </a:ext>
              </a:extLst>
            </p:cNvPr>
            <p:cNvSpPr/>
            <p:nvPr/>
          </p:nvSpPr>
          <p:spPr>
            <a:xfrm>
              <a:off x="2923341" y="406854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5A52807-C326-FA07-FFC1-7AF4E841718B}"/>
                </a:ext>
              </a:extLst>
            </p:cNvPr>
            <p:cNvSpPr/>
            <p:nvPr/>
          </p:nvSpPr>
          <p:spPr>
            <a:xfrm>
              <a:off x="291861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3B53859-CC16-0CE0-786F-62F566A613C8}"/>
                </a:ext>
              </a:extLst>
            </p:cNvPr>
            <p:cNvSpPr/>
            <p:nvPr/>
          </p:nvSpPr>
          <p:spPr>
            <a:xfrm>
              <a:off x="292172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E4F9FAFD-BFD8-D167-EA31-0D6D2BC81AF5}"/>
                </a:ext>
              </a:extLst>
            </p:cNvPr>
            <p:cNvSpPr/>
            <p:nvPr/>
          </p:nvSpPr>
          <p:spPr>
            <a:xfrm>
              <a:off x="291861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ADA125A7-CCB6-C0D0-8EFB-967AB668BA88}"/>
                </a:ext>
              </a:extLst>
            </p:cNvPr>
            <p:cNvSpPr/>
            <p:nvPr/>
          </p:nvSpPr>
          <p:spPr>
            <a:xfrm>
              <a:off x="292172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281917B9-9CD2-39A8-A27A-E6E454405CC7}"/>
                </a:ext>
              </a:extLst>
            </p:cNvPr>
            <p:cNvSpPr/>
            <p:nvPr/>
          </p:nvSpPr>
          <p:spPr>
            <a:xfrm>
              <a:off x="291861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E618AF6D-C07B-02B9-682B-096C6725F1FD}"/>
                </a:ext>
              </a:extLst>
            </p:cNvPr>
            <p:cNvSpPr/>
            <p:nvPr/>
          </p:nvSpPr>
          <p:spPr>
            <a:xfrm>
              <a:off x="292172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E00831D-3DE9-E64C-8C88-3B1196F081D5}"/>
                </a:ext>
              </a:extLst>
            </p:cNvPr>
            <p:cNvSpPr/>
            <p:nvPr/>
          </p:nvSpPr>
          <p:spPr>
            <a:xfrm>
              <a:off x="2918614" y="300407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0972805C-095F-1F4F-171D-EED1825783AB}"/>
                </a:ext>
              </a:extLst>
            </p:cNvPr>
            <p:cNvSpPr/>
            <p:nvPr/>
          </p:nvSpPr>
          <p:spPr>
            <a:xfrm>
              <a:off x="1834725" y="313975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CAC1CDA4-2022-9A1E-CBAC-A0A3AEB077F2}"/>
                </a:ext>
              </a:extLst>
            </p:cNvPr>
            <p:cNvSpPr/>
            <p:nvPr/>
          </p:nvSpPr>
          <p:spPr>
            <a:xfrm>
              <a:off x="1837830" y="327348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660E345-7D21-C20A-C661-D516E5C9E0FA}"/>
                </a:ext>
              </a:extLst>
            </p:cNvPr>
            <p:cNvSpPr/>
            <p:nvPr/>
          </p:nvSpPr>
          <p:spPr>
            <a:xfrm>
              <a:off x="1834725" y="340567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D854223E-4115-F0F8-BFE2-CAE0446767FC}"/>
                </a:ext>
              </a:extLst>
            </p:cNvPr>
            <p:cNvSpPr/>
            <p:nvPr/>
          </p:nvSpPr>
          <p:spPr>
            <a:xfrm>
              <a:off x="1837830" y="3539411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50A0B816-EFBF-AE4C-410D-2680CBD4A873}"/>
                </a:ext>
              </a:extLst>
            </p:cNvPr>
            <p:cNvSpPr/>
            <p:nvPr/>
          </p:nvSpPr>
          <p:spPr>
            <a:xfrm>
              <a:off x="1834725" y="3673149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E477E2D7-5B70-F473-FB46-11D2052FC0B3}"/>
                </a:ext>
              </a:extLst>
            </p:cNvPr>
            <p:cNvSpPr/>
            <p:nvPr/>
          </p:nvSpPr>
          <p:spPr>
            <a:xfrm>
              <a:off x="1837830" y="3806887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6A4D8F8-8761-1E49-5854-23332145076A}"/>
                </a:ext>
              </a:extLst>
            </p:cNvPr>
            <p:cNvSpPr/>
            <p:nvPr/>
          </p:nvSpPr>
          <p:spPr>
            <a:xfrm>
              <a:off x="1836346" y="3940625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F237C27-5DAA-56A8-60AE-FEACF2BF6361}"/>
                </a:ext>
              </a:extLst>
            </p:cNvPr>
            <p:cNvSpPr/>
            <p:nvPr/>
          </p:nvSpPr>
          <p:spPr>
            <a:xfrm>
              <a:off x="1839451" y="4074363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E99646FB-DDB9-DD84-D276-3A39E3C109F7}"/>
                </a:ext>
              </a:extLst>
            </p:cNvPr>
            <p:cNvSpPr/>
            <p:nvPr/>
          </p:nvSpPr>
          <p:spPr>
            <a:xfrm>
              <a:off x="1834725" y="420227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C389E34-DDF1-828D-0BC8-AE2616C44A24}"/>
                </a:ext>
              </a:extLst>
            </p:cNvPr>
            <p:cNvSpPr/>
            <p:nvPr/>
          </p:nvSpPr>
          <p:spPr>
            <a:xfrm>
              <a:off x="1837830" y="4336016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502FDC2B-1AC4-F124-16B2-8706CD269FAB}"/>
                </a:ext>
              </a:extLst>
            </p:cNvPr>
            <p:cNvSpPr/>
            <p:nvPr/>
          </p:nvSpPr>
          <p:spPr>
            <a:xfrm>
              <a:off x="1834725" y="44682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51420C60-3BF9-2B6A-E7B5-18C136967351}"/>
                </a:ext>
              </a:extLst>
            </p:cNvPr>
            <p:cNvSpPr/>
            <p:nvPr/>
          </p:nvSpPr>
          <p:spPr>
            <a:xfrm>
              <a:off x="1837830" y="4601938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78644C31-CD56-4905-3A3B-C87E8DEB12EA}"/>
                </a:ext>
              </a:extLst>
            </p:cNvPr>
            <p:cNvSpPr/>
            <p:nvPr/>
          </p:nvSpPr>
          <p:spPr>
            <a:xfrm>
              <a:off x="1834725" y="4734122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FD00AB5-F553-1F1D-65EF-41C9DF51D48E}"/>
                </a:ext>
              </a:extLst>
            </p:cNvPr>
            <p:cNvSpPr/>
            <p:nvPr/>
          </p:nvSpPr>
          <p:spPr>
            <a:xfrm>
              <a:off x="1837830" y="486786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138262D1-ACFA-20F9-AA6C-7AAC5B5C4C6C}"/>
                </a:ext>
              </a:extLst>
            </p:cNvPr>
            <p:cNvSpPr/>
            <p:nvPr/>
          </p:nvSpPr>
          <p:spPr>
            <a:xfrm>
              <a:off x="1834724" y="3009900"/>
              <a:ext cx="83975" cy="839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B0CBEB79-727A-5CF5-6BE7-57BAD33B215A}"/>
              </a:ext>
            </a:extLst>
          </p:cNvPr>
          <p:cNvSpPr/>
          <p:nvPr/>
        </p:nvSpPr>
        <p:spPr>
          <a:xfrm>
            <a:off x="901755" y="922392"/>
            <a:ext cx="999308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A1BB937B-54B9-92AA-9E65-4A7BA2235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126" y="2333248"/>
            <a:ext cx="5984532" cy="21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Ellipse 39">
            <a:extLst>
              <a:ext uri="{FF2B5EF4-FFF2-40B4-BE49-F238E27FC236}">
                <a16:creationId xmlns:a16="http://schemas.microsoft.com/office/drawing/2014/main" id="{AE926122-A59A-4A35-E4E9-F27972A99679}"/>
              </a:ext>
            </a:extLst>
          </p:cNvPr>
          <p:cNvSpPr/>
          <p:nvPr/>
        </p:nvSpPr>
        <p:spPr>
          <a:xfrm>
            <a:off x="3445588" y="511976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7426195-2491-8420-70F1-751C9AE0E1A7}"/>
              </a:ext>
            </a:extLst>
          </p:cNvPr>
          <p:cNvSpPr/>
          <p:nvPr/>
        </p:nvSpPr>
        <p:spPr>
          <a:xfrm>
            <a:off x="4170266" y="5119764"/>
            <a:ext cx="557349" cy="5573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4443DC4-DABF-96AF-890E-F2F39683ABDE}"/>
              </a:ext>
            </a:extLst>
          </p:cNvPr>
          <p:cNvSpPr/>
          <p:nvPr/>
        </p:nvSpPr>
        <p:spPr>
          <a:xfrm>
            <a:off x="4894944" y="511976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C9772293-478C-03CE-ED03-6CE2BF005796}"/>
              </a:ext>
            </a:extLst>
          </p:cNvPr>
          <p:cNvSpPr/>
          <p:nvPr/>
        </p:nvSpPr>
        <p:spPr>
          <a:xfrm>
            <a:off x="5619622" y="511976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D7E5F5A-FE56-4BB5-AE76-2073C3BDC71C}"/>
              </a:ext>
            </a:extLst>
          </p:cNvPr>
          <p:cNvSpPr/>
          <p:nvPr/>
        </p:nvSpPr>
        <p:spPr>
          <a:xfrm>
            <a:off x="6344300" y="511976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D203050F-A80B-BD7C-D6DB-A2AE43CC6703}"/>
              </a:ext>
            </a:extLst>
          </p:cNvPr>
          <p:cNvSpPr/>
          <p:nvPr/>
        </p:nvSpPr>
        <p:spPr>
          <a:xfrm>
            <a:off x="7068978" y="511976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8CCDE041-D689-CB76-DD3A-C47EAA6C9C28}"/>
              </a:ext>
            </a:extLst>
          </p:cNvPr>
          <p:cNvSpPr/>
          <p:nvPr/>
        </p:nvSpPr>
        <p:spPr>
          <a:xfrm>
            <a:off x="7793656" y="511976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F2D775D-2B97-F676-F5B9-2B676C301F67}"/>
              </a:ext>
            </a:extLst>
          </p:cNvPr>
          <p:cNvSpPr/>
          <p:nvPr/>
        </p:nvSpPr>
        <p:spPr>
          <a:xfrm>
            <a:off x="3445588" y="43804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BA0B4E6-8405-F8FB-8E46-D94C2CBEB96B}"/>
              </a:ext>
            </a:extLst>
          </p:cNvPr>
          <p:cNvSpPr/>
          <p:nvPr/>
        </p:nvSpPr>
        <p:spPr>
          <a:xfrm>
            <a:off x="4170266" y="43804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19C81F71-A89A-2461-074D-D943B33DFDD2}"/>
              </a:ext>
            </a:extLst>
          </p:cNvPr>
          <p:cNvSpPr/>
          <p:nvPr/>
        </p:nvSpPr>
        <p:spPr>
          <a:xfrm>
            <a:off x="5619622" y="43804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04A7EA31-7A6D-910E-124D-21A776E3B20C}"/>
              </a:ext>
            </a:extLst>
          </p:cNvPr>
          <p:cNvSpPr/>
          <p:nvPr/>
        </p:nvSpPr>
        <p:spPr>
          <a:xfrm>
            <a:off x="6344300" y="43804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5782050-D654-501E-2CE9-126361BCB505}"/>
              </a:ext>
            </a:extLst>
          </p:cNvPr>
          <p:cNvSpPr/>
          <p:nvPr/>
        </p:nvSpPr>
        <p:spPr>
          <a:xfrm>
            <a:off x="7068978" y="43804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5A7F00C1-43C7-E142-107C-9D7C2C97F1C9}"/>
              </a:ext>
            </a:extLst>
          </p:cNvPr>
          <p:cNvSpPr/>
          <p:nvPr/>
        </p:nvSpPr>
        <p:spPr>
          <a:xfrm>
            <a:off x="7793656" y="438046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490B1D4D-E1F3-E288-FEA5-447579692333}"/>
              </a:ext>
            </a:extLst>
          </p:cNvPr>
          <p:cNvSpPr/>
          <p:nvPr/>
        </p:nvSpPr>
        <p:spPr>
          <a:xfrm>
            <a:off x="3445588" y="21607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90763220-4A3A-F92D-AA4D-53E9A77D2C7D}"/>
              </a:ext>
            </a:extLst>
          </p:cNvPr>
          <p:cNvSpPr/>
          <p:nvPr/>
        </p:nvSpPr>
        <p:spPr>
          <a:xfrm>
            <a:off x="4170266" y="21607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3520BFE-76B4-B039-9571-645391C894B5}"/>
              </a:ext>
            </a:extLst>
          </p:cNvPr>
          <p:cNvSpPr/>
          <p:nvPr/>
        </p:nvSpPr>
        <p:spPr>
          <a:xfrm>
            <a:off x="5619622" y="21607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28B3F88E-1241-0AF4-1B65-FED409336D1A}"/>
              </a:ext>
            </a:extLst>
          </p:cNvPr>
          <p:cNvSpPr/>
          <p:nvPr/>
        </p:nvSpPr>
        <p:spPr>
          <a:xfrm>
            <a:off x="6344300" y="216072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366D68C9-CD20-DCD0-F296-145E676F05DF}"/>
              </a:ext>
            </a:extLst>
          </p:cNvPr>
          <p:cNvSpPr/>
          <p:nvPr/>
        </p:nvSpPr>
        <p:spPr>
          <a:xfrm>
            <a:off x="7068978" y="21607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0A9C0B5A-EDDE-9FFB-ACC0-E14424A0C167}"/>
              </a:ext>
            </a:extLst>
          </p:cNvPr>
          <p:cNvSpPr/>
          <p:nvPr/>
        </p:nvSpPr>
        <p:spPr>
          <a:xfrm>
            <a:off x="7793656" y="2160721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27B60C90-4714-7C8E-25C5-69EF72F27FF1}"/>
              </a:ext>
            </a:extLst>
          </p:cNvPr>
          <p:cNvSpPr/>
          <p:nvPr/>
        </p:nvSpPr>
        <p:spPr>
          <a:xfrm>
            <a:off x="4158225" y="1420804"/>
            <a:ext cx="557349" cy="5573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65CD4003-6627-6131-A51D-8C5672113F31}"/>
              </a:ext>
            </a:extLst>
          </p:cNvPr>
          <p:cNvSpPr/>
          <p:nvPr/>
        </p:nvSpPr>
        <p:spPr>
          <a:xfrm>
            <a:off x="3445587" y="142080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608C03AF-4EBD-1F9A-9871-068F1F150369}"/>
              </a:ext>
            </a:extLst>
          </p:cNvPr>
          <p:cNvSpPr/>
          <p:nvPr/>
        </p:nvSpPr>
        <p:spPr>
          <a:xfrm>
            <a:off x="4894944" y="1420805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873C2ABB-D084-A984-39E5-BEFAD9B70CA0}"/>
              </a:ext>
            </a:extLst>
          </p:cNvPr>
          <p:cNvSpPr/>
          <p:nvPr/>
        </p:nvSpPr>
        <p:spPr>
          <a:xfrm>
            <a:off x="5619622" y="142080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776CD1DC-19AB-B9BD-2A95-55EE023393CD}"/>
              </a:ext>
            </a:extLst>
          </p:cNvPr>
          <p:cNvSpPr/>
          <p:nvPr/>
        </p:nvSpPr>
        <p:spPr>
          <a:xfrm>
            <a:off x="6344300" y="142080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90DB5ED1-2F75-C2F3-81E2-335113B3A418}"/>
              </a:ext>
            </a:extLst>
          </p:cNvPr>
          <p:cNvSpPr/>
          <p:nvPr/>
        </p:nvSpPr>
        <p:spPr>
          <a:xfrm>
            <a:off x="7068978" y="1420805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E0B98951-E02F-FCB4-1052-F41C6C16E834}"/>
              </a:ext>
            </a:extLst>
          </p:cNvPr>
          <p:cNvSpPr/>
          <p:nvPr/>
        </p:nvSpPr>
        <p:spPr>
          <a:xfrm>
            <a:off x="7793656" y="142080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F4875BE9-F7D8-13A9-1CEE-CEF28C93BB76}"/>
              </a:ext>
            </a:extLst>
          </p:cNvPr>
          <p:cNvSpPr/>
          <p:nvPr/>
        </p:nvSpPr>
        <p:spPr>
          <a:xfrm>
            <a:off x="3445588" y="36405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EE637CB-B5DD-E0FF-A478-A2250292E9F3}"/>
              </a:ext>
            </a:extLst>
          </p:cNvPr>
          <p:cNvSpPr/>
          <p:nvPr/>
        </p:nvSpPr>
        <p:spPr>
          <a:xfrm>
            <a:off x="4170266" y="36405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6B9B0247-E900-4BD7-F9B6-CBADB026FC01}"/>
              </a:ext>
            </a:extLst>
          </p:cNvPr>
          <p:cNvSpPr/>
          <p:nvPr/>
        </p:nvSpPr>
        <p:spPr>
          <a:xfrm>
            <a:off x="4894944" y="364055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3902AEAF-0079-FBF9-5973-181060CB628A}"/>
              </a:ext>
            </a:extLst>
          </p:cNvPr>
          <p:cNvSpPr/>
          <p:nvPr/>
        </p:nvSpPr>
        <p:spPr>
          <a:xfrm>
            <a:off x="5619622" y="36405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392581B-439D-8FD4-CE32-BFE39AEEB4F9}"/>
              </a:ext>
            </a:extLst>
          </p:cNvPr>
          <p:cNvSpPr/>
          <p:nvPr/>
        </p:nvSpPr>
        <p:spPr>
          <a:xfrm>
            <a:off x="6344300" y="3640554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EE593B0-6ED4-3C19-FE8C-506D5C7F75A0}"/>
              </a:ext>
            </a:extLst>
          </p:cNvPr>
          <p:cNvSpPr/>
          <p:nvPr/>
        </p:nvSpPr>
        <p:spPr>
          <a:xfrm>
            <a:off x="7068978" y="3640553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7AF09525-AD42-13DA-E9AF-2E8179A44904}"/>
              </a:ext>
            </a:extLst>
          </p:cNvPr>
          <p:cNvSpPr/>
          <p:nvPr/>
        </p:nvSpPr>
        <p:spPr>
          <a:xfrm>
            <a:off x="7793656" y="364055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DB363355-16C8-7EFE-3F29-6BA9FD335CB2}"/>
              </a:ext>
            </a:extLst>
          </p:cNvPr>
          <p:cNvSpPr/>
          <p:nvPr/>
        </p:nvSpPr>
        <p:spPr>
          <a:xfrm>
            <a:off x="3445588" y="29006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0B36F1F-0E27-7CA1-CE99-C7BBB5DC9B77}"/>
              </a:ext>
            </a:extLst>
          </p:cNvPr>
          <p:cNvSpPr/>
          <p:nvPr/>
        </p:nvSpPr>
        <p:spPr>
          <a:xfrm>
            <a:off x="4170266" y="29006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BC6123A5-13AA-8A78-0664-2986399C29E3}"/>
              </a:ext>
            </a:extLst>
          </p:cNvPr>
          <p:cNvSpPr/>
          <p:nvPr/>
        </p:nvSpPr>
        <p:spPr>
          <a:xfrm>
            <a:off x="4894944" y="29006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AE38B8B5-0A3A-D727-57BA-A1DE010046D2}"/>
              </a:ext>
            </a:extLst>
          </p:cNvPr>
          <p:cNvSpPr/>
          <p:nvPr/>
        </p:nvSpPr>
        <p:spPr>
          <a:xfrm>
            <a:off x="5619622" y="29006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8E2088B6-D763-4163-ADE9-8FBBC7936388}"/>
              </a:ext>
            </a:extLst>
          </p:cNvPr>
          <p:cNvSpPr/>
          <p:nvPr/>
        </p:nvSpPr>
        <p:spPr>
          <a:xfrm>
            <a:off x="6344300" y="2900639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8CA0CF0F-187E-E224-D1D3-0F921D5DD676}"/>
              </a:ext>
            </a:extLst>
          </p:cNvPr>
          <p:cNvSpPr/>
          <p:nvPr/>
        </p:nvSpPr>
        <p:spPr>
          <a:xfrm>
            <a:off x="7068978" y="2900638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85F859BB-45FD-A72B-CB95-B2466D5D402A}"/>
              </a:ext>
            </a:extLst>
          </p:cNvPr>
          <p:cNvSpPr/>
          <p:nvPr/>
        </p:nvSpPr>
        <p:spPr>
          <a:xfrm>
            <a:off x="7793656" y="2900637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2BF00E55-DD06-DDF1-8746-BA1C3A6ACA39}"/>
              </a:ext>
            </a:extLst>
          </p:cNvPr>
          <p:cNvSpPr/>
          <p:nvPr/>
        </p:nvSpPr>
        <p:spPr>
          <a:xfrm>
            <a:off x="4894944" y="4380466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3BC2628D-7B20-FBC7-EC8F-DBAC3041D574}"/>
              </a:ext>
            </a:extLst>
          </p:cNvPr>
          <p:cNvSpPr/>
          <p:nvPr/>
        </p:nvSpPr>
        <p:spPr>
          <a:xfrm>
            <a:off x="4894944" y="2160722"/>
            <a:ext cx="557349" cy="5573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D9060713-E96E-87EA-83F8-8259287D3FFA}"/>
              </a:ext>
            </a:extLst>
          </p:cNvPr>
          <p:cNvSpPr/>
          <p:nvPr/>
        </p:nvSpPr>
        <p:spPr>
          <a:xfrm>
            <a:off x="1391956" y="2422251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←</a:t>
            </a:r>
            <a:endParaRPr lang="de-DE" dirty="0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B08363FE-EB55-103B-07CE-13B3ACA70D4C}"/>
              </a:ext>
            </a:extLst>
          </p:cNvPr>
          <p:cNvSpPr/>
          <p:nvPr/>
        </p:nvSpPr>
        <p:spPr>
          <a:xfrm>
            <a:off x="2448710" y="3156937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Reset</a:t>
            </a:r>
            <a:endParaRPr lang="de-DE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1D9B0416-D157-0998-AEB0-DD3DA24841CA}"/>
              </a:ext>
            </a:extLst>
          </p:cNvPr>
          <p:cNvSpPr/>
          <p:nvPr/>
        </p:nvSpPr>
        <p:spPr>
          <a:xfrm flipV="1">
            <a:off x="9612804" y="2413129"/>
            <a:ext cx="800702" cy="800702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←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DF5CF76-912E-39A8-4F93-34004947AED9}"/>
              </a:ext>
            </a:extLst>
          </p:cNvPr>
          <p:cNvSpPr/>
          <p:nvPr/>
        </p:nvSpPr>
        <p:spPr>
          <a:xfrm flipV="1">
            <a:off x="8643424" y="3142635"/>
            <a:ext cx="800702" cy="8007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↑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64025997-819A-1A62-B31C-2451C973A54A}"/>
              </a:ext>
            </a:extLst>
          </p:cNvPr>
          <p:cNvSpPr/>
          <p:nvPr/>
        </p:nvSpPr>
        <p:spPr>
          <a:xfrm>
            <a:off x="5369386" y="682473"/>
            <a:ext cx="876411" cy="2399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12C9DB4A-5E1C-796A-4162-99CECD5497F9}"/>
              </a:ext>
            </a:extLst>
          </p:cNvPr>
          <p:cNvSpPr/>
          <p:nvPr/>
        </p:nvSpPr>
        <p:spPr>
          <a:xfrm>
            <a:off x="5898296" y="426899"/>
            <a:ext cx="161746" cy="2973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4405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7" presetClass="emph" presetSubtype="0" fill="remove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27" presetClass="emph" presetSubtype="0" fill="remove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5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7" presetClass="emph" presetSubtype="0" fill="remove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1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2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750"/>
                            </p:stCondLst>
                            <p:childTnLst>
                              <p:par>
                                <p:cTn id="35" presetID="27" presetClass="emph" presetSubtype="0" fill="remove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7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7" presetClass="emph" presetSubtype="0" fill="remove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3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4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250"/>
                            </p:stCondLst>
                            <p:childTnLst>
                              <p:par>
                                <p:cTn id="47" presetID="27" presetClass="emph" presetSubtype="0" fill="remove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9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0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7" presetClass="emph" presetSubtype="0" fill="remove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5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6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750"/>
                            </p:stCondLst>
                            <p:childTnLst>
                              <p:par>
                                <p:cTn id="59" presetID="27" presetClass="emph" presetSubtype="0" fill="remove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1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2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7" presetClass="emph" presetSubtype="0" fill="remove" grpId="1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7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8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250"/>
                            </p:stCondLst>
                            <p:childTnLst>
                              <p:par>
                                <p:cTn id="71" presetID="27" presetClass="emph" presetSubtype="0" fill="remove" grpId="1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3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4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7" presetClass="emph" presetSubtype="0" fill="remove" grpId="1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9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0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9750"/>
                            </p:stCondLst>
                            <p:childTnLst>
                              <p:par>
                                <p:cTn id="83" presetID="27" presetClass="emph" presetSubtype="0" fill="remove" grpId="1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5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6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7" presetClass="emph" presetSubtype="0" fill="remove" grpId="14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1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2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375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9" grpId="1" animBg="1"/>
      <p:bldP spid="59" grpId="2" animBg="1"/>
      <p:bldP spid="59" grpId="3" animBg="1"/>
      <p:bldP spid="59" grpId="4" animBg="1"/>
      <p:bldP spid="59" grpId="5" animBg="1"/>
      <p:bldP spid="59" grpId="6" animBg="1"/>
      <p:bldP spid="59" grpId="7" animBg="1"/>
      <p:bldP spid="59" grpId="8" animBg="1"/>
      <p:bldP spid="59" grpId="9" animBg="1"/>
      <p:bldP spid="59" grpId="10" animBg="1"/>
      <p:bldP spid="59" grpId="11" animBg="1"/>
      <p:bldP spid="59" grpId="12" animBg="1"/>
      <p:bldP spid="59" grpId="13" animBg="1"/>
      <p:bldP spid="59" grpId="14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72DF2448-3DF2-F573-25E3-1D7A8FAF3625}"/>
              </a:ext>
            </a:extLst>
          </p:cNvPr>
          <p:cNvSpPr/>
          <p:nvPr/>
        </p:nvSpPr>
        <p:spPr>
          <a:xfrm>
            <a:off x="5533874" y="686015"/>
            <a:ext cx="944335" cy="52531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B00254D-F408-87CD-6173-A2C45432AA58}"/>
              </a:ext>
            </a:extLst>
          </p:cNvPr>
          <p:cNvSpPr/>
          <p:nvPr/>
        </p:nvSpPr>
        <p:spPr>
          <a:xfrm>
            <a:off x="5934603" y="4476749"/>
            <a:ext cx="137583" cy="825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4">
            <a:extLst>
              <a:ext uri="{FF2B5EF4-FFF2-40B4-BE49-F238E27FC236}">
                <a16:creationId xmlns:a16="http://schemas.microsoft.com/office/drawing/2014/main" id="{EAF6C413-166F-8AC1-52D3-8157C593870F}"/>
              </a:ext>
            </a:extLst>
          </p:cNvPr>
          <p:cNvSpPr/>
          <p:nvPr/>
        </p:nvSpPr>
        <p:spPr>
          <a:xfrm>
            <a:off x="6472915" y="3429000"/>
            <a:ext cx="455083" cy="13123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907B3034-659B-E4FE-6EEE-D8A5824787E0}"/>
              </a:ext>
            </a:extLst>
          </p:cNvPr>
          <p:cNvSpPr/>
          <p:nvPr/>
        </p:nvSpPr>
        <p:spPr>
          <a:xfrm rot="10800000">
            <a:off x="6475562" y="3640667"/>
            <a:ext cx="455083" cy="1026582"/>
          </a:xfrm>
          <a:prstGeom prst="rtTriangle">
            <a:avLst/>
          </a:prstGeom>
          <a:solidFill>
            <a:srgbClr val="FFB3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402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Breitbild</PresentationFormat>
  <Paragraphs>40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 Steidle</dc:creator>
  <cp:lastModifiedBy>Max Steidle</cp:lastModifiedBy>
  <cp:revision>1</cp:revision>
  <dcterms:created xsi:type="dcterms:W3CDTF">2023-08-22T12:50:01Z</dcterms:created>
  <dcterms:modified xsi:type="dcterms:W3CDTF">2023-08-22T13:28:36Z</dcterms:modified>
</cp:coreProperties>
</file>