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42e81c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42e81c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42e81c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42e81c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42e81c2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42e81c2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42e81c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42e81c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625"/>
            <a:ext cx="8520600" cy="20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" sz="6000" dirty="0">
                <a:latin typeface="Calibri"/>
                <a:ea typeface="Calibri"/>
                <a:cs typeface="Calibri"/>
                <a:sym typeface="Calibri"/>
              </a:rPr>
              <a:t>Разработка </a:t>
            </a:r>
            <a:r>
              <a:rPr lang="ru" sz="6000" dirty="0" smtClean="0">
                <a:latin typeface="Calibri"/>
                <a:ea typeface="Calibri"/>
                <a:cs typeface="Calibri"/>
                <a:sym typeface="Calibri"/>
              </a:rPr>
              <a:t>приложения </a:t>
            </a:r>
            <a:r>
              <a:rPr lang="ru" sz="6000" dirty="0">
                <a:highlight>
                  <a:srgbClr val="FFFFFF"/>
                </a:highlight>
              </a:rPr>
              <a:t>«</a:t>
            </a:r>
            <a:r>
              <a:rPr lang="ru" sz="6000" dirty="0">
                <a:latin typeface="Calibri"/>
                <a:ea typeface="Calibri"/>
                <a:cs typeface="Calibri"/>
                <a:sym typeface="Calibri"/>
              </a:rPr>
              <a:t>Бокалы</a:t>
            </a:r>
            <a:r>
              <a:rPr lang="ru" sz="6000" dirty="0">
                <a:highlight>
                  <a:srgbClr val="FFFFFF"/>
                </a:highlight>
              </a:rPr>
              <a:t>»</a:t>
            </a:r>
            <a:endParaRPr sz="6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Составили: студенты 43 группы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Шаталов К.Р. Караваев И.А.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Ст. преподаватель: К.А. Касаткин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4400">
                <a:latin typeface="Calibri"/>
                <a:ea typeface="Calibri"/>
                <a:cs typeface="Calibri"/>
                <a:sym typeface="Calibri"/>
              </a:rPr>
              <a:t>Введение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время прохождения учебной практики была выбрана тема – создание игры головоломки-оборотня “Бокалы”.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4400">
                <a:latin typeface="Calibri"/>
                <a:ea typeface="Calibri"/>
                <a:cs typeface="Calibri"/>
                <a:sym typeface="Calibri"/>
              </a:rPr>
              <a:t>Цель разработки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игры “Бокалы” в IDE “Lazarus”.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4400">
                <a:latin typeface="Calibri"/>
                <a:ea typeface="Calibri"/>
                <a:cs typeface="Calibri"/>
                <a:sym typeface="Calibri"/>
              </a:rPr>
              <a:t>Выбор средства разработки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среды разработки была выбрана IDE Lazarus, так как очень удобна в написании кода, простой графический интерфейс, удобный вывод на форму, легко добавляемые элементы (кнопки, слайдеры и др.), в которые нужно просто написать код и привязать к нужному элементу.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 sz="4400" dirty="0" smtClean="0">
                <a:latin typeface="Calibri"/>
                <a:ea typeface="Calibri"/>
                <a:cs typeface="Calibri"/>
                <a:sym typeface="Calibri"/>
              </a:rPr>
              <a:t>Конечный вид приложения после тестирования кликером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375" y="1819825"/>
            <a:ext cx="6223251" cy="20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Экран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Simple Light</vt:lpstr>
      <vt:lpstr>Разработка приложения «Бокалы»</vt:lpstr>
      <vt:lpstr>Введение</vt:lpstr>
      <vt:lpstr>Цель разработки</vt:lpstr>
      <vt:lpstr>Выбор средства разработки </vt:lpstr>
      <vt:lpstr>Конечный вид приложения после тестирования кликером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«Бокалы»</dc:title>
  <cp:lastModifiedBy>Kirill Shatalov</cp:lastModifiedBy>
  <cp:revision>1</cp:revision>
  <dcterms:modified xsi:type="dcterms:W3CDTF">2020-03-20T10:52:03Z</dcterms:modified>
</cp:coreProperties>
</file>