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Четвертый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 sz="3200">
                <a:solidFill>
                  <a:srgbClr val="8B8B8B"/>
                </a:solidFill>
                <a:latin typeface="Calibri"/>
              </a:rPr>
              <a:t>Восьмой уровень структуры</a:t>
            </a:r>
            <a:endParaRPr/>
          </a:p>
          <a:p>
            <a:r>
              <a:rPr lang="ru-RU" sz="3200">
                <a:solidFill>
                  <a:srgbClr val="8B8B8B"/>
                </a:solidFill>
                <a:latin typeface="Calibri"/>
              </a:rPr>
              <a:t>Девятый уровень структурыОбразец подзаголовка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sz="1200">
                <a:solidFill>
                  <a:srgbClr val="8B8B8B"/>
                </a:solidFill>
                <a:latin typeface="Calibri"/>
              </a:rPr>
              <a:t>&lt;дата/время&gt;29.4.19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/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9151A1D1-51D1-41F1-A1A1-516100414121}" type="slidenum">
              <a:rPr lang="ru-RU" sz="1200">
                <a:solidFill>
                  <a:srgbClr val="8B8B8B"/>
                </a:solidFill>
                <a:latin typeface="Calibri"/>
              </a:rPr>
              <a:t>‹#›</a:t>
            </a:fld>
            <a:fld id="{61E1C151-4131-4161-91C1-11A1D1E12111}" type="slidenum">
              <a:rPr lang="ru-RU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Четвертый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Восьмой уровень структуры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Девятый уровень структурыОбразец текста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buSzPct val="45000"/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buSzPct val="75000"/>
              <a:buFont typeface="Arial"/>
              <a:buChar char="»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sz="1200">
                <a:solidFill>
                  <a:srgbClr val="8B8B8B"/>
                </a:solidFill>
                <a:latin typeface="Calibri"/>
              </a:rPr>
              <a:t>&lt;дата/время&gt;29.4.19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/>
              <a:t>&lt;нижний колонтитул&gt;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4131B1-F101-4101-A191-011181B151F1}" type="slidenum">
              <a:rPr lang="ru-RU" sz="1200">
                <a:solidFill>
                  <a:srgbClr val="8B8B8B"/>
                </a:solidFill>
                <a:latin typeface="Calibri"/>
              </a:rPr>
              <a:t>‹#›</a:t>
            </a:fld>
            <a:fld id="{11B18121-C1F1-4161-81D1-61B1A131D101}" type="slidenum">
              <a:rPr lang="ru-RU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867960" y="360000"/>
            <a:ext cx="7772040" cy="4140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1600">
                <a:solidFill>
                  <a:srgbClr val="000000"/>
                </a:solidFill>
                <a:latin typeface="Calibri"/>
              </a:rPr>
              <a:t>Министерство науки и высшего образования РФ
Федеральное государственное бюджетное образовательное учреждение
высшего образования
«Глазовский государственный педагогический институт имени В.Г. Короленко»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 sz="1600">
                <a:solidFill>
                  <a:srgbClr val="000000"/>
                </a:solidFill>
                <a:latin typeface="Calibri"/>
                <a:ea typeface="Times New Roman"/>
              </a:rPr>
              <a:t>КУРСОВАЯ РАБОТА</a:t>
            </a:r>
            <a:r>
              <a:rPr lang="ru-RU">
                <a:solidFill>
                  <a:srgbClr val="000000"/>
                </a:solidFill>
                <a:latin typeface="Calibri"/>
                <a:ea typeface="Times New Roman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"Использование технологии речевого синтеза
 в мобильном приложении"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179640" y="4941000"/>
            <a:ext cx="8856720" cy="172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ru-RU" sz="2400">
                <a:solidFill>
                  <a:srgbClr val="000000"/>
                </a:solidFill>
                <a:latin typeface="Calibri"/>
              </a:rPr>
              <a:t>Выполнил студент 33 группы:</a:t>
            </a:r>
            <a:endParaRPr/>
          </a:p>
          <a:p>
            <a:pPr algn="r"/>
            <a:r>
              <a:rPr lang="ru-RU" sz="2400">
                <a:solidFill>
                  <a:srgbClr val="000000"/>
                </a:solidFill>
                <a:latin typeface="Calibri"/>
              </a:rPr>
              <a:t> Шаталов Кирилл</a:t>
            </a:r>
            <a:endParaRPr/>
          </a:p>
          <a:p>
            <a:endParaRPr/>
          </a:p>
          <a:p>
            <a:pPr algn="ctr"/>
            <a:r>
              <a:rPr lang="ru-RU" sz="2400">
                <a:solidFill>
                  <a:srgbClr val="000000"/>
                </a:solidFill>
                <a:latin typeface="Calibri"/>
              </a:rPr>
              <a:t>г.Глазов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57200" y="319680"/>
            <a:ext cx="8229240" cy="105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3600"/>
              <a:t>Функции приложения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720000" y="2860200"/>
            <a:ext cx="7740000" cy="127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sz="2200"/>
              <a:t>1.Ввод текста на русском и английском языке</a:t>
            </a:r>
            <a:endParaRPr/>
          </a:p>
          <a:p>
            <a:r>
              <a:rPr lang="ru-RU" sz="2200"/>
              <a:t>2.Запуск драйвера синтезатора речи</a:t>
            </a:r>
            <a:endParaRPr/>
          </a:p>
          <a:p>
            <a:r>
              <a:rPr lang="ru-RU" sz="2200"/>
              <a:t>3.Произнесение набранного текста.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Приложение TTS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pic>
        <p:nvPicPr>
          <p:cNvPr id="3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4000" y="1260000"/>
            <a:ext cx="3816000" cy="509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457200" y="319680"/>
            <a:ext cx="8229240" cy="105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3600"/>
              <a:t>Тестирование приложения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900000" y="3060000"/>
            <a:ext cx="7200000" cy="1115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/>
              <a:t>Задача: максимальный объем текста для произнесения</a:t>
            </a:r>
            <a:endParaRPr/>
          </a:p>
          <a:p>
            <a:r>
              <a:rPr lang="ru-RU"/>
              <a:t>Результат: максимальный объем протестированного текста составил 5.2мб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</p:sp>
      <p:sp>
        <p:nvSpPr>
          <p:cNvPr id="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pic>
        <p:nvPicPr>
          <p:cNvPr id="3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640" y="1078920"/>
            <a:ext cx="7837920" cy="4711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Список источников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pic>
        <p:nvPicPr>
          <p:cNvPr id="4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9360" y="1268640"/>
            <a:ext cx="6114600" cy="5328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</p:sp>
      <p:sp>
        <p:nvSpPr>
          <p:cNvPr id="44" name="TextShape 2"/>
          <p:cNvSpPr txBox="1"/>
          <p:nvPr/>
        </p:nvSpPr>
        <p:spPr>
          <a:xfrm>
            <a:off x="457200" y="2925000"/>
            <a:ext cx="8229240" cy="3200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6600">
                <a:solidFill>
                  <a:srgbClr val="000000"/>
                </a:solidFill>
                <a:latin typeface="Calibri"/>
              </a:rPr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Введение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sp>
        <p:nvSpPr>
          <p:cNvPr id="14" name="TextShape 3"/>
          <p:cNvSpPr txBox="1"/>
          <p:nvPr/>
        </p:nvSpPr>
        <p:spPr>
          <a:xfrm>
            <a:off x="647450" y="2844359"/>
            <a:ext cx="8191749" cy="1771183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dirty="0">
                <a:latin typeface="Arial"/>
              </a:rPr>
              <a:t>Цель: 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разработка мобильного  приложения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Times New Roman"/>
              </a:rPr>
              <a:t>с поддержкой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Times New Roman"/>
              </a:rPr>
              <a:t>речевого 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синтеза.</a:t>
            </a:r>
            <a:endParaRPr dirty="0"/>
          </a:p>
          <a:p>
            <a:r>
              <a:rPr lang="ru-RU" dirty="0">
                <a:latin typeface="Arial"/>
              </a:rPr>
              <a:t>Задача: 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научиться разрабатывать мобильные приложения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Times New Roman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  <a:ea typeface="Times New Roman"/>
              </a:rPr>
            </a:br>
            <a:r>
              <a:rPr lang="ru-RU" dirty="0" smtClean="0">
                <a:solidFill>
                  <a:srgbClr val="000000"/>
                </a:solidFill>
                <a:latin typeface="Arial"/>
                <a:ea typeface="Times New Roman"/>
              </a:rPr>
              <a:t>с 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использованием технологии TTS(</a:t>
            </a:r>
            <a:r>
              <a:rPr lang="ru-RU" dirty="0" err="1">
                <a:solidFill>
                  <a:srgbClr val="000000"/>
                </a:solidFill>
                <a:latin typeface="Arial"/>
                <a:ea typeface="Times New Roman"/>
              </a:rPr>
              <a:t>Text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/>
                <a:ea typeface="Times New Roman"/>
              </a:rPr>
              <a:t>To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/>
                <a:ea typeface="Times New Roman"/>
              </a:rPr>
              <a:t>Speech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540000" y="540000"/>
            <a:ext cx="8229240" cy="144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3200"/>
              <a:t>План работы</a:t>
            </a:r>
            <a:endParaRPr/>
          </a:p>
        </p:txBody>
      </p:sp>
      <p:sp>
        <p:nvSpPr>
          <p:cNvPr id="16" name="TextShape 2"/>
          <p:cNvSpPr txBox="1"/>
          <p:nvPr/>
        </p:nvSpPr>
        <p:spPr>
          <a:xfrm>
            <a:off x="1080000" y="1800000"/>
            <a:ext cx="7560000" cy="4320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dirty="0"/>
              <a:t>1.Оформление титульного листа и создание страниц</a:t>
            </a:r>
            <a:endParaRPr dirty="0"/>
          </a:p>
          <a:p>
            <a:endParaRPr dirty="0"/>
          </a:p>
          <a:p>
            <a:r>
              <a:rPr lang="ru-RU" dirty="0"/>
              <a:t>2.Написание актуальности, цели и задачи</a:t>
            </a:r>
            <a:endParaRPr dirty="0"/>
          </a:p>
          <a:p>
            <a:endParaRPr dirty="0"/>
          </a:p>
          <a:p>
            <a:r>
              <a:rPr lang="ru-RU" dirty="0"/>
              <a:t>3.Оформление списка литературы, одновременно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заполняя </a:t>
            </a:r>
            <a:r>
              <a:rPr lang="ru-RU" dirty="0"/>
              <a:t>курсовую работу теоретической информацией</a:t>
            </a:r>
            <a:endParaRPr dirty="0"/>
          </a:p>
          <a:p>
            <a:endParaRPr dirty="0"/>
          </a:p>
          <a:p>
            <a:r>
              <a:rPr lang="ru-RU" dirty="0"/>
              <a:t>4.Создание приложения на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endParaRPr dirty="0"/>
          </a:p>
          <a:p>
            <a:endParaRPr dirty="0"/>
          </a:p>
          <a:p>
            <a:r>
              <a:rPr lang="ru-RU" dirty="0"/>
              <a:t>5.Проверка работоспособности приложения через эмулятор</a:t>
            </a:r>
            <a:endParaRPr dirty="0"/>
          </a:p>
          <a:p>
            <a:endParaRPr dirty="0"/>
          </a:p>
          <a:p>
            <a:r>
              <a:rPr lang="ru-RU" dirty="0"/>
              <a:t>6.Компилирование приложения через </a:t>
            </a:r>
            <a:r>
              <a:rPr lang="ru-RU" dirty="0" err="1"/>
              <a:t>build</a:t>
            </a:r>
            <a:r>
              <a:rPr lang="ru-RU" dirty="0"/>
              <a:t> в </a:t>
            </a:r>
            <a:r>
              <a:rPr lang="ru-RU" dirty="0" err="1"/>
              <a:t>apk</a:t>
            </a:r>
            <a:r>
              <a:rPr lang="ru-RU" dirty="0"/>
              <a:t> версию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10760" y="0"/>
            <a:ext cx="8229240" cy="216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3600"/>
              <a:t>Инструменты разработки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1080000" y="1980000"/>
            <a:ext cx="7380000" cy="1023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sz="2200"/>
              <a:t>1.Android Studio
2.Эмулятор андроид приложения</a:t>
            </a:r>
            <a:endParaRPr/>
          </a:p>
          <a:p>
            <a:r>
              <a:rPr lang="ru-RU" sz="2200"/>
              <a:t>3.Библиотека Yandex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Android Studio</a:t>
            </a:r>
            <a:endParaRPr/>
          </a:p>
        </p:txBody>
      </p:sp>
      <p:sp>
        <p:nvSpPr>
          <p:cNvPr id="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pic>
        <p:nvPicPr>
          <p:cNvPr id="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317960"/>
            <a:ext cx="8588880" cy="4442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MainActivity.java</a:t>
            </a:r>
            <a:endParaRPr/>
          </a:p>
        </p:txBody>
      </p:sp>
      <p:sp>
        <p:nvSpPr>
          <p:cNvPr id="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pic>
        <p:nvPicPr>
          <p:cNvPr id="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640" y="1484640"/>
            <a:ext cx="5976360" cy="506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 dirty="0" smtClean="0">
                <a:solidFill>
                  <a:srgbClr val="000000"/>
                </a:solidFill>
                <a:latin typeface="Calibri"/>
              </a:rPr>
              <a:t>AndroidManifest.xml</a:t>
            </a:r>
            <a:endParaRPr dirty="0"/>
          </a:p>
        </p:txBody>
      </p:sp>
      <p:sp>
        <p:nvSpPr>
          <p:cNvPr id="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pic>
        <p:nvPicPr>
          <p:cNvPr id="2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1728720"/>
            <a:ext cx="8416440" cy="458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4286" y="316258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ctivity_main.xml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5" y="962589"/>
            <a:ext cx="7440886" cy="57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457200" y="319680"/>
            <a:ext cx="8229240" cy="105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3200"/>
              <a:t>Структура приложения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1080000" y="1557000"/>
            <a:ext cx="7200000" cy="1371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dirty="0"/>
              <a:t>1.MainActivity.java — основной программный модуль</a:t>
            </a:r>
            <a:endParaRPr dirty="0"/>
          </a:p>
          <a:p>
            <a:r>
              <a:rPr lang="ru-RU" dirty="0"/>
              <a:t>2.android.speech.tts.TextToSpeech — библиотека
синтеза речи из текста</a:t>
            </a:r>
            <a:endParaRPr dirty="0"/>
          </a:p>
          <a:p>
            <a:r>
              <a:rPr lang="ru-RU" dirty="0" smtClean="0"/>
              <a:t>3.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AndroidManifest.xml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smtClean="0"/>
              <a:t>— </a:t>
            </a:r>
            <a:r>
              <a:rPr lang="en-US" dirty="0" smtClean="0"/>
              <a:t> </a:t>
            </a:r>
            <a:r>
              <a:rPr lang="ru-RU" dirty="0" smtClean="0"/>
              <a:t>содержит </a:t>
            </a:r>
            <a:r>
              <a:rPr lang="ru-RU" dirty="0"/>
              <a:t>важную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информацию </a:t>
            </a:r>
            <a:r>
              <a:rPr lang="ru-RU" dirty="0"/>
              <a:t>о </a:t>
            </a:r>
            <a:r>
              <a:rPr lang="ru-RU" dirty="0" smtClean="0"/>
              <a:t>приложении</a:t>
            </a:r>
            <a:endParaRPr dirty="0"/>
          </a:p>
          <a:p>
            <a:r>
              <a:rPr lang="ru-RU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activity_main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xml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основной программный код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Office PowerPoint</Application>
  <PresentationFormat>Экран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Old Flexer</cp:lastModifiedBy>
  <cp:revision>2</cp:revision>
  <dcterms:modified xsi:type="dcterms:W3CDTF">2019-04-29T07:29:27Z</dcterms:modified>
</cp:coreProperties>
</file>