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0" r:id="rId12"/>
    <p:sldId id="261" r:id="rId13"/>
    <p:sldId id="268" r:id="rId14"/>
    <p:sldId id="269" r:id="rId15"/>
    <p:sldId id="270" r:id="rId16"/>
    <p:sldId id="271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7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1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257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6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5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9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0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2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3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4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5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2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5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92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Intro to Web Design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Using </a:t>
            </a:r>
            <a:r>
              <a:rPr lang="en-US" cap="small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REACH High - Spring 2016</a:t>
            </a:r>
          </a:p>
        </p:txBody>
      </p:sp>
      <p:pic>
        <p:nvPicPr>
          <p:cNvPr id="4" name="Picture 3" descr="https://openclipart.org/image/2400px/svg_to_png/192629/gear-tool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60" y="1305560"/>
            <a:ext cx="3434080" cy="3434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always surrounded by &lt; and &gt;</a:t>
            </a:r>
          </a:p>
          <a:p>
            <a:r>
              <a:rPr lang="en-US" dirty="0" smtClean="0"/>
              <a:t>Different tags designate different things:</a:t>
            </a:r>
          </a:p>
          <a:p>
            <a:pPr lvl="1"/>
            <a:r>
              <a:rPr lang="en-US" dirty="0" smtClean="0"/>
              <a:t>&lt;p&gt; designates a paragraph</a:t>
            </a:r>
          </a:p>
          <a:p>
            <a:pPr lvl="1"/>
            <a:r>
              <a:rPr lang="en-US" dirty="0" smtClean="0"/>
              <a:t>&lt;title&gt; designates the web page title</a:t>
            </a:r>
          </a:p>
          <a:p>
            <a:pPr lvl="1"/>
            <a:r>
              <a:rPr lang="en-US" dirty="0" smtClean="0"/>
              <a:t>&lt;h1&gt; designates a level-1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7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Closing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tags require an “opening” tag:</a:t>
            </a:r>
            <a:br>
              <a:rPr lang="en-US" dirty="0" smtClean="0"/>
            </a:br>
            <a:r>
              <a:rPr lang="en-US" dirty="0" smtClean="0"/>
              <a:t>&lt;title&gt;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an “closing” tag:</a:t>
            </a:r>
            <a:br>
              <a:rPr lang="en-US" dirty="0" smtClean="0"/>
            </a:br>
            <a:r>
              <a:rPr lang="en-US" dirty="0" smtClean="0"/>
              <a:t>&lt;/title&gt;</a:t>
            </a:r>
          </a:p>
          <a:p>
            <a:r>
              <a:rPr lang="en-US" dirty="0" smtClean="0"/>
              <a:t>The content goes between them:</a:t>
            </a:r>
            <a:br>
              <a:rPr lang="en-US" dirty="0" smtClean="0"/>
            </a:br>
            <a:r>
              <a:rPr lang="en-US" dirty="0" smtClean="0"/>
              <a:t>&lt;title&gt;My Web Page Title&lt;/title&gt;</a:t>
            </a:r>
          </a:p>
        </p:txBody>
      </p:sp>
    </p:spTree>
    <p:extLst>
      <p:ext uri="{BB962C8B-B14F-4D97-AF65-F5344CB8AC3E}">
        <p14:creationId xmlns:p14="http://schemas.microsoft.com/office/powerpoint/2010/main" val="168652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Opening and Closing tags, and everything in between them, is considered an </a:t>
            </a:r>
            <a:r>
              <a:rPr lang="en-US" i="1" dirty="0" smtClean="0"/>
              <a:t>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 element:  &lt;p&gt;My paragraph of text.&lt;/p&gt;</a:t>
            </a:r>
          </a:p>
          <a:p>
            <a:r>
              <a:rPr lang="en-US" dirty="0" smtClean="0"/>
              <a:t>Button element: &lt;button&gt;Click me!&lt;/button&gt;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2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go inside a tag to further define it:</a:t>
            </a:r>
            <a:br>
              <a:rPr lang="en-US" dirty="0" smtClean="0"/>
            </a:br>
            <a:r>
              <a:rPr lang="en-US" dirty="0" smtClean="0"/>
              <a:t>&lt;div class="text-center"&gt;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="images/logo.png"&gt;</a:t>
            </a:r>
          </a:p>
          <a:p>
            <a:r>
              <a:rPr lang="en-US" dirty="0" smtClean="0"/>
              <a:t>Attributes are always put on opening tags; never on closing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HTML pieces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612" y="2986087"/>
            <a:ext cx="9905999" cy="88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&lt;div class="text-center</a:t>
            </a:r>
            <a:r>
              <a:rPr lang="en-US" sz="4000" dirty="0" smtClean="0"/>
              <a:t>"&gt;Hello World!&lt;/div&gt;</a:t>
            </a:r>
            <a:endParaRPr lang="en-US" sz="4000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3313112" y="88899"/>
            <a:ext cx="547688" cy="52466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4715" y="1986796"/>
            <a:ext cx="138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Opening Tag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5400000">
            <a:off x="9397206" y="1918493"/>
            <a:ext cx="547688" cy="158750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78809" y="1979889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Closing Tag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3853649" y="2038986"/>
            <a:ext cx="441048" cy="381506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2692" y="423281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5505470" y="235375"/>
            <a:ext cx="441048" cy="947761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34513" y="519470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7403411" y="2707290"/>
            <a:ext cx="441048" cy="250673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60892" y="425821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4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 Page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&lt;</a:t>
            </a:r>
            <a:r>
              <a:rPr lang="en-US" dirty="0"/>
              <a:t>head&gt;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&lt;/body&gt;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&lt;/html&gt;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Special tag - specifies HTML version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Specifies this is HTML content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Header content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Body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92210" y="2084388"/>
            <a:ext cx="0" cy="36941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06610" y="2097088"/>
            <a:ext cx="0" cy="36941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21010" y="2097088"/>
            <a:ext cx="0" cy="36941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&lt;head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&lt;title&gt;My title&lt;/title&gt;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Body Content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&lt;/html&gt;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Indentation is not </a:t>
            </a:r>
            <a:r>
              <a:rPr lang="en-US" dirty="0"/>
              <a:t>necessary, but makes HTML more </a:t>
            </a:r>
            <a:r>
              <a:rPr lang="en-US" dirty="0" smtClean="0"/>
              <a:t>readable</a:t>
            </a:r>
          </a:p>
          <a:p>
            <a:r>
              <a:rPr lang="en-US" dirty="0" smtClean="0"/>
              <a:t>For this class, please use indentation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8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Brackets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1:</a:t>
            </a:r>
            <a:br>
              <a:rPr lang="en-US" dirty="0" smtClean="0"/>
            </a:br>
            <a:r>
              <a:rPr lang="en-US" dirty="0" smtClean="0"/>
              <a:t>Your First Web Page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Design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Purpose/Goal</a:t>
            </a:r>
          </a:p>
          <a:p>
            <a:r>
              <a:rPr lang="en-US" dirty="0" smtClean="0"/>
              <a:t>Sketch a design</a:t>
            </a:r>
          </a:p>
          <a:p>
            <a:r>
              <a:rPr lang="en-US" dirty="0" smtClean="0"/>
              <a:t>Write it</a:t>
            </a:r>
          </a:p>
          <a:p>
            <a:r>
              <a:rPr lang="en-US" dirty="0" smtClean="0"/>
              <a:t>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8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Purpose/Goal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this class, </a:t>
            </a:r>
            <a:r>
              <a:rPr lang="en-US" dirty="0"/>
              <a:t>we’ll be making a web site for a fictitious company named “Case Point” that makes phone cases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web site should provide information about the company, list the products, and provide a way to contact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a </a:t>
            </a:r>
            <a:r>
              <a:rPr lang="en-US" dirty="0" smtClean="0"/>
              <a:t>design – </a:t>
            </a:r>
            <a:br>
              <a:rPr lang="en-US" dirty="0" smtClean="0"/>
            </a:br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433888" cy="3541714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grey boxes represent pictures or clip art that we’ll add.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10006"/>
          <a:stretch/>
        </p:blipFill>
        <p:spPr bwMode="auto">
          <a:xfrm>
            <a:off x="5888672" y="0"/>
            <a:ext cx="4656455" cy="6913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307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a </a:t>
            </a:r>
            <a:r>
              <a:rPr lang="en-US" dirty="0" smtClean="0"/>
              <a:t>design – </a:t>
            </a:r>
            <a:br>
              <a:rPr lang="en-US" dirty="0" smtClean="0"/>
            </a:br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07011" y="467705"/>
            <a:ext cx="5943600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a Design – </a:t>
            </a:r>
            <a:br>
              <a:rPr lang="en-US" dirty="0" smtClean="0"/>
            </a:br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18102"/>
          <a:stretch/>
        </p:blipFill>
        <p:spPr bwMode="auto">
          <a:xfrm>
            <a:off x="5281611" y="749935"/>
            <a:ext cx="5943600" cy="5231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606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I’ll be using software called Brackets – a free app available for PC and Mac</a:t>
            </a:r>
          </a:p>
          <a:p>
            <a:r>
              <a:rPr lang="en-US" dirty="0" smtClean="0"/>
              <a:t>I’ll be using Chrome browser primarily</a:t>
            </a:r>
          </a:p>
          <a:p>
            <a:r>
              <a:rPr lang="en-US" dirty="0" smtClean="0"/>
              <a:t>I’ll use </a:t>
            </a:r>
            <a:r>
              <a:rPr lang="en-US" dirty="0" err="1" smtClean="0"/>
              <a:t>Pinta</a:t>
            </a:r>
            <a:r>
              <a:rPr lang="en-US" dirty="0" smtClean="0"/>
              <a:t> for image editing</a:t>
            </a:r>
          </a:p>
          <a:p>
            <a:r>
              <a:rPr lang="en-US" dirty="0" smtClean="0"/>
              <a:t>You should have downloaded and installed these ahead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9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Hyper Text Markup Language</a:t>
            </a:r>
          </a:p>
          <a:p>
            <a:r>
              <a:rPr lang="en-US" dirty="0" smtClean="0"/>
              <a:t>Stuff you add to a document to make it display in a web browser</a:t>
            </a:r>
          </a:p>
          <a:p>
            <a:r>
              <a:rPr lang="en-US" dirty="0" smtClean="0"/>
              <a:t>Made up of </a:t>
            </a:r>
            <a:r>
              <a:rPr lang="en-US" i="1" dirty="0" smtClean="0"/>
              <a:t>tags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&lt;div&gt;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749" t="30076" r="49408" b="40520"/>
          <a:stretch/>
        </p:blipFill>
        <p:spPr>
          <a:xfrm>
            <a:off x="6019799" y="2263387"/>
            <a:ext cx="4756636" cy="35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5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334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Intro to Web Design  Using Bootstrap</vt:lpstr>
      <vt:lpstr>Lesson 1: Your First Web Page</vt:lpstr>
      <vt:lpstr>Web Page Design Steps</vt:lpstr>
      <vt:lpstr>Define the Purpose/Goal</vt:lpstr>
      <vt:lpstr>Sketch a design –  Home Page</vt:lpstr>
      <vt:lpstr>Sketch a design –  Products</vt:lpstr>
      <vt:lpstr>Sketch a Design –  Contact</vt:lpstr>
      <vt:lpstr>Write It</vt:lpstr>
      <vt:lpstr>HTML</vt:lpstr>
      <vt:lpstr>Tags</vt:lpstr>
      <vt:lpstr>Opening and Closing Tags</vt:lpstr>
      <vt:lpstr>Elements</vt:lpstr>
      <vt:lpstr>Attributes</vt:lpstr>
      <vt:lpstr>Summary of HTML pieces </vt:lpstr>
      <vt:lpstr>Basic Web Page Anatomy</vt:lpstr>
      <vt:lpstr>Indentation</vt:lpstr>
      <vt:lpstr>Brackets Demo</vt:lpstr>
      <vt:lpstr>Exercise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 Using Bootstrap</dc:title>
  <dc:creator>Andrew</dc:creator>
  <cp:lastModifiedBy>Andrew</cp:lastModifiedBy>
  <cp:revision>11</cp:revision>
  <dcterms:created xsi:type="dcterms:W3CDTF">2015-12-30T14:01:54Z</dcterms:created>
  <dcterms:modified xsi:type="dcterms:W3CDTF">2016-01-02T16:45:34Z</dcterms:modified>
</cp:coreProperties>
</file>