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89" r:id="rId4"/>
    <p:sldId id="299" r:id="rId5"/>
    <p:sldId id="300" r:id="rId6"/>
    <p:sldId id="301" r:id="rId7"/>
    <p:sldId id="290" r:id="rId8"/>
    <p:sldId id="267" r:id="rId9"/>
    <p:sldId id="291" r:id="rId10"/>
    <p:sldId id="292" r:id="rId11"/>
    <p:sldId id="293" r:id="rId12"/>
    <p:sldId id="298" r:id="rId13"/>
    <p:sldId id="294" r:id="rId14"/>
    <p:sldId id="295" r:id="rId15"/>
    <p:sldId id="296" r:id="rId16"/>
    <p:sldId id="29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2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0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89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42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7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1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3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4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1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1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6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6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4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watch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tawesome.github.io/Font-Awesom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fon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Intro to Web Design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Using </a:t>
            </a:r>
            <a:r>
              <a:rPr lang="en-US" cap="small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REACH High - Spring 2016</a:t>
            </a:r>
          </a:p>
        </p:txBody>
      </p:sp>
      <p:pic>
        <p:nvPicPr>
          <p:cNvPr id="4" name="Picture 3" descr="https://openclipart.org/image/2400px/svg_to_png/192629/gear-tools.png"/>
          <p:cNvPicPr/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60" y="1521460"/>
            <a:ext cx="3434080" cy="3434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color schemes for Bootstrap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https://bootswatch.com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3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Icons (aka “</a:t>
            </a:r>
            <a:r>
              <a:rPr lang="en-US" dirty="0" err="1" smtClean="0"/>
              <a:t>Glyphicons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https://fortawesome.github.io/Font-Awesome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2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your webpage to use different fonts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www.google.com/fonts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4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JavaScript library for adding interactivity to pages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https://jquery.com/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9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External libraries to your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CSS into a “</a:t>
            </a:r>
            <a:r>
              <a:rPr lang="en-US" dirty="0" err="1" smtClean="0"/>
              <a:t>css</a:t>
            </a:r>
            <a:r>
              <a:rPr lang="en-US" dirty="0" smtClean="0"/>
              <a:t>” folder</a:t>
            </a:r>
          </a:p>
          <a:p>
            <a:r>
              <a:rPr lang="en-US" dirty="0" smtClean="0"/>
              <a:t>Add to beginning of web page (last thing in &lt;head&gt; element):</a:t>
            </a:r>
          </a:p>
          <a:p>
            <a:pPr marL="0" indent="0">
              <a:buNone/>
            </a:pPr>
            <a:r>
              <a:rPr lang="en-US" sz="3200" dirty="0" smtClean="0"/>
              <a:t>&lt;link </a:t>
            </a:r>
            <a:r>
              <a:rPr lang="en-US" sz="3200" dirty="0" err="1"/>
              <a:t>rel</a:t>
            </a:r>
            <a:r>
              <a:rPr lang="en-US" sz="3200" dirty="0"/>
              <a:t>="stylesheet" </a:t>
            </a:r>
            <a:r>
              <a:rPr lang="en-US" sz="3200" dirty="0" err="1"/>
              <a:t>href</a:t>
            </a:r>
            <a:r>
              <a:rPr lang="en-US" sz="3200" dirty="0"/>
              <a:t>="</a:t>
            </a:r>
            <a:r>
              <a:rPr lang="en-US" sz="3200" dirty="0" err="1"/>
              <a:t>css</a:t>
            </a:r>
            <a:r>
              <a:rPr lang="en-US" sz="3200" dirty="0"/>
              <a:t>/bootstrap.min.css</a:t>
            </a:r>
            <a:r>
              <a:rPr lang="en-US" sz="3200" dirty="0" smtClean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03361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External libraries to your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JavaScript into a “</a:t>
            </a:r>
            <a:r>
              <a:rPr lang="en-US" dirty="0" err="1" smtClean="0"/>
              <a:t>js</a:t>
            </a:r>
            <a:r>
              <a:rPr lang="en-US" dirty="0" smtClean="0"/>
              <a:t>” folder</a:t>
            </a:r>
          </a:p>
          <a:p>
            <a:r>
              <a:rPr lang="en-US" dirty="0" smtClean="0"/>
              <a:t>Add to end of web page (last thing in &lt;body&gt; element):</a:t>
            </a:r>
          </a:p>
          <a:p>
            <a:pPr marL="0" indent="0">
              <a:buNone/>
            </a:pPr>
            <a:r>
              <a:rPr lang="en-US" sz="3200" dirty="0"/>
              <a:t>&lt;script </a:t>
            </a:r>
            <a:r>
              <a:rPr lang="en-US" sz="3200" dirty="0" err="1"/>
              <a:t>src</a:t>
            </a:r>
            <a:r>
              <a:rPr lang="en-US" sz="3200" dirty="0"/>
              <a:t>="</a:t>
            </a:r>
            <a:r>
              <a:rPr lang="en-US" sz="3200" dirty="0" err="1"/>
              <a:t>js</a:t>
            </a:r>
            <a:r>
              <a:rPr lang="en-US" sz="3200" dirty="0"/>
              <a:t>/jquery-2.1.4.min.js"&gt;&lt;/script&gt;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205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“Container”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Bootstrap functionality, and add margins, wrap your body content in :</a:t>
            </a:r>
          </a:p>
          <a:p>
            <a:pPr marL="0" indent="0">
              <a:buNone/>
            </a:pPr>
            <a:r>
              <a:rPr lang="en-US" dirty="0" smtClean="0"/>
              <a:t>&lt;div class="container"&gt;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3:</a:t>
            </a:r>
            <a:br>
              <a:rPr lang="en-US" dirty="0" smtClean="0"/>
            </a:br>
            <a:r>
              <a:rPr lang="en-US" dirty="0" smtClean="0"/>
              <a:t>EXTERNAL LIBRARIES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for defining a web page</a:t>
            </a:r>
          </a:p>
          <a:p>
            <a:r>
              <a:rPr lang="en-US" dirty="0" smtClean="0"/>
              <a:t>CSS for defining the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0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apply a style to multiple selectors by separating them by commas:</a:t>
            </a:r>
          </a:p>
          <a:p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600" dirty="0" smtClean="0"/>
              <a:t>body, h1, .normal, #title {    </a:t>
            </a:r>
            <a:endParaRPr lang="pt-BR" sz="36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    </a:t>
            </a:r>
            <a:r>
              <a:rPr lang="pt-BR" sz="3600" dirty="0" smtClean="0"/>
              <a:t>color: limegreen;</a:t>
            </a:r>
            <a:endParaRPr lang="pt-BR" sz="36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639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735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Listing multiple selectors without commas causes them to chain together</a:t>
            </a:r>
          </a:p>
          <a:p>
            <a:r>
              <a:rPr lang="en-US" dirty="0" smtClean="0"/>
              <a:t>For example, the following would apply to &lt;div&gt; elements inside anything with a class of “normal”</a:t>
            </a:r>
          </a:p>
          <a:p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600" dirty="0" smtClean="0"/>
              <a:t>.normal div </a:t>
            </a:r>
            <a:r>
              <a:rPr lang="pt-BR" sz="3600" dirty="0"/>
              <a:t>{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    color: limegreen;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600" dirty="0" smtClean="0"/>
              <a:t>}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741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more advanced CSS features beyond the scope of this class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1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JavaScript</a:t>
            </a:r>
            <a:r>
              <a:rPr lang="en-US" dirty="0" smtClean="0"/>
              <a:t> is used to program web page interactivity</a:t>
            </a:r>
          </a:p>
          <a:p>
            <a:r>
              <a:rPr lang="en-US" dirty="0" smtClean="0"/>
              <a:t>Completely different, and totally unrelated to another programming language named </a:t>
            </a:r>
            <a:r>
              <a:rPr lang="en-US" i="1" dirty="0" smtClean="0"/>
              <a:t>Java</a:t>
            </a:r>
          </a:p>
          <a:p>
            <a:r>
              <a:rPr lang="en-US" dirty="0" smtClean="0"/>
              <a:t>Details of programming in JavaScript are beyond the scope of this class</a:t>
            </a:r>
          </a:p>
          <a:p>
            <a:pPr lvl="1"/>
            <a:r>
              <a:rPr lang="en-US" dirty="0" smtClean="0"/>
              <a:t>But we’ll use some pre-written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i="1" dirty="0" smtClean="0"/>
              <a:t>JQuery</a:t>
            </a:r>
            <a:r>
              <a:rPr lang="en-US" dirty="0" smtClean="0"/>
              <a:t> is a very popular </a:t>
            </a:r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210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Libraries?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and JavaScript files made by others</a:t>
            </a:r>
          </a:p>
          <a:p>
            <a:r>
              <a:rPr lang="en-US" dirty="0" smtClean="0"/>
              <a:t>“External” because others have made them</a:t>
            </a:r>
          </a:p>
          <a:p>
            <a:r>
              <a:rPr lang="en-US" dirty="0" smtClean="0"/>
              <a:t>“Libraries” is just a fancy word for reusable programs/content</a:t>
            </a:r>
          </a:p>
          <a:p>
            <a:r>
              <a:rPr lang="en-US" dirty="0" smtClean="0"/>
              <a:t>External Libraries allow us to make our website look great quickly</a:t>
            </a:r>
          </a:p>
          <a:p>
            <a:r>
              <a:rPr lang="en-US" dirty="0" smtClean="0"/>
              <a:t>And all the libraries we’ll use are completely FREE!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9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a library developed by Twitter</a:t>
            </a:r>
          </a:p>
          <a:p>
            <a:r>
              <a:rPr lang="en-US" dirty="0" smtClean="0"/>
              <a:t>Allows your websites to be responsive</a:t>
            </a:r>
          </a:p>
          <a:p>
            <a:pPr lvl="1"/>
            <a:r>
              <a:rPr lang="en-US" dirty="0" smtClean="0"/>
              <a:t>This means the same website changes between different screen sizes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out </a:t>
            </a:r>
            <a:r>
              <a:rPr lang="en-US" dirty="0">
                <a:hlinkClick r:id="rId2"/>
              </a:rPr>
              <a:t>https://www.youtube.com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Gives a bunch of predefined styles/components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://getbootstrap.com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545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1627</TotalTime>
  <Words>407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Intro to Web Design  Using Bootstrap</vt:lpstr>
      <vt:lpstr>Lesson 3: EXTERNAL LIBRARIES</vt:lpstr>
      <vt:lpstr>Review</vt:lpstr>
      <vt:lpstr>Advanced CSS</vt:lpstr>
      <vt:lpstr>Advanced CSS</vt:lpstr>
      <vt:lpstr>Advanced CSS</vt:lpstr>
      <vt:lpstr>Web page Interactivity</vt:lpstr>
      <vt:lpstr>External Libraries?</vt:lpstr>
      <vt:lpstr>Bootstrap</vt:lpstr>
      <vt:lpstr>Bootstrap Themes</vt:lpstr>
      <vt:lpstr>Font awesome</vt:lpstr>
      <vt:lpstr>Google fonts</vt:lpstr>
      <vt:lpstr>JQuery</vt:lpstr>
      <vt:lpstr>Adding External libraries to your webpage</vt:lpstr>
      <vt:lpstr>Adding External libraries to your webpage</vt:lpstr>
      <vt:lpstr>Bootstrap “Container”</vt:lpstr>
      <vt:lpstr>Exercise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 Using Bootstrap</dc:title>
  <dc:creator>Andrew</dc:creator>
  <cp:lastModifiedBy>Andrew</cp:lastModifiedBy>
  <cp:revision>34</cp:revision>
  <dcterms:created xsi:type="dcterms:W3CDTF">2015-12-30T14:01:54Z</dcterms:created>
  <dcterms:modified xsi:type="dcterms:W3CDTF">2016-01-02T16:49:37Z</dcterms:modified>
</cp:coreProperties>
</file>