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89" r:id="rId4"/>
    <p:sldId id="300" r:id="rId5"/>
    <p:sldId id="299" r:id="rId6"/>
    <p:sldId id="302" r:id="rId7"/>
    <p:sldId id="301" r:id="rId8"/>
    <p:sldId id="303" r:id="rId9"/>
    <p:sldId id="304" r:id="rId10"/>
    <p:sldId id="306" r:id="rId11"/>
    <p:sldId id="30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6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0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0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479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33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1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35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15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9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1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0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6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3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81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tawesome.github.io/Font-Awesom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examples/gri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Intro to Web Design </a:t>
            </a:r>
            <a:r>
              <a:rPr lang="en-US" cap="small" dirty="0" smtClean="0"/>
              <a:t/>
            </a:r>
            <a:br>
              <a:rPr lang="en-US" cap="small" dirty="0" smtClean="0"/>
            </a:br>
            <a:r>
              <a:rPr lang="en-US" cap="small" dirty="0" smtClean="0"/>
              <a:t>Using </a:t>
            </a:r>
            <a:r>
              <a:rPr lang="en-US" cap="small" dirty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REACH High - Spring 2016</a:t>
            </a:r>
          </a:p>
        </p:txBody>
      </p:sp>
      <p:pic>
        <p:nvPicPr>
          <p:cNvPr id="4" name="Picture 3" descr="https://openclipart.org/image/2400px/svg_to_png/192629/gear-tools.png"/>
          <p:cNvPicPr/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860" y="1521460"/>
            <a:ext cx="3434080" cy="3434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5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Bootstrap Helper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that hide content at certain sizes:</a:t>
            </a:r>
          </a:p>
          <a:p>
            <a:pPr lvl="1"/>
            <a:r>
              <a:rPr lang="en-US" dirty="0" smtClean="0"/>
              <a:t>hidden-</a:t>
            </a:r>
            <a:r>
              <a:rPr lang="en-US" dirty="0" err="1" smtClean="0"/>
              <a:t>xs</a:t>
            </a:r>
            <a:r>
              <a:rPr lang="en-US" dirty="0" smtClean="0"/>
              <a:t>	hidden-</a:t>
            </a:r>
            <a:r>
              <a:rPr lang="en-US" dirty="0" err="1" smtClean="0"/>
              <a:t>sm</a:t>
            </a:r>
            <a:r>
              <a:rPr lang="en-US" dirty="0" smtClean="0"/>
              <a:t>  hidden-md  hidden-</a:t>
            </a:r>
            <a:r>
              <a:rPr lang="en-US" dirty="0" err="1" smtClean="0"/>
              <a:t>lg</a:t>
            </a:r>
            <a:endParaRPr lang="en-US" dirty="0" smtClean="0"/>
          </a:p>
          <a:p>
            <a:r>
              <a:rPr lang="en-US" dirty="0" smtClean="0"/>
              <a:t>Class that hides content when printed</a:t>
            </a:r>
          </a:p>
          <a:p>
            <a:pPr lvl="1"/>
            <a:r>
              <a:rPr lang="en-US" dirty="0" smtClean="0"/>
              <a:t>hidden-print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9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Font Awesome </a:t>
            </a:r>
            <a:r>
              <a:rPr lang="en-US" dirty="0" err="1" smtClean="0"/>
              <a:t>Glyphicons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https://fortawesome.github.io/Font-Awesome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r>
              <a:rPr lang="en-US" dirty="0" smtClean="0"/>
              <a:t>Find and Copy the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6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4:</a:t>
            </a:r>
            <a:br>
              <a:rPr lang="en-US" dirty="0" smtClean="0"/>
            </a:br>
            <a:r>
              <a:rPr lang="en-US" dirty="0" smtClean="0"/>
              <a:t>Bootstrap Grid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96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Used to create page layouts through a series of rows and columns that house your content.</a:t>
            </a:r>
          </a:p>
          <a:p>
            <a:r>
              <a:rPr lang="en-US" dirty="0" smtClean="0"/>
              <a:t>Bootstrap Grid is broken into 12 even columns</a:t>
            </a:r>
          </a:p>
          <a:p>
            <a:r>
              <a:rPr lang="en-US" dirty="0" smtClean="0"/>
              <a:t>For example, If you want your page to have two columns of content, you define each column to span multiple Bootstrap columns:</a:t>
            </a:r>
          </a:p>
          <a:p>
            <a:pPr lvl="1"/>
            <a:r>
              <a:rPr lang="en-US" dirty="0" smtClean="0"/>
              <a:t>6 and 6</a:t>
            </a:r>
          </a:p>
          <a:p>
            <a:pPr lvl="1"/>
            <a:r>
              <a:rPr lang="en-US" dirty="0" smtClean="0"/>
              <a:t>4 and 8</a:t>
            </a:r>
          </a:p>
          <a:p>
            <a:pPr lvl="1"/>
            <a:r>
              <a:rPr lang="en-US" dirty="0" smtClean="0"/>
              <a:t>3 and 9</a:t>
            </a:r>
          </a:p>
          <a:p>
            <a:pPr lvl="1"/>
            <a:r>
              <a:rPr lang="en-US" dirty="0" smtClean="0"/>
              <a:t>2 and 10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796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grecaira.users37.interdns.co.uk/essay/images/960-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93675"/>
            <a:ext cx="9144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8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&lt;div class="container"&gt;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&lt;div class="row"&gt;</a:t>
            </a:r>
          </a:p>
          <a:p>
            <a:pPr marL="0" indent="0">
              <a:buNone/>
            </a:pPr>
            <a:r>
              <a:rPr lang="en-US" dirty="0" smtClean="0"/>
              <a:t>		&lt;div class="col-md-6“&gt;Column1&lt;/div&gt;</a:t>
            </a:r>
          </a:p>
          <a:p>
            <a:pPr marL="0" indent="0">
              <a:buNone/>
            </a:pPr>
            <a:r>
              <a:rPr lang="en-US" dirty="0"/>
              <a:t>		&lt;div class="col-md-6“&gt;</a:t>
            </a:r>
            <a:r>
              <a:rPr lang="en-US" dirty="0" smtClean="0"/>
              <a:t>Column2&lt;/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&lt;/div&gt;</a:t>
            </a:r>
          </a:p>
          <a:p>
            <a:pPr marL="0" indent="0">
              <a:buNone/>
            </a:pPr>
            <a:r>
              <a:rPr lang="en-US" dirty="0" smtClean="0"/>
              <a:t>&lt;/div&gt;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5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 is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Side-by-side content will stack on top of each other when the screen gets too narrow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https://getbootstrap.com/examples/grid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1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when the CONTENT IS SIDE-BY-SIDE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lg</a:t>
            </a:r>
            <a:r>
              <a:rPr lang="en-US" dirty="0" smtClean="0"/>
              <a:t> - Only at LARGE screen widths (large Desktops) and above (&gt;1200 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r>
              <a:rPr lang="en-US" dirty="0" smtClean="0"/>
              <a:t>md – Only at MEDIUM screen widths (Desktops) and above (&gt;992 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sm</a:t>
            </a:r>
            <a:r>
              <a:rPr lang="en-US" dirty="0" smtClean="0"/>
              <a:t> – Only at SMALL screen widths (Tablets) and above (&gt;768 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xs</a:t>
            </a:r>
            <a:r>
              <a:rPr lang="en-US" dirty="0" smtClean="0"/>
              <a:t> – At EXTRA SMALL screen widths (Phones) and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7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col-md-6</a:t>
            </a:r>
          </a:p>
          <a:p>
            <a:r>
              <a:rPr lang="en-US" dirty="0" smtClean="0"/>
              <a:t>col-xs-8</a:t>
            </a:r>
          </a:p>
          <a:p>
            <a:r>
              <a:rPr lang="en-US" dirty="0" smtClean="0"/>
              <a:t>col-sm-2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4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Grid System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nest grids within each other</a:t>
            </a:r>
          </a:p>
          <a:p>
            <a:r>
              <a:rPr lang="en-US" dirty="0" smtClean="0"/>
              <a:t>Within a row, classes can add up to more than 12 columns</a:t>
            </a:r>
          </a:p>
          <a:p>
            <a:pPr lvl="1"/>
            <a:r>
              <a:rPr lang="en-US" dirty="0" smtClean="0"/>
              <a:t>It will just wrap after 12</a:t>
            </a:r>
          </a:p>
          <a:p>
            <a:r>
              <a:rPr lang="en-US" dirty="0" smtClean="0"/>
              <a:t>When different &lt;div&gt;s have different heights, the wrapping can get messed up.  Use &lt;div class="</a:t>
            </a:r>
            <a:r>
              <a:rPr lang="en-US" dirty="0" err="1" smtClean="0"/>
              <a:t>clearfix</a:t>
            </a:r>
            <a:r>
              <a:rPr lang="en-US" dirty="0" smtClean="0"/>
              <a:t>"&gt;&lt;/div&gt; to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15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3474</TotalTime>
  <Words>267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Intro to Web Design  Using Bootstrap</vt:lpstr>
      <vt:lpstr>Lesson 4: Bootstrap Grid system</vt:lpstr>
      <vt:lpstr>Bootstrap Grid system</vt:lpstr>
      <vt:lpstr>PowerPoint Presentation</vt:lpstr>
      <vt:lpstr>Bootstrap Grid System</vt:lpstr>
      <vt:lpstr>Grid system is responsive</vt:lpstr>
      <vt:lpstr>Choose when the CONTENT IS SIDE-BY-SIDE</vt:lpstr>
      <vt:lpstr>Examples of classes</vt:lpstr>
      <vt:lpstr>Other Grid System options</vt:lpstr>
      <vt:lpstr>More Bootstrap Helper Classes</vt:lpstr>
      <vt:lpstr>Using Font Awesome Glyphicons</vt:lpstr>
      <vt:lpstr>Exercise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Design  Using Bootstrap</dc:title>
  <dc:creator>Andrew</dc:creator>
  <cp:lastModifiedBy>Andrew</cp:lastModifiedBy>
  <cp:revision>41</cp:revision>
  <dcterms:created xsi:type="dcterms:W3CDTF">2015-12-30T14:01:54Z</dcterms:created>
  <dcterms:modified xsi:type="dcterms:W3CDTF">2016-01-02T16:48:53Z</dcterms:modified>
</cp:coreProperties>
</file>