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89" r:id="rId4"/>
    <p:sldId id="299" r:id="rId5"/>
    <p:sldId id="302" r:id="rId6"/>
    <p:sldId id="301" r:id="rId7"/>
    <p:sldId id="307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7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2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68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3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24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55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5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02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0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4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5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8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9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2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7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3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44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watch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Intro to Web Design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Using </a:t>
            </a:r>
            <a:r>
              <a:rPr lang="en-US" cap="small" dirty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REACH High - Spring 2016</a:t>
            </a:r>
          </a:p>
        </p:txBody>
      </p:sp>
      <p:pic>
        <p:nvPicPr>
          <p:cNvPr id="4" name="Picture 3" descr="https://openclipart.org/image/2400px/svg_to_png/192629/gear-tool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60" y="1305560"/>
            <a:ext cx="3434080" cy="3434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5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5:</a:t>
            </a:r>
            <a:br>
              <a:rPr lang="en-US" dirty="0" smtClean="0"/>
            </a:br>
            <a:r>
              <a:rPr lang="en-US" dirty="0" err="1" smtClean="0"/>
              <a:t>Navbar</a:t>
            </a:r>
            <a:r>
              <a:rPr lang="en-US" dirty="0" smtClean="0"/>
              <a:t>, footer, </a:t>
            </a:r>
            <a:br>
              <a:rPr lang="en-US" dirty="0" smtClean="0"/>
            </a:br>
            <a:r>
              <a:rPr lang="en-US" dirty="0" smtClean="0"/>
              <a:t>and Chrome Dev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9691"/>
          </a:xfrm>
        </p:spPr>
        <p:txBody>
          <a:bodyPr>
            <a:normAutofit/>
          </a:bodyPr>
          <a:lstStyle/>
          <a:p>
            <a:r>
              <a:rPr lang="en-US" dirty="0" smtClean="0"/>
              <a:t>Used for the navigation of your site</a:t>
            </a:r>
          </a:p>
          <a:p>
            <a:r>
              <a:rPr lang="en-US" dirty="0" smtClean="0"/>
              <a:t>Collapses to a hamburger on mobile devices</a:t>
            </a:r>
          </a:p>
          <a:p>
            <a:r>
              <a:rPr lang="en-US" dirty="0"/>
              <a:t>Demo: http://getbootstrap.com/examples/navbar/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96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199188" cy="35417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&lt;div id="</a:t>
            </a:r>
            <a:r>
              <a:rPr lang="en-US" dirty="0" err="1"/>
              <a:t>navbar</a:t>
            </a:r>
            <a:r>
              <a:rPr lang="en-US" dirty="0"/>
              <a:t>" class="collapse </a:t>
            </a:r>
            <a:r>
              <a:rPr lang="en-US" dirty="0" err="1"/>
              <a:t>navbar</a:t>
            </a:r>
            <a:r>
              <a:rPr lang="en-US" dirty="0"/>
              <a:t>-collapse"&gt;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navbar-nav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  &lt;li </a:t>
            </a:r>
            <a:r>
              <a:rPr lang="en-US" dirty="0">
                <a:solidFill>
                  <a:schemeClr val="accent1"/>
                </a:solidFill>
              </a:rPr>
              <a:t>class="active"</a:t>
            </a:r>
            <a:r>
              <a:rPr lang="en-US" dirty="0"/>
              <a:t>&gt;&lt;a </a:t>
            </a:r>
            <a:r>
              <a:rPr lang="en-US" dirty="0" err="1"/>
              <a:t>href</a:t>
            </a:r>
            <a:r>
              <a:rPr lang="en-US" dirty="0"/>
              <a:t>="index.html"&gt;Home&lt;/a&gt;&lt;/li&gt;</a:t>
            </a:r>
          </a:p>
          <a:p>
            <a:pPr marL="0" indent="0">
              <a:buNone/>
            </a:pPr>
            <a:r>
              <a:rPr lang="en-US" dirty="0"/>
              <a:t>            &lt;li&gt;&lt;a </a:t>
            </a:r>
            <a:r>
              <a:rPr lang="en-US" dirty="0" err="1"/>
              <a:t>href</a:t>
            </a:r>
            <a:r>
              <a:rPr lang="en-US" dirty="0"/>
              <a:t>="products.html"&gt;Products&lt;/a&gt;&lt;/li&gt;</a:t>
            </a:r>
          </a:p>
          <a:p>
            <a:pPr marL="0" indent="0">
              <a:buNone/>
            </a:pPr>
            <a:r>
              <a:rPr lang="en-US" dirty="0"/>
              <a:t>            &lt;li&gt;&lt;a </a:t>
            </a:r>
            <a:r>
              <a:rPr lang="en-US" dirty="0" err="1"/>
              <a:t>href</a:t>
            </a:r>
            <a:r>
              <a:rPr lang="en-US" dirty="0"/>
              <a:t>="contact.html"&gt;Contact&lt;/a&gt;&lt;/li&gt;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40600" y="3348613"/>
            <a:ext cx="4051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sz="2800" dirty="0" smtClean="0">
                <a:sym typeface="Wingdings" panose="05000000000000000000" pitchFamily="2" charset="2"/>
              </a:rPr>
              <a:t>Links go here</a:t>
            </a:r>
            <a:br>
              <a:rPr lang="en-US" sz="2800" dirty="0" smtClean="0">
                <a:sym typeface="Wingdings" panose="05000000000000000000" pitchFamily="2" charset="2"/>
              </a:rPr>
            </a:br>
            <a:r>
              <a:rPr lang="en-US" sz="2800" dirty="0" smtClean="0">
                <a:sym typeface="Wingdings" panose="05000000000000000000" pitchFamily="2" charset="2"/>
              </a:rPr>
              <a:t>Put “active” class on the link for the current page</a:t>
            </a:r>
          </a:p>
        </p:txBody>
      </p:sp>
    </p:spTree>
    <p:extLst>
      <p:ext uri="{BB962C8B-B14F-4D97-AF65-F5344CB8AC3E}">
        <p14:creationId xmlns:p14="http://schemas.microsoft.com/office/powerpoint/2010/main" val="3775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doesn’t have a page footer element</a:t>
            </a:r>
          </a:p>
          <a:p>
            <a:r>
              <a:rPr lang="en-US" dirty="0" smtClean="0"/>
              <a:t>But we can make up arbitrary tags and apply CSS styles to them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&lt;footer&gt;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&lt;/footer&gt;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81700" y="3746500"/>
            <a:ext cx="41424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footer {</a:t>
            </a:r>
          </a:p>
          <a:p>
            <a:r>
              <a:rPr lang="en-US" sz="2400" dirty="0"/>
              <a:t>    background-color: #49494b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91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Brackets highlights your web page when you’re looking at the source</a:t>
            </a:r>
          </a:p>
          <a:p>
            <a:r>
              <a:rPr lang="en-US" dirty="0" smtClean="0"/>
              <a:t>But sometimes you want to go the other way: </a:t>
            </a:r>
            <a:br>
              <a:rPr lang="en-US" dirty="0" smtClean="0"/>
            </a:br>
            <a:r>
              <a:rPr lang="en-US" dirty="0" smtClean="0"/>
              <a:t>look at the HTML/CSS behind a part of a web page</a:t>
            </a:r>
          </a:p>
          <a:p>
            <a:r>
              <a:rPr lang="en-US" dirty="0" smtClean="0"/>
              <a:t>Use Chrome Dev Tools for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7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any page, hit F12</a:t>
            </a:r>
          </a:p>
          <a:p>
            <a:r>
              <a:rPr lang="en-US" dirty="0"/>
              <a:t>Demo - </a:t>
            </a:r>
            <a:r>
              <a:rPr lang="en-US" dirty="0">
                <a:hlinkClick r:id="rId2"/>
              </a:rPr>
              <a:t>https://bootswatch.com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6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3589</TotalTime>
  <Words>192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Intro to Web Design  Using Bootstrap</vt:lpstr>
      <vt:lpstr>Lesson 5: Navbar, footer,  and Chrome Dev Tools</vt:lpstr>
      <vt:lpstr>Bootstrap Navbar</vt:lpstr>
      <vt:lpstr>Bootstrap Navbar</vt:lpstr>
      <vt:lpstr>Footer</vt:lpstr>
      <vt:lpstr>Chrome Developer Tools</vt:lpstr>
      <vt:lpstr>Chrome Developer Tools</vt:lpstr>
      <vt:lpstr>Exercise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Design  Using Bootstrap</dc:title>
  <dc:creator>Andrew</dc:creator>
  <cp:lastModifiedBy>Andrew</cp:lastModifiedBy>
  <cp:revision>47</cp:revision>
  <dcterms:created xsi:type="dcterms:W3CDTF">2015-12-30T14:01:54Z</dcterms:created>
  <dcterms:modified xsi:type="dcterms:W3CDTF">2016-01-02T16:45:47Z</dcterms:modified>
</cp:coreProperties>
</file>