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89" r:id="rId4"/>
    <p:sldId id="308" r:id="rId5"/>
    <p:sldId id="309" r:id="rId6"/>
    <p:sldId id="299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3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8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13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5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1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6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1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2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6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2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6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s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60" y="13690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6:</a:t>
            </a:r>
            <a:br>
              <a:rPr lang="en-US" dirty="0" smtClean="0"/>
            </a:br>
            <a:r>
              <a:rPr lang="en-US" dirty="0" smtClean="0"/>
              <a:t>Basic Image Editing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969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images.google.com</a:t>
            </a:r>
            <a:endParaRPr lang="en-US" dirty="0" smtClean="0"/>
          </a:p>
          <a:p>
            <a:r>
              <a:rPr lang="en-US" dirty="0" smtClean="0"/>
              <a:t>Use “Search Tools” button</a:t>
            </a:r>
          </a:p>
          <a:p>
            <a:r>
              <a:rPr lang="en-US" dirty="0" smtClean="0"/>
              <a:t>Use “Size” to filter to “Large”</a:t>
            </a:r>
          </a:p>
          <a:p>
            <a:r>
              <a:rPr lang="en-US" dirty="0" smtClean="0"/>
              <a:t>Click on image you want, then right-click (Ctrl + Click on Mac)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Save Image As</a:t>
            </a:r>
          </a:p>
        </p:txBody>
      </p:sp>
    </p:spTree>
    <p:extLst>
      <p:ext uri="{BB962C8B-B14F-4D97-AF65-F5344CB8AC3E}">
        <p14:creationId xmlns:p14="http://schemas.microsoft.com/office/powerpoint/2010/main" val="13796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GIF – OK for clipart</a:t>
            </a:r>
          </a:p>
          <a:p>
            <a:r>
              <a:rPr lang="en-US" dirty="0" smtClean="0"/>
              <a:t>JPEG – Best for photos</a:t>
            </a:r>
          </a:p>
          <a:p>
            <a:pPr lvl="1"/>
            <a:r>
              <a:rPr lang="en-US" dirty="0" smtClean="0"/>
              <a:t>Uses compression to keep file size small</a:t>
            </a:r>
          </a:p>
          <a:p>
            <a:r>
              <a:rPr lang="en-US" dirty="0" smtClean="0"/>
              <a:t>PNG – Best for clipart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3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size of the image files</a:t>
            </a:r>
          </a:p>
          <a:p>
            <a:r>
              <a:rPr lang="en-US" dirty="0" smtClean="0"/>
              <a:t>They might have to download over a 3G connection on a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9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Pinta</a:t>
            </a:r>
            <a:r>
              <a:rPr lang="en-US" dirty="0" smtClean="0"/>
              <a:t> is a free image editing tool</a:t>
            </a:r>
          </a:p>
          <a:p>
            <a:r>
              <a:rPr lang="en-US" dirty="0" smtClean="0"/>
              <a:t>We’ll use it primarily to resize images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75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Exercise 6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4268</TotalTime>
  <Words>112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Intro to Web Design  Using Bootstrap</vt:lpstr>
      <vt:lpstr>Lesson 6: Basic Image Editing</vt:lpstr>
      <vt:lpstr>Finding images</vt:lpstr>
      <vt:lpstr>Image Formats</vt:lpstr>
      <vt:lpstr>Image Size</vt:lpstr>
      <vt:lpstr>Pinta</vt:lpstr>
      <vt:lpstr>Exercise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52</cp:revision>
  <dcterms:created xsi:type="dcterms:W3CDTF">2015-12-30T14:01:54Z</dcterms:created>
  <dcterms:modified xsi:type="dcterms:W3CDTF">2016-01-02T16:46:22Z</dcterms:modified>
</cp:coreProperties>
</file>