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89" r:id="rId4"/>
    <p:sldId id="310" r:id="rId5"/>
    <p:sldId id="311" r:id="rId6"/>
    <p:sldId id="313" r:id="rId7"/>
    <p:sldId id="308" r:id="rId8"/>
    <p:sldId id="312" r:id="rId9"/>
    <p:sldId id="314" r:id="rId10"/>
    <p:sldId id="309" r:id="rId11"/>
    <p:sldId id="299" r:id="rId12"/>
    <p:sldId id="31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2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09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7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7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#for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5" name="Picture 4" descr="https://openclipart.org/image/2400px/svg_to_png/192629/gear-tools.png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60" y="15214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- All Together,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&lt;form method="post" action="</a:t>
            </a:r>
            <a:r>
              <a:rPr lang="en-US" dirty="0" smtClean="0"/>
              <a:t>mailto:info@acme.com" </a:t>
            </a:r>
            <a:r>
              <a:rPr lang="en-US" dirty="0" err="1"/>
              <a:t>enctype</a:t>
            </a:r>
            <a:r>
              <a:rPr lang="en-US" dirty="0"/>
              <a:t>="text/plain"&gt;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/>
              <a:t>label for="company"&gt;Company&lt;/label&gt;</a:t>
            </a:r>
          </a:p>
          <a:p>
            <a:pPr marL="0" indent="0">
              <a:buNone/>
            </a:pPr>
            <a:r>
              <a:rPr lang="en-US" dirty="0" smtClean="0"/>
              <a:t>    &lt;input </a:t>
            </a:r>
            <a:r>
              <a:rPr lang="en-US" dirty="0"/>
              <a:t>type="text" name="company" class="form-control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&lt;input type="submit"&gt;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Styles for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&lt;label&gt; and &lt;input&gt;/&lt;select&gt;/&lt;</a:t>
            </a:r>
            <a:r>
              <a:rPr lang="en-US" dirty="0" err="1" smtClean="0"/>
              <a:t>textarea</a:t>
            </a:r>
            <a:r>
              <a:rPr lang="en-US" dirty="0" smtClean="0"/>
              <a:t>&gt; group should go in a </a:t>
            </a:r>
            <a:br>
              <a:rPr lang="en-US" dirty="0" smtClean="0"/>
            </a:br>
            <a:r>
              <a:rPr lang="en-US" dirty="0" smtClean="0"/>
              <a:t>&lt;div class="form-group"&gt;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&lt;input&gt;, &lt;select&gt;, or &lt;</a:t>
            </a:r>
            <a:r>
              <a:rPr lang="en-US" dirty="0" err="1" smtClean="0"/>
              <a:t>textarea</a:t>
            </a:r>
            <a:r>
              <a:rPr lang="en-US" dirty="0" smtClean="0"/>
              <a:t>&gt; should have a class="form-control"&gt;</a:t>
            </a:r>
          </a:p>
        </p:txBody>
      </p:sp>
    </p:spTree>
    <p:extLst>
      <p:ext uri="{BB962C8B-B14F-4D97-AF65-F5344CB8AC3E}">
        <p14:creationId xmlns:p14="http://schemas.microsoft.com/office/powerpoint/2010/main" val="377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&lt;ABBR&gt;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Abbreviation element</a:t>
            </a:r>
          </a:p>
          <a:p>
            <a:r>
              <a:rPr lang="en-US" dirty="0" smtClean="0"/>
              <a:t>Causes a tooltip to appear when user hovers over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effectLst/>
              </a:rPr>
              <a:t>&lt;</a:t>
            </a:r>
            <a:r>
              <a:rPr lang="en-US" sz="3200" dirty="0" err="1">
                <a:effectLst/>
              </a:rPr>
              <a:t>abbr</a:t>
            </a:r>
            <a:r>
              <a:rPr lang="en-US" sz="3200" dirty="0">
                <a:effectLst/>
              </a:rPr>
              <a:t> title="Phone"&gt;P&lt;/</a:t>
            </a:r>
            <a:r>
              <a:rPr lang="en-US" sz="3200" dirty="0" err="1">
                <a:effectLst/>
              </a:rPr>
              <a:t>abbr</a:t>
            </a:r>
            <a:r>
              <a:rPr lang="en-US" sz="3200" dirty="0">
                <a:effectLst/>
              </a:rPr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87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7:</a:t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4914"/>
          </a:xfrm>
        </p:spPr>
        <p:txBody>
          <a:bodyPr>
            <a:normAutofit/>
          </a:bodyPr>
          <a:lstStyle/>
          <a:p>
            <a:r>
              <a:rPr lang="en-US" dirty="0" smtClean="0"/>
              <a:t>Forms allow user input onto a web page</a:t>
            </a:r>
          </a:p>
          <a:p>
            <a:r>
              <a:rPr lang="en-US" dirty="0">
                <a:hlinkClick r:id="rId2"/>
              </a:rPr>
              <a:t>http://getbootstrap.com/css/#</a:t>
            </a:r>
            <a:r>
              <a:rPr lang="en-US" dirty="0" smtClean="0">
                <a:hlinkClick r:id="rId2"/>
              </a:rPr>
              <a:t>forms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Form element’s action attribute defines what happens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when a user submits the form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&lt;form method</a:t>
            </a:r>
            <a:r>
              <a:rPr lang="en-US" dirty="0">
                <a:effectLst/>
              </a:rPr>
              <a:t>="post" </a:t>
            </a:r>
            <a:r>
              <a:rPr lang="en-US" dirty="0" smtClean="0">
                <a:effectLst/>
              </a:rPr>
              <a:t>action="address"&gt;</a:t>
            </a:r>
          </a:p>
          <a:p>
            <a:r>
              <a:rPr lang="en-US" dirty="0" smtClean="0">
                <a:effectLst/>
              </a:rPr>
              <a:t>Use an action of "mailto:email@server.com" to send an email when the form is submitted</a:t>
            </a:r>
          </a:p>
          <a:p>
            <a:pPr lvl="1"/>
            <a:r>
              <a:rPr lang="en-US" dirty="0" smtClean="0">
                <a:effectLst/>
              </a:rPr>
              <a:t>Add an attribute of </a:t>
            </a:r>
            <a:r>
              <a:rPr lang="en-US" dirty="0" err="1">
                <a:effectLst/>
              </a:rPr>
              <a:t>enctype</a:t>
            </a:r>
            <a:r>
              <a:rPr lang="en-US" dirty="0">
                <a:effectLst/>
              </a:rPr>
              <a:t>="</a:t>
            </a:r>
            <a:r>
              <a:rPr lang="en-US" dirty="0" smtClean="0">
                <a:effectLst/>
              </a:rPr>
              <a:t>text/plain" to avoid strange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&lt;LABEL&gt;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define the label for each field</a:t>
            </a:r>
          </a:p>
          <a:p>
            <a:r>
              <a:rPr lang="en-US" dirty="0" smtClean="0"/>
              <a:t>For attribute defines what form element the label goes with</a:t>
            </a:r>
          </a:p>
          <a:p>
            <a:r>
              <a:rPr lang="en-US" dirty="0" smtClean="0"/>
              <a:t>Important for people using screen readers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&lt;label for="company"&gt;Company&lt;/label&gt;</a:t>
            </a:r>
          </a:p>
        </p:txBody>
      </p:sp>
    </p:spTree>
    <p:extLst>
      <p:ext uri="{BB962C8B-B14F-4D97-AF65-F5344CB8AC3E}">
        <p14:creationId xmlns:p14="http://schemas.microsoft.com/office/powerpoint/2010/main" val="20173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user-input field</a:t>
            </a:r>
          </a:p>
          <a:p>
            <a:r>
              <a:rPr lang="en-US" dirty="0" smtClean="0"/>
              <a:t>Requires a name attribute to define the field, and link to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12" y="2633973"/>
            <a:ext cx="9905999" cy="2806700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Text (Default)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Checkbox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Radio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Submit</a:t>
            </a:r>
          </a:p>
          <a:p>
            <a:pPr lvl="1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5844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type attribute defines </a:t>
            </a:r>
            <a:r>
              <a:rPr lang="en-US" sz="2400" dirty="0" smtClean="0"/>
              <a:t>what type of user input: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1412" y="5440673"/>
            <a:ext cx="819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&lt;input type="text" name="</a:t>
            </a:r>
            <a:r>
              <a:rPr lang="en-US" sz="4000" dirty="0" smtClean="0"/>
              <a:t>company"&gt;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24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&lt;TEXTAREA&gt;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user input field for multi-line text</a:t>
            </a:r>
          </a:p>
          <a:p>
            <a:r>
              <a:rPr lang="en-US" dirty="0" smtClean="0"/>
              <a:t>Use rows attribute to define how many rows of text are visible at one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&lt;SELECT&gt; and &lt;OPTION&gt;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drop-down</a:t>
            </a:r>
          </a:p>
          <a:p>
            <a:r>
              <a:rPr lang="en-US" dirty="0" smtClean="0"/>
              <a:t>Each &lt;OPTION&gt; element defines an option in the drop-down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dirty="0" smtClean="0"/>
              <a:t>&lt;SELECT name="gender"&gt;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&lt;OPTION&gt;Male&lt;/OPTION&gt;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&lt;</a:t>
            </a:r>
            <a:r>
              <a:rPr lang="en-US" dirty="0" smtClean="0"/>
              <a:t>OPTION&gt;Female&lt;/</a:t>
            </a:r>
            <a:r>
              <a:rPr lang="en-US" dirty="0"/>
              <a:t>OPTION&gt;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441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4436</TotalTime>
  <Words>290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Intro to Web Design  Using Bootstrap</vt:lpstr>
      <vt:lpstr>Lesson 7: FORMS</vt:lpstr>
      <vt:lpstr>Forms</vt:lpstr>
      <vt:lpstr>Forms</vt:lpstr>
      <vt:lpstr>&lt;LABEL&gt; ELEMENT</vt:lpstr>
      <vt:lpstr>&lt;INPUT&gt; ELEMENT</vt:lpstr>
      <vt:lpstr>&lt;Input&gt; element</vt:lpstr>
      <vt:lpstr>&lt;TEXTAREA&gt; element</vt:lpstr>
      <vt:lpstr>&lt;SELECT&gt; and &lt;OPTION&gt; ELEMENTS</vt:lpstr>
      <vt:lpstr>FORMS - All Together, Now</vt:lpstr>
      <vt:lpstr>Bootstrap Styles for Forms</vt:lpstr>
      <vt:lpstr>&lt;ABBR&gt; element</vt:lpstr>
      <vt:lpstr>Exercise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60</cp:revision>
  <dcterms:created xsi:type="dcterms:W3CDTF">2015-12-30T14:01:54Z</dcterms:created>
  <dcterms:modified xsi:type="dcterms:W3CDTF">2016-01-02T16:49:30Z</dcterms:modified>
</cp:coreProperties>
</file>