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310" r:id="rId4"/>
    <p:sldId id="317" r:id="rId5"/>
    <p:sldId id="318" r:id="rId6"/>
    <p:sldId id="289" r:id="rId7"/>
    <p:sldId id="316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5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5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25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9327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03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38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15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20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1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1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4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9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35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componen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javascrip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/>
              <a:t>Intro to Web Design </a:t>
            </a:r>
            <a:r>
              <a:rPr lang="en-US" cap="small" dirty="0" smtClean="0"/>
              <a:t/>
            </a:r>
            <a:br>
              <a:rPr lang="en-US" cap="small" dirty="0" smtClean="0"/>
            </a:br>
            <a:r>
              <a:rPr lang="en-US" cap="small" dirty="0" smtClean="0"/>
              <a:t>Using </a:t>
            </a:r>
            <a:r>
              <a:rPr lang="en-US" cap="small" dirty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REACH High - Spring 2016</a:t>
            </a:r>
          </a:p>
        </p:txBody>
      </p:sp>
      <p:pic>
        <p:nvPicPr>
          <p:cNvPr id="4" name="Picture 3" descr="https://openclipart.org/image/2400px/svg_to_png/192629/gear-tools.png"/>
          <p:cNvPicPr/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860" y="1521460"/>
            <a:ext cx="3434080" cy="3434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5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8:</a:t>
            </a:r>
            <a:br>
              <a:rPr lang="en-US" dirty="0" smtClean="0"/>
            </a:br>
            <a:r>
              <a:rPr lang="en-US" dirty="0" smtClean="0"/>
              <a:t>ADDITIONAL BOOTSTRAP COMPONENTS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&lt;SPAN&gt;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Like a &lt;div&gt;, but keeps the content on the same line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your styles to be conditionally applied based on screen size: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@media (max-width:991px) </a:t>
            </a:r>
            <a:r>
              <a:rPr lang="en-US" sz="3200" dirty="0" smtClean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	font-size: </a:t>
            </a:r>
            <a:r>
              <a:rPr lang="en-US" sz="3200" dirty="0" smtClean="0"/>
              <a:t>24px;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1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60813"/>
          </a:xfrm>
        </p:spPr>
        <p:txBody>
          <a:bodyPr/>
          <a:lstStyle/>
          <a:p>
            <a:r>
              <a:rPr lang="en-US" dirty="0" smtClean="0"/>
              <a:t>If you need a special character in your webpage, you’ll have to enter it a special way</a:t>
            </a:r>
          </a:p>
          <a:p>
            <a:r>
              <a:rPr lang="en-US" dirty="0" smtClean="0"/>
              <a:t>Google </a:t>
            </a:r>
            <a:r>
              <a:rPr lang="en-US" dirty="0"/>
              <a:t>for </a:t>
            </a:r>
            <a:r>
              <a:rPr lang="en-US" dirty="0" smtClean="0"/>
              <a:t>“html </a:t>
            </a:r>
            <a:r>
              <a:rPr lang="en-US" dirty="0"/>
              <a:t>special </a:t>
            </a:r>
            <a:r>
              <a:rPr lang="en-US" dirty="0" smtClean="0"/>
              <a:t>characters“ to get a table of codes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lt</a:t>
            </a:r>
            <a:r>
              <a:rPr lang="en-US" dirty="0" smtClean="0"/>
              <a:t>;    &lt;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gt</a:t>
            </a:r>
            <a:r>
              <a:rPr lang="en-US" dirty="0" smtClean="0"/>
              <a:t>;   &gt;</a:t>
            </a:r>
          </a:p>
          <a:p>
            <a:r>
              <a:rPr lang="en-US" dirty="0" smtClean="0"/>
              <a:t>&amp;amp;   &amp;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nbsp</a:t>
            </a:r>
            <a:r>
              <a:rPr lang="en-US" dirty="0" smtClean="0"/>
              <a:t>;    non-breaking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BOOTSTRAP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44914"/>
          </a:xfrm>
        </p:spPr>
        <p:txBody>
          <a:bodyPr numCol="2">
            <a:normAutofit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getbootstrap.com/components</a:t>
            </a:r>
            <a:endParaRPr lang="en-US" dirty="0" smtClean="0"/>
          </a:p>
          <a:p>
            <a:r>
              <a:rPr lang="en-US" dirty="0" smtClean="0"/>
              <a:t>Breadcrumbs</a:t>
            </a:r>
          </a:p>
          <a:p>
            <a:r>
              <a:rPr lang="en-US" dirty="0" smtClean="0"/>
              <a:t>Pagination</a:t>
            </a:r>
          </a:p>
          <a:p>
            <a:r>
              <a:rPr lang="en-US" dirty="0" smtClean="0"/>
              <a:t>Labels</a:t>
            </a:r>
          </a:p>
          <a:p>
            <a:r>
              <a:rPr lang="en-US" dirty="0" smtClean="0"/>
              <a:t>Badges</a:t>
            </a:r>
          </a:p>
          <a:p>
            <a:r>
              <a:rPr lang="en-US" dirty="0" err="1" smtClean="0"/>
              <a:t>Jumbotron</a:t>
            </a:r>
            <a:endParaRPr lang="en-US" dirty="0" smtClean="0"/>
          </a:p>
          <a:p>
            <a:r>
              <a:rPr lang="en-US" dirty="0" smtClean="0"/>
              <a:t>Thumbnails</a:t>
            </a:r>
          </a:p>
          <a:p>
            <a:r>
              <a:rPr lang="en-US" dirty="0" smtClean="0"/>
              <a:t>Alerts</a:t>
            </a:r>
          </a:p>
          <a:p>
            <a:r>
              <a:rPr lang="en-US" dirty="0" smtClean="0"/>
              <a:t>Progress Bars </a:t>
            </a:r>
          </a:p>
          <a:p>
            <a:r>
              <a:rPr lang="en-US" dirty="0" smtClean="0"/>
              <a:t>Media Objects</a:t>
            </a:r>
          </a:p>
          <a:p>
            <a:r>
              <a:rPr lang="en-US" dirty="0" smtClean="0"/>
              <a:t>List Groups</a:t>
            </a:r>
          </a:p>
          <a:p>
            <a:r>
              <a:rPr lang="en-US" dirty="0" smtClean="0"/>
              <a:t>Panels</a:t>
            </a:r>
          </a:p>
          <a:p>
            <a:r>
              <a:rPr lang="en-US" dirty="0" smtClean="0"/>
              <a:t>Wells</a:t>
            </a:r>
          </a:p>
        </p:txBody>
      </p:sp>
    </p:spTree>
    <p:extLst>
      <p:ext uri="{BB962C8B-B14F-4D97-AF65-F5344CB8AC3E}">
        <p14:creationId xmlns:p14="http://schemas.microsoft.com/office/powerpoint/2010/main" val="13796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BOOTSTRAP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>
                <a:hlinkClick r:id="rId2"/>
              </a:rPr>
              <a:t>http://getbootstrap.com/javascript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Dropdowns</a:t>
            </a:r>
          </a:p>
          <a:p>
            <a:r>
              <a:rPr lang="en-US" dirty="0" err="1" smtClean="0"/>
              <a:t>ScrollSpy</a:t>
            </a:r>
            <a:endParaRPr lang="en-US" dirty="0" smtClean="0"/>
          </a:p>
          <a:p>
            <a:r>
              <a:rPr lang="en-US" dirty="0" smtClean="0"/>
              <a:t>Tabs</a:t>
            </a:r>
          </a:p>
          <a:p>
            <a:r>
              <a:rPr lang="en-US" dirty="0" smtClean="0"/>
              <a:t>Tooltips</a:t>
            </a:r>
          </a:p>
          <a:p>
            <a:r>
              <a:rPr lang="en-US" dirty="0" smtClean="0"/>
              <a:t>Popovers</a:t>
            </a:r>
          </a:p>
          <a:p>
            <a:r>
              <a:rPr lang="en-US" dirty="0" smtClean="0"/>
              <a:t>Alerts</a:t>
            </a:r>
          </a:p>
          <a:p>
            <a:r>
              <a:rPr lang="en-US" dirty="0" smtClean="0"/>
              <a:t>Collapse/</a:t>
            </a:r>
            <a:r>
              <a:rPr lang="en-US" dirty="0" err="1" smtClean="0"/>
              <a:t>Accordian</a:t>
            </a:r>
            <a:endParaRPr lang="en-US" dirty="0" smtClean="0"/>
          </a:p>
          <a:p>
            <a:r>
              <a:rPr lang="en-US" dirty="0" smtClean="0"/>
              <a:t>Carousel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8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4458</TotalTime>
  <Words>140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Intro to Web Design  Using Bootstrap</vt:lpstr>
      <vt:lpstr>Lesson 8: ADDITIONAL BOOTSTRAP COMPONENTS</vt:lpstr>
      <vt:lpstr>&lt;SPAN&gt; ELEMENT</vt:lpstr>
      <vt:lpstr>CSS MEDIA QUERIES</vt:lpstr>
      <vt:lpstr>SPECIAL CHARACTERS</vt:lpstr>
      <vt:lpstr>ADDITIONAL BOOTSTRAP COMPONENTS</vt:lpstr>
      <vt:lpstr>ADDITIONAL BOOTSTRAP JAVASCRIPT</vt:lpstr>
      <vt:lpstr>Exercise 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Design  Using Bootstrap</dc:title>
  <dc:creator>Andrew</dc:creator>
  <cp:lastModifiedBy>Andrew</cp:lastModifiedBy>
  <cp:revision>63</cp:revision>
  <dcterms:created xsi:type="dcterms:W3CDTF">2015-12-30T14:01:54Z</dcterms:created>
  <dcterms:modified xsi:type="dcterms:W3CDTF">2016-01-02T16:48:49Z</dcterms:modified>
</cp:coreProperties>
</file>