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73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5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9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13055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9:</a:t>
            </a:r>
            <a:br>
              <a:rPr lang="en-US" dirty="0" smtClean="0"/>
            </a:br>
            <a:r>
              <a:rPr lang="en-US" dirty="0" smtClean="0"/>
              <a:t>Web Page 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Created a web site,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find a server to </a:t>
            </a:r>
            <a:r>
              <a:rPr lang="en-US" i="1" dirty="0" smtClean="0"/>
              <a:t>host</a:t>
            </a:r>
            <a:r>
              <a:rPr lang="en-US" dirty="0" smtClean="0"/>
              <a:t> your web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Lots of options, but most have some cost</a:t>
            </a:r>
          </a:p>
          <a:p>
            <a:pPr lvl="1"/>
            <a:r>
              <a:rPr lang="en-US" dirty="0" smtClean="0"/>
              <a:t>Most offer free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</a:p>
          <a:p>
            <a:r>
              <a:rPr lang="en-US" dirty="0" err="1" smtClean="0"/>
              <a:t>GoDaddy</a:t>
            </a:r>
            <a:endParaRPr lang="en-US" dirty="0" smtClean="0"/>
          </a:p>
          <a:p>
            <a:r>
              <a:rPr lang="en-US" dirty="0" smtClean="0"/>
              <a:t>eHost.com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cost $5-10 per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3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Domain Names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 custom domain name, your website address might be</a:t>
            </a:r>
            <a:br>
              <a:rPr lang="en-US" dirty="0" smtClean="0"/>
            </a:br>
            <a:r>
              <a:rPr lang="en-US" dirty="0" smtClean="0"/>
              <a:t>my-cool-site.godaddy.com</a:t>
            </a:r>
          </a:p>
          <a:p>
            <a:r>
              <a:rPr lang="en-US" dirty="0" smtClean="0"/>
              <a:t>With a custom domain name, your website address can be</a:t>
            </a:r>
            <a:br>
              <a:rPr lang="en-US" dirty="0" smtClean="0"/>
            </a:br>
            <a:r>
              <a:rPr lang="en-US" dirty="0" smtClean="0"/>
              <a:t>my-cool-site.com</a:t>
            </a:r>
          </a:p>
          <a:p>
            <a:r>
              <a:rPr lang="en-US" dirty="0" smtClean="0"/>
              <a:t>Usually costs $15/year</a:t>
            </a:r>
          </a:p>
        </p:txBody>
      </p:sp>
    </p:spTree>
    <p:extLst>
      <p:ext uri="{BB962C8B-B14F-4D97-AF65-F5344CB8AC3E}">
        <p14:creationId xmlns:p14="http://schemas.microsoft.com/office/powerpoint/2010/main" val="12497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74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Intro to Web Design  Using Bootstrap</vt:lpstr>
      <vt:lpstr>Lesson 9: Web Page Hosting</vt:lpstr>
      <vt:lpstr>I’ve Created a web site, now what?</vt:lpstr>
      <vt:lpstr>Hosting providers</vt:lpstr>
      <vt:lpstr>Custom Domain Names</vt:lpstr>
      <vt:lpstr>Exercise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15</cp:revision>
  <dcterms:created xsi:type="dcterms:W3CDTF">2015-12-30T14:01:54Z</dcterms:created>
  <dcterms:modified xsi:type="dcterms:W3CDTF">2016-01-02T18:44:28Z</dcterms:modified>
</cp:coreProperties>
</file>