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1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25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5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9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0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2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3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92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60" y="13055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9: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Page Hosting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Created a web site,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find a server to </a:t>
            </a:r>
            <a:r>
              <a:rPr lang="en-US" i="1" dirty="0" smtClean="0"/>
              <a:t>host</a:t>
            </a:r>
            <a:r>
              <a:rPr lang="en-US" dirty="0" smtClean="0"/>
              <a:t> your web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8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33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Intro to Web Design  Using Bootstrap</vt:lpstr>
      <vt:lpstr>Lesson 9: Web Page Hosting</vt:lpstr>
      <vt:lpstr>I’ve Created a web site, now what?</vt:lpstr>
      <vt:lpstr>Exercise 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13</cp:revision>
  <dcterms:created xsi:type="dcterms:W3CDTF">2015-12-30T14:01:54Z</dcterms:created>
  <dcterms:modified xsi:type="dcterms:W3CDTF">2016-01-02T17:23:00Z</dcterms:modified>
</cp:coreProperties>
</file>