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2" r:id="rId4"/>
    <p:sldId id="273" r:id="rId5"/>
    <p:sldId id="274" r:id="rId6"/>
    <p:sldId id="2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07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9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412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3257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61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51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95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01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2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3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4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5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72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4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5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6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8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92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eb-design-using-bootstrap.azurewebsites.net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/>
              <a:t>Intro to Web Design </a:t>
            </a:r>
            <a:r>
              <a:rPr lang="en-US" cap="small" dirty="0" smtClean="0"/>
              <a:t/>
            </a:r>
            <a:br>
              <a:rPr lang="en-US" cap="small" dirty="0" smtClean="0"/>
            </a:br>
            <a:r>
              <a:rPr lang="en-US" cap="small" dirty="0" smtClean="0"/>
              <a:t>Using </a:t>
            </a:r>
            <a:r>
              <a:rPr lang="en-US" cap="small" dirty="0"/>
              <a:t>Bootstrap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REACH High - Spring 2016</a:t>
            </a:r>
          </a:p>
        </p:txBody>
      </p:sp>
      <p:pic>
        <p:nvPicPr>
          <p:cNvPr id="4" name="Picture 3" descr="https://openclipart.org/image/2400px/svg_to_png/192629/gear-tools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260" y="1305560"/>
            <a:ext cx="3434080" cy="3434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853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9:</a:t>
            </a:r>
            <a:br>
              <a:rPr lang="en-US" dirty="0" smtClean="0"/>
            </a:br>
            <a:r>
              <a:rPr lang="en-US" dirty="0" smtClean="0"/>
              <a:t>Web Page Hosting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I’ve Created a web site, now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find a server to </a:t>
            </a:r>
            <a:r>
              <a:rPr lang="en-US" i="1" dirty="0" smtClean="0"/>
              <a:t>host</a:t>
            </a:r>
            <a:r>
              <a:rPr lang="en-US" dirty="0" smtClean="0"/>
              <a:t> your web site</a:t>
            </a:r>
          </a:p>
          <a:p>
            <a:r>
              <a:rPr lang="en-US" dirty="0" smtClean="0"/>
              <a:t>Lots of options, but most have some cost</a:t>
            </a:r>
          </a:p>
          <a:p>
            <a:pPr lvl="1"/>
            <a:r>
              <a:rPr lang="en-US" dirty="0" smtClean="0"/>
              <a:t>Most offer free trials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58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Microsoft Azure</a:t>
            </a:r>
          </a:p>
          <a:p>
            <a:r>
              <a:rPr lang="en-US" dirty="0" err="1" smtClean="0"/>
              <a:t>GoDaddy</a:t>
            </a:r>
            <a:endParaRPr lang="en-US" dirty="0" smtClean="0"/>
          </a:p>
          <a:p>
            <a:r>
              <a:rPr lang="en-US" dirty="0" smtClean="0"/>
              <a:t>eHost.com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Most cost $5-10 per month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1410" y="4546600"/>
            <a:ext cx="9475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linkClick r:id="rId2"/>
              </a:rPr>
              <a:t>http://web-design-using-bootstrap.azurewebsites.net</a:t>
            </a:r>
            <a:r>
              <a:rPr lang="en-US" sz="3200" dirty="0" smtClean="0">
                <a:hlinkClick r:id="rId2"/>
              </a:rPr>
              <a:t>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463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Domain Names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Without a custom domain name, your website address might be</a:t>
            </a:r>
            <a:br>
              <a:rPr lang="en-US" dirty="0" smtClean="0"/>
            </a:br>
            <a:r>
              <a:rPr lang="en-US" dirty="0" smtClean="0"/>
              <a:t>my-cool-site.godaddy.com</a:t>
            </a:r>
          </a:p>
          <a:p>
            <a:r>
              <a:rPr lang="en-US" dirty="0" smtClean="0"/>
              <a:t>With a custom domain name, your website address can be</a:t>
            </a:r>
            <a:br>
              <a:rPr lang="en-US" dirty="0" smtClean="0"/>
            </a:br>
            <a:r>
              <a:rPr lang="en-US" dirty="0" smtClean="0"/>
              <a:t>my-cool-site.com</a:t>
            </a:r>
          </a:p>
          <a:p>
            <a:r>
              <a:rPr lang="en-US" dirty="0" smtClean="0"/>
              <a:t>Usually costs $15/year</a:t>
            </a:r>
          </a:p>
        </p:txBody>
      </p:sp>
    </p:spTree>
    <p:extLst>
      <p:ext uri="{BB962C8B-B14F-4D97-AF65-F5344CB8AC3E}">
        <p14:creationId xmlns:p14="http://schemas.microsoft.com/office/powerpoint/2010/main" val="124976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 9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06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189</TotalTime>
  <Words>78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Intro to Web Design  Using Bootstrap</vt:lpstr>
      <vt:lpstr>Lesson 9: Web Page Hosting</vt:lpstr>
      <vt:lpstr>I’ve Created a web site, now what?</vt:lpstr>
      <vt:lpstr>Hosting providers</vt:lpstr>
      <vt:lpstr>Custom Domain Names</vt:lpstr>
      <vt:lpstr>Exercise 9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Web Design  Using Bootstrap</dc:title>
  <dc:creator>Andrew</dc:creator>
  <cp:lastModifiedBy>Andrew</cp:lastModifiedBy>
  <cp:revision>16</cp:revision>
  <dcterms:created xsi:type="dcterms:W3CDTF">2015-12-30T14:01:54Z</dcterms:created>
  <dcterms:modified xsi:type="dcterms:W3CDTF">2016-01-03T02:00:33Z</dcterms:modified>
</cp:coreProperties>
</file>