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2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14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Creating Your Blog/Webpage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Week 3: Tutorial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251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Weebly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 a free website/blog</a:t>
            </a:r>
          </a:p>
          <a:p>
            <a:r>
              <a:rPr lang="en-IE" dirty="0" smtClean="0"/>
              <a:t>Customise the interface with cool designs</a:t>
            </a:r>
          </a:p>
          <a:p>
            <a:r>
              <a:rPr lang="en-IE" dirty="0" smtClean="0"/>
              <a:t>Sell yourself by showing off project work </a:t>
            </a:r>
            <a:r>
              <a:rPr lang="en-IE" dirty="0" err="1" smtClean="0"/>
              <a:t>etc</a:t>
            </a:r>
            <a:endParaRPr lang="en-IE" dirty="0"/>
          </a:p>
        </p:txBody>
      </p:sp>
      <p:pic>
        <p:nvPicPr>
          <p:cNvPr id="1026" name="Picture 2" descr="https://encrypted-tbn3.gstatic.com/images?q=tbn:ANd9GcSnMw928RWGXow7n4CTLIGSxsBJ8ypN8DZ-boNg3w36G30R9JYSd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97" y="4351867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6600"/>
                </a:solidFill>
              </a:rPr>
              <a:t>Exercise</a:t>
            </a:r>
            <a:endParaRPr lang="en-IE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 a website</a:t>
            </a:r>
          </a:p>
          <a:p>
            <a:r>
              <a:rPr lang="en-IE" dirty="0" smtClean="0"/>
              <a:t>Enter details about your website</a:t>
            </a:r>
          </a:p>
        </p:txBody>
      </p:sp>
      <p:sp>
        <p:nvSpPr>
          <p:cNvPr id="5" name="Cloud 4"/>
          <p:cNvSpPr/>
          <p:nvPr/>
        </p:nvSpPr>
        <p:spPr>
          <a:xfrm>
            <a:off x="841248" y="4303776"/>
            <a:ext cx="2523744" cy="1670304"/>
          </a:xfrm>
          <a:prstGeom prst="cloud">
            <a:avLst/>
          </a:prstGeom>
          <a:solidFill>
            <a:srgbClr val="B3E2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1</a:t>
            </a:r>
            <a:r>
              <a:rPr lang="en-GB" b="1" smtClean="0">
                <a:solidFill>
                  <a:srgbClr val="002060"/>
                </a:solidFill>
              </a:rPr>
              <a:t>% </a:t>
            </a:r>
            <a:r>
              <a:rPr lang="en-GB" b="1" dirty="0" smtClean="0">
                <a:solidFill>
                  <a:srgbClr val="002060"/>
                </a:solidFill>
              </a:rPr>
              <a:t>lab</a:t>
            </a:r>
          </a:p>
          <a:p>
            <a:pPr algn="ctr"/>
            <a:r>
              <a:rPr lang="en-GB" b="1" dirty="0" smtClean="0">
                <a:solidFill>
                  <a:srgbClr val="002060"/>
                </a:solidFill>
              </a:rPr>
              <a:t>Upload material via Moodle link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6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43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Organic</vt:lpstr>
      <vt:lpstr>Creating Your Blog/Webpage</vt:lpstr>
      <vt:lpstr>Weebly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Blog</dc:title>
  <dc:creator>Lisa Murphy</dc:creator>
  <cp:lastModifiedBy>Lisa Murphy</cp:lastModifiedBy>
  <cp:revision>6</cp:revision>
  <dcterms:created xsi:type="dcterms:W3CDTF">2014-02-02T16:12:00Z</dcterms:created>
  <dcterms:modified xsi:type="dcterms:W3CDTF">2015-01-27T13:35:16Z</dcterms:modified>
</cp:coreProperties>
</file>