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6DEDF-59CA-4382-9933-7370DCD47DA5}" type="datetimeFigureOut">
              <a:rPr lang="en-GB" smtClean="0"/>
              <a:t>06/02/2015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32E9B-8156-4E4D-BB87-E0464D837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973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6DEDF-59CA-4382-9933-7370DCD47DA5}" type="datetimeFigureOut">
              <a:rPr lang="en-GB" smtClean="0"/>
              <a:t>06/02/2015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32E9B-8156-4E4D-BB87-E0464D837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8474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6DEDF-59CA-4382-9933-7370DCD47DA5}" type="datetimeFigureOut">
              <a:rPr lang="en-GB" smtClean="0"/>
              <a:t>06/02/2015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32E9B-8156-4E4D-BB87-E0464D837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971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6DEDF-59CA-4382-9933-7370DCD47DA5}" type="datetimeFigureOut">
              <a:rPr lang="en-GB" smtClean="0"/>
              <a:t>06/02/2015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32E9B-8156-4E4D-BB87-E0464D837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083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6DEDF-59CA-4382-9933-7370DCD47DA5}" type="datetimeFigureOut">
              <a:rPr lang="en-GB" smtClean="0"/>
              <a:t>06/02/2015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32E9B-8156-4E4D-BB87-E0464D837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7085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6DEDF-59CA-4382-9933-7370DCD47DA5}" type="datetimeFigureOut">
              <a:rPr lang="en-GB" smtClean="0"/>
              <a:t>06/02/2015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32E9B-8156-4E4D-BB87-E0464D837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504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6DEDF-59CA-4382-9933-7370DCD47DA5}" type="datetimeFigureOut">
              <a:rPr lang="en-GB" smtClean="0"/>
              <a:t>06/02/2015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32E9B-8156-4E4D-BB87-E0464D837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5564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6DEDF-59CA-4382-9933-7370DCD47DA5}" type="datetimeFigureOut">
              <a:rPr lang="en-GB" smtClean="0"/>
              <a:t>06/02/2015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32E9B-8156-4E4D-BB87-E0464D837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665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6DEDF-59CA-4382-9933-7370DCD47DA5}" type="datetimeFigureOut">
              <a:rPr lang="en-GB" smtClean="0"/>
              <a:t>06/02/2015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32E9B-8156-4E4D-BB87-E0464D837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3004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6DEDF-59CA-4382-9933-7370DCD47DA5}" type="datetimeFigureOut">
              <a:rPr lang="en-GB" smtClean="0"/>
              <a:t>06/02/2015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32E9B-8156-4E4D-BB87-E0464D837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428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6DEDF-59CA-4382-9933-7370DCD47DA5}" type="datetimeFigureOut">
              <a:rPr lang="en-GB" smtClean="0"/>
              <a:t>06/02/2015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32E9B-8156-4E4D-BB87-E0464D837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719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6DEDF-59CA-4382-9933-7370DCD47DA5}" type="datetimeFigureOut">
              <a:rPr lang="en-GB" smtClean="0"/>
              <a:t>06/02/2015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32E9B-8156-4E4D-BB87-E0464D837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087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Object Oriented Programming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Project Research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398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96752"/>
          </a:xfrm>
        </p:spPr>
        <p:txBody>
          <a:bodyPr/>
          <a:lstStyle/>
          <a:p>
            <a:r>
              <a:rPr lang="en-IE" dirty="0" smtClean="0"/>
              <a:t>The Problem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81200" y="1412776"/>
            <a:ext cx="7620000" cy="4988024"/>
          </a:xfrm>
        </p:spPr>
        <p:txBody>
          <a:bodyPr>
            <a:normAutofit/>
          </a:bodyPr>
          <a:lstStyle/>
          <a:p>
            <a:r>
              <a:rPr lang="en-GB" sz="1800" dirty="0"/>
              <a:t>App to enhance students’ understanding of key maths, science and technological subjects</a:t>
            </a:r>
          </a:p>
          <a:p>
            <a:r>
              <a:rPr lang="en-GB" sz="1800" dirty="0"/>
              <a:t>Targeted at second level students, 1</a:t>
            </a:r>
            <a:r>
              <a:rPr lang="en-GB" sz="1800" baseline="30000" dirty="0"/>
              <a:t>st</a:t>
            </a:r>
            <a:r>
              <a:rPr lang="en-GB" sz="1800" dirty="0"/>
              <a:t> – 6st Year</a:t>
            </a:r>
          </a:p>
        </p:txBody>
      </p:sp>
    </p:spTree>
    <p:extLst>
      <p:ext uri="{BB962C8B-B14F-4D97-AF65-F5344CB8AC3E}">
        <p14:creationId xmlns:p14="http://schemas.microsoft.com/office/powerpoint/2010/main" val="103584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The Problem	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IE" sz="1700" dirty="0"/>
              <a:t>Working in teams of 4 people you will build a fully functional prototype for your app using java</a:t>
            </a:r>
            <a:endParaRPr lang="en-GB" sz="1700" dirty="0"/>
          </a:p>
          <a:p>
            <a:pPr lvl="0">
              <a:lnSpc>
                <a:spcPct val="150000"/>
              </a:lnSpc>
            </a:pPr>
            <a:r>
              <a:rPr lang="en-GB" sz="1700" dirty="0" smtClean="0"/>
              <a:t>The </a:t>
            </a:r>
            <a:r>
              <a:rPr lang="en-GB" sz="1700" dirty="0"/>
              <a:t>app must consist of 4 distinct sections</a:t>
            </a:r>
          </a:p>
          <a:p>
            <a:pPr lvl="0">
              <a:lnSpc>
                <a:spcPct val="150000"/>
              </a:lnSpc>
            </a:pPr>
            <a:r>
              <a:rPr lang="en-IE" sz="1700" dirty="0"/>
              <a:t>Each member of the team will take responsibility for the development of one of these sections</a:t>
            </a:r>
            <a:endParaRPr lang="en-GB" sz="1700" dirty="0"/>
          </a:p>
          <a:p>
            <a:pPr lvl="0">
              <a:lnSpc>
                <a:spcPct val="150000"/>
              </a:lnSpc>
            </a:pPr>
            <a:r>
              <a:rPr lang="en-IE" sz="1700" dirty="0"/>
              <a:t>All sections should then be combined in one complete seamless package</a:t>
            </a:r>
            <a:endParaRPr lang="en-GB" sz="1700" dirty="0"/>
          </a:p>
          <a:p>
            <a:pPr lvl="0">
              <a:lnSpc>
                <a:spcPct val="150000"/>
              </a:lnSpc>
            </a:pPr>
            <a:r>
              <a:rPr lang="en-IE" sz="1700" dirty="0"/>
              <a:t>In the circumstance where a group has less than 4 members, each member still takes only one section </a:t>
            </a:r>
            <a:r>
              <a:rPr lang="en-IE" sz="1700" dirty="0"/>
              <a:t>each</a:t>
            </a:r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1114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Task 1 – Group work	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</a:pPr>
            <a:r>
              <a:rPr lang="en-IE" dirty="0" smtClean="0"/>
              <a:t>As a group:</a:t>
            </a:r>
          </a:p>
          <a:p>
            <a:pPr lvl="1">
              <a:lnSpc>
                <a:spcPct val="200000"/>
              </a:lnSpc>
            </a:pPr>
            <a:r>
              <a:rPr lang="en-IE" dirty="0" smtClean="0"/>
              <a:t>Summarise what this problem requires you to do</a:t>
            </a:r>
          </a:p>
          <a:p>
            <a:pPr lvl="1">
              <a:lnSpc>
                <a:spcPct val="200000"/>
              </a:lnSpc>
            </a:pPr>
            <a:r>
              <a:rPr lang="en-IE" dirty="0" smtClean="0"/>
              <a:t>Identify 5 of the key requirements of the app</a:t>
            </a:r>
          </a:p>
          <a:p>
            <a:pPr lvl="1">
              <a:lnSpc>
                <a:spcPct val="200000"/>
              </a:lnSpc>
            </a:pPr>
            <a:r>
              <a:rPr lang="en-IE" dirty="0" smtClean="0"/>
              <a:t>Identify at least 4 sections that the app may have</a:t>
            </a:r>
          </a:p>
          <a:p>
            <a:pPr lvl="1">
              <a:lnSpc>
                <a:spcPct val="200000"/>
              </a:lnSpc>
            </a:pPr>
            <a:r>
              <a:rPr lang="en-IE" dirty="0" smtClean="0"/>
              <a:t>Identify 3 ways in which you can ensure that all sections of the app will merge together </a:t>
            </a:r>
            <a:r>
              <a:rPr lang="en-IE" dirty="0" smtClean="0"/>
              <a:t>seamlessly</a:t>
            </a:r>
          </a:p>
          <a:p>
            <a:pPr>
              <a:lnSpc>
                <a:spcPct val="200000"/>
              </a:lnSpc>
            </a:pPr>
            <a:r>
              <a:rPr lang="en-IE" dirty="0" smtClean="0"/>
              <a:t>Have notes ready to discuss for 2pm on Monday</a:t>
            </a:r>
            <a:endParaRPr lang="en-IE" dirty="0" smtClean="0"/>
          </a:p>
          <a:p>
            <a:pPr>
              <a:lnSpc>
                <a:spcPct val="200000"/>
              </a:lnSpc>
            </a:pPr>
            <a:endParaRPr lang="en-IE" dirty="0" smtClean="0"/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0027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Object Oriented Programming</vt:lpstr>
      <vt:lpstr>The Problem</vt:lpstr>
      <vt:lpstr>The Problem </vt:lpstr>
      <vt:lpstr>Task 1 – Group work </vt:lpstr>
    </vt:vector>
  </TitlesOfParts>
  <Company>National College Of Ireland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dc:creator>Colm Bennett</dc:creator>
  <cp:lastModifiedBy>Colm Bennett</cp:lastModifiedBy>
  <cp:revision>1</cp:revision>
  <dcterms:created xsi:type="dcterms:W3CDTF">2015-02-06T15:14:43Z</dcterms:created>
  <dcterms:modified xsi:type="dcterms:W3CDTF">2015-02-06T15:15:16Z</dcterms:modified>
</cp:coreProperties>
</file>