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7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8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0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0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0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7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DEDF-59CA-4382-9933-7370DCD47DA5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8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Object Oriented Programming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Project Research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9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96752"/>
          </a:xfrm>
        </p:spPr>
        <p:txBody>
          <a:bodyPr/>
          <a:lstStyle/>
          <a:p>
            <a:r>
              <a:rPr lang="en-IE" dirty="0" smtClean="0"/>
              <a:t>The Problem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412776"/>
            <a:ext cx="7620000" cy="4988024"/>
          </a:xfrm>
        </p:spPr>
        <p:txBody>
          <a:bodyPr>
            <a:normAutofit/>
          </a:bodyPr>
          <a:lstStyle/>
          <a:p>
            <a:r>
              <a:rPr lang="en-GB" sz="1800" dirty="0"/>
              <a:t>App to enhance students’ understanding of key maths, science and technological subjects</a:t>
            </a:r>
          </a:p>
          <a:p>
            <a:r>
              <a:rPr lang="en-GB" sz="1800" dirty="0"/>
              <a:t>Targeted at second level students, 1</a:t>
            </a:r>
            <a:r>
              <a:rPr lang="en-GB" sz="1800" baseline="30000" dirty="0"/>
              <a:t>st</a:t>
            </a:r>
            <a:r>
              <a:rPr lang="en-GB" sz="1800" dirty="0"/>
              <a:t> – 6st Year</a:t>
            </a:r>
          </a:p>
        </p:txBody>
      </p:sp>
    </p:spTree>
    <p:extLst>
      <p:ext uri="{BB962C8B-B14F-4D97-AF65-F5344CB8AC3E}">
        <p14:creationId xmlns:p14="http://schemas.microsoft.com/office/powerpoint/2010/main" val="10358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Problem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sz="1700" dirty="0"/>
              <a:t>Working in teams of 4 people you will build a fully functional prototype for your app using java</a:t>
            </a:r>
            <a:endParaRPr lang="en-GB" sz="1700" dirty="0"/>
          </a:p>
          <a:p>
            <a:pPr lvl="0">
              <a:lnSpc>
                <a:spcPct val="150000"/>
              </a:lnSpc>
            </a:pPr>
            <a:r>
              <a:rPr lang="en-GB" sz="1700" dirty="0" smtClean="0"/>
              <a:t>The </a:t>
            </a:r>
            <a:r>
              <a:rPr lang="en-GB" sz="1700" dirty="0"/>
              <a:t>app must consist of 4 distinct sections</a:t>
            </a:r>
          </a:p>
          <a:p>
            <a:pPr lvl="0">
              <a:lnSpc>
                <a:spcPct val="150000"/>
              </a:lnSpc>
            </a:pPr>
            <a:r>
              <a:rPr lang="en-IE" sz="1700" dirty="0"/>
              <a:t>Each member of the team will take responsibility for the development of one of these sections</a:t>
            </a:r>
            <a:endParaRPr lang="en-GB" sz="1700" dirty="0"/>
          </a:p>
          <a:p>
            <a:pPr lvl="0">
              <a:lnSpc>
                <a:spcPct val="150000"/>
              </a:lnSpc>
            </a:pPr>
            <a:r>
              <a:rPr lang="en-IE" sz="1700" dirty="0"/>
              <a:t>All sections should then be combined in one complete seamless package</a:t>
            </a:r>
            <a:endParaRPr lang="en-GB" sz="1700" dirty="0"/>
          </a:p>
          <a:p>
            <a:pPr lvl="0">
              <a:lnSpc>
                <a:spcPct val="150000"/>
              </a:lnSpc>
            </a:pPr>
            <a:r>
              <a:rPr lang="en-IE" sz="1700" dirty="0"/>
              <a:t>In the circumstance where a group has less than 4 members, each member still takes only one section each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11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Task </a:t>
            </a:r>
            <a:r>
              <a:rPr lang="en-IE" dirty="0" smtClean="0"/>
              <a:t>2 </a:t>
            </a:r>
            <a:r>
              <a:rPr lang="en-IE" dirty="0" smtClean="0"/>
              <a:t>– </a:t>
            </a:r>
            <a:r>
              <a:rPr lang="en-IE" dirty="0" smtClean="0"/>
              <a:t>Indiv</a:t>
            </a:r>
            <a:r>
              <a:rPr lang="en-IE" dirty="0" smtClean="0"/>
              <a:t>idual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Individually, research and outline the following:</a:t>
            </a:r>
          </a:p>
          <a:p>
            <a:pPr lvl="1"/>
            <a:r>
              <a:rPr lang="en-IE" dirty="0"/>
              <a:t>Summarise what you are required to do to solve the problem</a:t>
            </a:r>
          </a:p>
          <a:p>
            <a:pPr lvl="1"/>
            <a:r>
              <a:rPr lang="en-IE" dirty="0"/>
              <a:t>Identify 5 of the key features required for your chosen section of the app</a:t>
            </a:r>
          </a:p>
          <a:p>
            <a:pPr lvl="1"/>
            <a:r>
              <a:rPr lang="en-IE" dirty="0"/>
              <a:t>Review other websites and app’s of a similar nature</a:t>
            </a:r>
          </a:p>
          <a:p>
            <a:pPr lvl="2"/>
            <a:r>
              <a:rPr lang="en-IE" dirty="0"/>
              <a:t>Identify features you like and 3 features you dislike referencing the relevant sites and/or app’s</a:t>
            </a:r>
          </a:p>
          <a:p>
            <a:pPr lvl="1"/>
            <a:r>
              <a:rPr lang="en-IE" dirty="0"/>
              <a:t>When considering your chosen section:</a:t>
            </a:r>
          </a:p>
          <a:p>
            <a:pPr lvl="2"/>
            <a:r>
              <a:rPr lang="en-IE" dirty="0"/>
              <a:t>Outline 3 key aspects of functionality you think will be required</a:t>
            </a:r>
          </a:p>
          <a:p>
            <a:pPr lvl="2"/>
            <a:r>
              <a:rPr lang="en-IE" dirty="0"/>
              <a:t>Outline 5 pieces of important information that should be available on the app</a:t>
            </a:r>
          </a:p>
          <a:p>
            <a:pPr lvl="1"/>
            <a:r>
              <a:rPr lang="en-IE" dirty="0"/>
              <a:t>Name 5 sources you used for your research (include references</a:t>
            </a:r>
            <a:r>
              <a:rPr lang="en-IE" dirty="0" smtClean="0"/>
              <a:t>)</a:t>
            </a:r>
          </a:p>
          <a:p>
            <a:r>
              <a:rPr lang="en-IE" dirty="0" smtClean="0"/>
              <a:t>Submit a max 2 page doc on Moodle</a:t>
            </a:r>
          </a:p>
          <a:p>
            <a:r>
              <a:rPr lang="en-IE" dirty="0" smtClean="0"/>
              <a:t>Have notes ready to discuss this Friday</a:t>
            </a:r>
            <a:endParaRPr lang="en-IE" dirty="0"/>
          </a:p>
          <a:p>
            <a:pPr>
              <a:lnSpc>
                <a:spcPct val="200000"/>
              </a:lnSpc>
            </a:pP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02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Object Oriented Programming</vt:lpstr>
      <vt:lpstr>The Problem</vt:lpstr>
      <vt:lpstr>The Problem </vt:lpstr>
      <vt:lpstr>Task 2 – Individual Work</vt:lpstr>
    </vt:vector>
  </TitlesOfParts>
  <Company>National College Of Ireland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Colm Bennett</dc:creator>
  <cp:lastModifiedBy>Colm Bennett</cp:lastModifiedBy>
  <cp:revision>2</cp:revision>
  <dcterms:created xsi:type="dcterms:W3CDTF">2015-02-06T15:14:43Z</dcterms:created>
  <dcterms:modified xsi:type="dcterms:W3CDTF">2015-02-09T13:39:16Z</dcterms:modified>
</cp:coreProperties>
</file>