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3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829" y="374073"/>
            <a:ext cx="32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shop Front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1408730"/>
            <a:ext cx="2261062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9832" y="1604357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6" y="2242512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9956" y="2724372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신상품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956" y="3249999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카테고리 추천상품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833" y="3985967"/>
            <a:ext cx="1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API</a:t>
            </a:r>
            <a:r>
              <a:rPr lang="ko-KR" altLang="en-US" smtClean="0"/>
              <a:t>연동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832" y="4593534"/>
            <a:ext cx="192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6829" y="914400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11730" y="1408730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733" y="160435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94857" y="22425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94857" y="272437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상품리스트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44733" y="4593534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11730" y="914400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44010" y="1400585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7013" y="15962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27137" y="223436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27137" y="271622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상품상세설명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77013" y="4585389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44010" y="906255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view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27136" y="321055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상품상세이미지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85758" y="1400585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18761" y="15962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68885" y="223436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068885" y="2716227"/>
            <a:ext cx="21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r>
              <a:rPr lang="en-US" altLang="ko-KR" smtClean="0"/>
              <a:t>/</a:t>
            </a:r>
            <a:r>
              <a:rPr lang="ko-KR" altLang="en-US" smtClean="0"/>
              <a:t>로그인</a:t>
            </a:r>
            <a:r>
              <a:rPr lang="en-US" altLang="ko-KR" smtClean="0"/>
              <a:t>/</a:t>
            </a:r>
            <a:r>
              <a:rPr lang="ko-KR" altLang="en-US" smtClean="0"/>
              <a:t>탈퇴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18761" y="4585389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85758" y="906255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56249" y="5208120"/>
            <a:ext cx="2258291" cy="1346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1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1520" y="3117273"/>
            <a:ext cx="11230495" cy="35578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451" y="266007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Shop Back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516" y="94765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로그인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Main – </a:t>
            </a:r>
            <a:r>
              <a:rPr lang="ko-KR" altLang="en-US" smtClean="0"/>
              <a:t>오늘 주문내역</a:t>
            </a:r>
            <a:r>
              <a:rPr lang="en-US" altLang="ko-KR" smtClean="0"/>
              <a:t>, </a:t>
            </a:r>
            <a:r>
              <a:rPr lang="ko-KR" altLang="en-US" smtClean="0"/>
              <a:t>오늘 회원가입</a:t>
            </a:r>
            <a:r>
              <a:rPr lang="en-US" altLang="ko-KR" smtClean="0"/>
              <a:t>, </a:t>
            </a:r>
            <a:r>
              <a:rPr lang="ko-KR" altLang="en-US" smtClean="0"/>
              <a:t>접속 정보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카테관리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상품관리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회원관리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게시판관리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주문관리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1266" y="3192087"/>
            <a:ext cx="7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카테고리관리 </a:t>
            </a:r>
            <a:r>
              <a:rPr lang="en-US" altLang="ko-KR" smtClean="0"/>
              <a:t>/ </a:t>
            </a:r>
            <a:r>
              <a:rPr lang="ko-KR" altLang="en-US" smtClean="0"/>
              <a:t>상품관리 </a:t>
            </a:r>
            <a:r>
              <a:rPr lang="en-US" altLang="ko-KR" smtClean="0"/>
              <a:t>/ </a:t>
            </a:r>
            <a:r>
              <a:rPr lang="ko-KR" altLang="en-US" smtClean="0"/>
              <a:t>회원관리 </a:t>
            </a:r>
            <a:r>
              <a:rPr lang="en-US" altLang="ko-KR" smtClean="0"/>
              <a:t>/ </a:t>
            </a:r>
            <a:r>
              <a:rPr lang="ko-KR" altLang="en-US" smtClean="0"/>
              <a:t>주문관리 </a:t>
            </a:r>
            <a:r>
              <a:rPr lang="en-US" altLang="ko-KR" smtClean="0"/>
              <a:t>/ </a:t>
            </a:r>
            <a:r>
              <a:rPr lang="ko-KR" altLang="en-US" smtClean="0"/>
              <a:t>게시판관리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4276" y="3665913"/>
            <a:ext cx="10764981" cy="282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138" y="332509"/>
            <a:ext cx="343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요구정의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2138" y="806335"/>
            <a:ext cx="111058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관리자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ko-KR" altLang="en-US" smtClean="0"/>
              <a:t>게시판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종류</a:t>
            </a:r>
            <a:r>
              <a:rPr lang="en-US" altLang="ko-KR" smtClean="0"/>
              <a:t>: </a:t>
            </a:r>
            <a:r>
              <a:rPr lang="ko-KR" altLang="en-US" smtClean="0"/>
              <a:t>일반게시판</a:t>
            </a:r>
            <a:r>
              <a:rPr lang="en-US" altLang="ko-KR" smtClean="0"/>
              <a:t>, </a:t>
            </a:r>
            <a:r>
              <a:rPr lang="ko-KR" altLang="en-US" smtClean="0"/>
              <a:t>갤러리게시판</a:t>
            </a:r>
            <a:r>
              <a:rPr lang="en-US" altLang="ko-KR" smtClean="0"/>
              <a:t>, </a:t>
            </a:r>
            <a:r>
              <a:rPr lang="ko-KR" altLang="en-US" smtClean="0"/>
              <a:t>상품 후기 게시판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게시글에 댓글</a:t>
            </a:r>
            <a:r>
              <a:rPr lang="en-US" altLang="ko-KR" smtClean="0"/>
              <a:t> </a:t>
            </a:r>
            <a:r>
              <a:rPr lang="ko-KR" altLang="en-US" smtClean="0"/>
              <a:t>유</a:t>
            </a:r>
            <a:r>
              <a:rPr lang="en-US" altLang="ko-KR" smtClean="0"/>
              <a:t>/</a:t>
            </a:r>
            <a:r>
              <a:rPr lang="ko-KR" altLang="en-US" smtClean="0"/>
              <a:t>무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비회원</a:t>
            </a:r>
            <a:r>
              <a:rPr lang="en-US" altLang="ko-KR"/>
              <a:t> </a:t>
            </a:r>
            <a:r>
              <a:rPr lang="ko-KR" altLang="en-US" smtClean="0"/>
              <a:t>글 작성 못함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게시판 빌더 사용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ko-KR" altLang="en-US" smtClean="0"/>
              <a:t>상품관리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카테고리 </a:t>
            </a:r>
            <a:r>
              <a:rPr lang="en-US" altLang="ko-KR" smtClean="0"/>
              <a:t>-  2</a:t>
            </a:r>
            <a:r>
              <a:rPr lang="ko-KR" altLang="en-US" smtClean="0"/>
              <a:t>단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상품은 간략하게 등록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ko-KR" altLang="en-US" smtClean="0"/>
              <a:t>상품명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ko-KR" altLang="en-US" smtClean="0"/>
              <a:t>상품코드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ko-KR" altLang="en-US" smtClean="0"/>
              <a:t>소비자가격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ko-KR" altLang="en-US" smtClean="0"/>
              <a:t>판매가격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ko-KR" altLang="en-US" smtClean="0"/>
              <a:t>할인률</a:t>
            </a:r>
            <a:endParaRPr lang="en-US" altLang="ko-KR" smtClean="0"/>
          </a:p>
          <a:p>
            <a:pPr marL="1714500" lvl="3" indent="-342900">
              <a:buAutoNum type="arabicPeriod"/>
            </a:pPr>
            <a:r>
              <a:rPr lang="en-US" altLang="ko-KR" smtClean="0"/>
              <a:t>…</a:t>
            </a:r>
          </a:p>
          <a:p>
            <a:pPr marL="800100" lvl="1" indent="-342900">
              <a:buAutoNum type="arabicPeriod"/>
            </a:pPr>
            <a:r>
              <a:rPr lang="ko-KR" altLang="en-US" smtClean="0"/>
              <a:t>주문관리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장바구니 구현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ko-KR" altLang="en-US" smtClean="0"/>
              <a:t>회원관리</a:t>
            </a:r>
            <a:endParaRPr lang="en-US" altLang="ko-KR" smtClean="0"/>
          </a:p>
          <a:p>
            <a:pPr marL="1257300" lvl="2" indent="-342900">
              <a:buAutoNum type="arabicPeriod"/>
            </a:pPr>
            <a:r>
              <a:rPr lang="ko-KR" altLang="en-US" smtClean="0"/>
              <a:t>도서관리 시스템과 동일하게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139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6</cp:revision>
  <dcterms:created xsi:type="dcterms:W3CDTF">2021-10-26T03:47:59Z</dcterms:created>
  <dcterms:modified xsi:type="dcterms:W3CDTF">2021-10-26T07:36:18Z</dcterms:modified>
</cp:coreProperties>
</file>