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DA7A-F304-53E6-964F-44D3E639B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5E014-1B66-D535-CFE0-F2145F9FC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8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0A6C-2D46-DB7C-B61F-8BC41AB2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B7C8B-4009-8C39-BC61-68429F601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Redux are use to store the data whole application which we pass the data of a </a:t>
            </a:r>
            <a:r>
              <a:rPr lang="en-US" dirty="0" err="1"/>
              <a:t>componet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4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8BD5-80DB-CBA0-B7FB-C70D4425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6C0146-8FC9-072E-9DCB-76BFD1A75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801" y="2603500"/>
            <a:ext cx="6730711" cy="3416300"/>
          </a:xfrm>
        </p:spPr>
      </p:pic>
    </p:spTree>
    <p:extLst>
      <p:ext uri="{BB962C8B-B14F-4D97-AF65-F5344CB8AC3E}">
        <p14:creationId xmlns:p14="http://schemas.microsoft.com/office/powerpoint/2010/main" val="262154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5C9D-7492-949D-50BC-87492659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53D1D-57AC-CF48-D852-A5B116AB8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Redux data is a </a:t>
            </a:r>
            <a:r>
              <a:rPr lang="en-US" dirty="0" err="1"/>
              <a:t>uni</a:t>
            </a:r>
            <a:r>
              <a:rPr lang="en-US" dirty="0"/>
              <a:t> direction.</a:t>
            </a:r>
          </a:p>
          <a:p>
            <a:r>
              <a:rPr lang="en-US" dirty="0"/>
              <a:t>Redux one application has only </a:t>
            </a:r>
            <a:r>
              <a:rPr lang="en-US"/>
              <a:t>one store.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80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{B622206D-D396-40DB-B5B2-3A773F07FC06}tf02900722</Template>
  <TotalTime>17</TotalTime>
  <Words>39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Redux</vt:lpstr>
      <vt:lpstr>Intro</vt:lpstr>
      <vt:lpstr>Redux Architecture</vt:lpstr>
      <vt:lpstr>Important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</dc:title>
  <dc:creator>Wahab Noor</dc:creator>
  <cp:lastModifiedBy>Wahab Noor</cp:lastModifiedBy>
  <cp:revision>3</cp:revision>
  <dcterms:created xsi:type="dcterms:W3CDTF">2022-07-21T06:48:12Z</dcterms:created>
  <dcterms:modified xsi:type="dcterms:W3CDTF">2022-07-21T11:38:50Z</dcterms:modified>
</cp:coreProperties>
</file>