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11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7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8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2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63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25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06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78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94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4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37821-34EF-2741-A43C-74833F702C65}" type="datetimeFigureOut">
              <a:rPr lang="de-DE" smtClean="0"/>
              <a:t>18.05.14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3897-C727-8742-8E80-95073F2C02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7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55066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0118" y="413926"/>
            <a:ext cx="47641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 smtClean="0"/>
              <a:t>Homescreen</a:t>
            </a:r>
            <a:endParaRPr lang="de-DE" b="1" dirty="0" smtClean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Kopf mit Brand „</a:t>
            </a:r>
            <a:r>
              <a:rPr lang="de-DE" dirty="0" err="1" smtClean="0"/>
              <a:t>WoMingbai.com</a:t>
            </a:r>
            <a:r>
              <a:rPr lang="de-DE" dirty="0" smtClean="0"/>
              <a:t>“ ...</a:t>
            </a:r>
            <a:br>
              <a:rPr lang="de-DE" dirty="0" smtClean="0"/>
            </a:br>
            <a:r>
              <a:rPr lang="de-DE" dirty="0" smtClean="0"/>
              <a:t>... und </a:t>
            </a:r>
            <a:r>
              <a:rPr lang="de-DE" dirty="0" err="1" smtClean="0"/>
              <a:t>Theme</a:t>
            </a:r>
            <a:r>
              <a:rPr lang="de-DE" dirty="0" smtClean="0"/>
              <a:t> dieser App „Chinesische Zeichen“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9 Vorschaubilder der in dieser App vorgestellten Haupt-Zeichen ...</a:t>
            </a:r>
            <a:br>
              <a:rPr lang="de-DE" dirty="0" smtClean="0"/>
            </a:br>
            <a:r>
              <a:rPr lang="de-DE" dirty="0" smtClean="0"/>
              <a:t>... Diese Zeichen sind anklickbar und führen zur „Detailseite“ dieses Zeichens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Unten ganz links das Brand-Logo ... Ist anklickbar und führt zur „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“ Seite auf der sich neben Impressum, Link zur Website auch der App-Programmierer verewigen darf.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Daneben Links zu den offiziellen </a:t>
            </a:r>
            <a:r>
              <a:rPr lang="de-DE" dirty="0" err="1" smtClean="0"/>
              <a:t>Social</a:t>
            </a:r>
            <a:r>
              <a:rPr lang="de-DE" dirty="0" smtClean="0"/>
              <a:t>-Media-Profilen von </a:t>
            </a:r>
            <a:r>
              <a:rPr lang="de-DE" dirty="0" err="1" smtClean="0"/>
              <a:t>WoMingbai.com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Der Werbeblock wird z.B. </a:t>
            </a:r>
            <a:r>
              <a:rPr lang="de-DE" dirty="0" err="1" smtClean="0"/>
              <a:t>powered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Adsense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5194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850118" y="413926"/>
            <a:ext cx="47641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Chinesisches Zeichen Detailseite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Klickt der User auf dem Home-Screen eines der 9 Zeichen an, kommt er auf diese Seite.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Links wird in 4-facher Größe das soeben angeklickte Zeichen präsentiert. 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Rechts daneben finden sich zwei neue chinesische Zeichen, die angeklickt werden können und zu einer eigenen Detailseite führen.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Darunter finden sich drei Schaltflächen, die ersten beiden führen auf eigene Screens mit Texterläuterung zu dem Zeichen.</a:t>
            </a:r>
            <a:br>
              <a:rPr lang="de-DE" dirty="0" smtClean="0"/>
            </a:br>
            <a:r>
              <a:rPr lang="de-DE" dirty="0" smtClean="0"/>
              <a:t>Die dritte Schaltfläche spielt eine Audio-Datei ab, die das Zeichen vorliest.</a:t>
            </a:r>
          </a:p>
          <a:p>
            <a:endParaRPr lang="de-DE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0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5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850118" y="413926"/>
            <a:ext cx="47641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Chinesisches Zeichen Detailseite - Texterläuterungen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Klickt der User auf der Detailseite zu einem Chinesischen Zeichen auf eine der beiden Schaltflächen direkt unter der großen Schriftzeichengrafik, kommt er auf eine Seite wie diese hier.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Diese Textseite kann entweder als Text oder alternativ als Grafik geliefert werden.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Darunter findet sich eine Grafik, die verlinkt ist mit einer URL auf der Website von </a:t>
            </a:r>
            <a:r>
              <a:rPr lang="de-DE" dirty="0" err="1" smtClean="0"/>
              <a:t>WoMingbai.com</a:t>
            </a:r>
            <a:r>
              <a:rPr lang="de-DE" dirty="0" smtClean="0"/>
              <a:t> (es handelt sich also um projektinterne Werbung)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35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8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Bildschirmpräsentation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Max</dc:creator>
  <cp:lastModifiedBy>Max Max</cp:lastModifiedBy>
  <cp:revision>6</cp:revision>
  <dcterms:created xsi:type="dcterms:W3CDTF">2014-05-18T19:20:59Z</dcterms:created>
  <dcterms:modified xsi:type="dcterms:W3CDTF">2014-05-18T20:09:18Z</dcterms:modified>
</cp:coreProperties>
</file>