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57C04F-239A-B797-D96A-0FF66CC9720C}" v="266" dt="2024-04-01T17:39:38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8DEEC0-44B2-53AC-1F29-64AD99174212}"/>
              </a:ext>
            </a:extLst>
          </p:cNvPr>
          <p:cNvSpPr/>
          <p:nvPr/>
        </p:nvSpPr>
        <p:spPr>
          <a:xfrm>
            <a:off x="7752521" y="1402521"/>
            <a:ext cx="1722782" cy="82826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 err="1"/>
              <a:t>TrackPy</a:t>
            </a:r>
          </a:p>
          <a:p>
            <a:pPr algn="ctr"/>
            <a:r>
              <a:rPr lang="en-US" sz="1400" dirty="0"/>
              <a:t>(TP)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DEA33-CC8E-EF27-BECF-A98303DB1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51" t="16471" r="11765" b="49593"/>
          <a:stretch/>
        </p:blipFill>
        <p:spPr>
          <a:xfrm>
            <a:off x="1464366" y="1402521"/>
            <a:ext cx="816479" cy="82751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FD4917-E537-EC18-F7F2-6ECBEAD0D6CC}"/>
              </a:ext>
            </a:extLst>
          </p:cNvPr>
          <p:cNvSpPr/>
          <p:nvPr/>
        </p:nvSpPr>
        <p:spPr>
          <a:xfrm>
            <a:off x="10148955" y="1402521"/>
            <a:ext cx="1027043" cy="828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Particle Positions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8182D6-BE6F-5A68-EFB0-BD9AF7D7CEDD}"/>
              </a:ext>
            </a:extLst>
          </p:cNvPr>
          <p:cNvSpPr/>
          <p:nvPr/>
        </p:nvSpPr>
        <p:spPr>
          <a:xfrm>
            <a:off x="7752521" y="2473739"/>
            <a:ext cx="1722782" cy="82826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 err="1"/>
              <a:t>TrackPy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(TP)</a:t>
            </a:r>
          </a:p>
        </p:txBody>
      </p:sp>
      <p:pic>
        <p:nvPicPr>
          <p:cNvPr id="8" name="Picture 7" descr="A blurry green lights&#10;&#10;Description automatically generated">
            <a:extLst>
              <a:ext uri="{FF2B5EF4-FFF2-40B4-BE49-F238E27FC236}">
                <a16:creationId xmlns:a16="http://schemas.microsoft.com/office/drawing/2014/main" id="{60CEC91B-7167-0F54-7E55-A17AC1872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51" t="16471" r="11765" b="49593"/>
          <a:stretch/>
        </p:blipFill>
        <p:spPr>
          <a:xfrm>
            <a:off x="1464366" y="2473739"/>
            <a:ext cx="816479" cy="82751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799C9B-C263-65A5-54A6-696453397C12}"/>
              </a:ext>
            </a:extLst>
          </p:cNvPr>
          <p:cNvSpPr/>
          <p:nvPr/>
        </p:nvSpPr>
        <p:spPr>
          <a:xfrm>
            <a:off x="10148955" y="2473739"/>
            <a:ext cx="1027043" cy="828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Particle Positions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961030-E085-9FF4-0BF8-DB12F4284636}"/>
              </a:ext>
            </a:extLst>
          </p:cNvPr>
          <p:cNvCxnSpPr/>
          <p:nvPr/>
        </p:nvCxnSpPr>
        <p:spPr>
          <a:xfrm>
            <a:off x="2270540" y="1867452"/>
            <a:ext cx="5486398" cy="8833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C6425C-2EB9-6CD9-2DC7-84C1DE69DAEA}"/>
              </a:ext>
            </a:extLst>
          </p:cNvPr>
          <p:cNvSpPr/>
          <p:nvPr/>
        </p:nvSpPr>
        <p:spPr>
          <a:xfrm>
            <a:off x="2959652" y="2473739"/>
            <a:ext cx="1722782" cy="82826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U-net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97CDF9-0352-4500-4BB7-C81997FA3B01}"/>
              </a:ext>
            </a:extLst>
          </p:cNvPr>
          <p:cNvSpPr/>
          <p:nvPr/>
        </p:nvSpPr>
        <p:spPr>
          <a:xfrm>
            <a:off x="5356086" y="2473739"/>
            <a:ext cx="1722782" cy="82826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Labels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05F7D1-FA37-0AB6-CBC2-AB705F2DE80F}"/>
              </a:ext>
            </a:extLst>
          </p:cNvPr>
          <p:cNvSpPr/>
          <p:nvPr/>
        </p:nvSpPr>
        <p:spPr>
          <a:xfrm>
            <a:off x="7752521" y="3533913"/>
            <a:ext cx="1711739" cy="82826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Laplacian Of Gaussian </a:t>
            </a:r>
            <a:br>
              <a:rPr lang="en-US" sz="1400" dirty="0"/>
            </a:br>
            <a:r>
              <a:rPr lang="en-US" sz="1400" dirty="0"/>
              <a:t>(LOG)</a:t>
            </a:r>
            <a:endParaRPr lang="en-US" dirty="0"/>
          </a:p>
        </p:txBody>
      </p:sp>
      <p:pic>
        <p:nvPicPr>
          <p:cNvPr id="15" name="Picture 14" descr="A blurry green lights&#10;&#10;Description automatically generated">
            <a:extLst>
              <a:ext uri="{FF2B5EF4-FFF2-40B4-BE49-F238E27FC236}">
                <a16:creationId xmlns:a16="http://schemas.microsoft.com/office/drawing/2014/main" id="{FAEF8C55-A35B-7B61-D72C-8ACA881D3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51" t="16471" r="11765" b="49593"/>
          <a:stretch/>
        </p:blipFill>
        <p:spPr>
          <a:xfrm>
            <a:off x="1464366" y="3533913"/>
            <a:ext cx="805436" cy="81632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A51941-58E0-C211-D979-8B83B0BAE3E0}"/>
              </a:ext>
            </a:extLst>
          </p:cNvPr>
          <p:cNvSpPr/>
          <p:nvPr/>
        </p:nvSpPr>
        <p:spPr>
          <a:xfrm>
            <a:off x="10148955" y="3533913"/>
            <a:ext cx="1016000" cy="828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Particle Positions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42693A7-C1FE-91AE-84F6-C6AC84D87FD0}"/>
              </a:ext>
            </a:extLst>
          </p:cNvPr>
          <p:cNvSpPr/>
          <p:nvPr/>
        </p:nvSpPr>
        <p:spPr>
          <a:xfrm>
            <a:off x="2959652" y="3533913"/>
            <a:ext cx="1711739" cy="82826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U-net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A00367-1D4A-9EE0-2933-F1D86F3EDC98}"/>
              </a:ext>
            </a:extLst>
          </p:cNvPr>
          <p:cNvSpPr/>
          <p:nvPr/>
        </p:nvSpPr>
        <p:spPr>
          <a:xfrm>
            <a:off x="5356086" y="3533913"/>
            <a:ext cx="1711739" cy="82826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Labels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DBED89E-0FA7-9A5B-9FF6-D1021374C689}"/>
              </a:ext>
            </a:extLst>
          </p:cNvPr>
          <p:cNvSpPr/>
          <p:nvPr/>
        </p:nvSpPr>
        <p:spPr>
          <a:xfrm>
            <a:off x="7752521" y="4616174"/>
            <a:ext cx="1711739" cy="82826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>
                <a:ea typeface="+mn-lt"/>
                <a:cs typeface="+mn-lt"/>
              </a:rPr>
              <a:t>Laplacian Of Gaussian </a:t>
            </a:r>
            <a:br>
              <a:rPr lang="en-US" sz="1400" dirty="0">
                <a:ea typeface="+mn-lt"/>
                <a:cs typeface="+mn-lt"/>
              </a:rPr>
            </a:br>
            <a:r>
              <a:rPr lang="en-US" sz="1400" dirty="0">
                <a:ea typeface="+mn-lt"/>
                <a:cs typeface="+mn-lt"/>
              </a:rPr>
              <a:t>(LOG)</a:t>
            </a:r>
          </a:p>
        </p:txBody>
      </p:sp>
      <p:pic>
        <p:nvPicPr>
          <p:cNvPr id="20" name="Picture 19" descr="A blurry green lights&#10;&#10;Description automatically generated">
            <a:extLst>
              <a:ext uri="{FF2B5EF4-FFF2-40B4-BE49-F238E27FC236}">
                <a16:creationId xmlns:a16="http://schemas.microsoft.com/office/drawing/2014/main" id="{228A6D3F-BBCE-92B5-D420-8A0F15C86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51" t="16471" r="11765" b="49593"/>
          <a:stretch/>
        </p:blipFill>
        <p:spPr>
          <a:xfrm>
            <a:off x="1464366" y="4616174"/>
            <a:ext cx="805436" cy="81632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2F88FFD-D0CF-2FC9-F764-8EF2EAFE9195}"/>
              </a:ext>
            </a:extLst>
          </p:cNvPr>
          <p:cNvSpPr/>
          <p:nvPr/>
        </p:nvSpPr>
        <p:spPr>
          <a:xfrm>
            <a:off x="10148955" y="4616174"/>
            <a:ext cx="1016000" cy="828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Particle Positions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0668CCA-8022-4C39-4C4F-4D53590F925F}"/>
              </a:ext>
            </a:extLst>
          </p:cNvPr>
          <p:cNvSpPr/>
          <p:nvPr/>
        </p:nvSpPr>
        <p:spPr>
          <a:xfrm>
            <a:off x="2959652" y="4616174"/>
            <a:ext cx="1711739" cy="82826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Attention</a:t>
            </a:r>
            <a:br>
              <a:rPr lang="en-US" sz="1400" dirty="0"/>
            </a:br>
            <a:r>
              <a:rPr lang="en-US" sz="1400" dirty="0"/>
              <a:t>U-net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CDC6F4-88B4-E97E-02AD-42DF5335A86E}"/>
              </a:ext>
            </a:extLst>
          </p:cNvPr>
          <p:cNvSpPr/>
          <p:nvPr/>
        </p:nvSpPr>
        <p:spPr>
          <a:xfrm>
            <a:off x="5356086" y="4616174"/>
            <a:ext cx="1711739" cy="828260"/>
          </a:xfrm>
          <a:prstGeom prst="round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Labels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F73273-2DC0-8F63-A126-E7B51EC6E4EA}"/>
              </a:ext>
            </a:extLst>
          </p:cNvPr>
          <p:cNvCxnSpPr>
            <a:cxnSpLocks/>
          </p:cNvCxnSpPr>
          <p:nvPr/>
        </p:nvCxnSpPr>
        <p:spPr>
          <a:xfrm flipV="1">
            <a:off x="2270540" y="2947501"/>
            <a:ext cx="693528" cy="2211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B52663-F7DA-8065-8BFC-F67356A76317}"/>
              </a:ext>
            </a:extLst>
          </p:cNvPr>
          <p:cNvCxnSpPr>
            <a:cxnSpLocks/>
          </p:cNvCxnSpPr>
          <p:nvPr/>
        </p:nvCxnSpPr>
        <p:spPr>
          <a:xfrm flipV="1">
            <a:off x="4666975" y="2947501"/>
            <a:ext cx="693528" cy="2211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AD71E2-1DE8-A74C-0026-F227596C0BEF}"/>
              </a:ext>
            </a:extLst>
          </p:cNvPr>
          <p:cNvCxnSpPr>
            <a:cxnSpLocks/>
          </p:cNvCxnSpPr>
          <p:nvPr/>
        </p:nvCxnSpPr>
        <p:spPr>
          <a:xfrm flipV="1">
            <a:off x="7063410" y="2947501"/>
            <a:ext cx="693528" cy="2211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2A5CC6-3EBC-2DA8-4932-CF57760E3E7A}"/>
              </a:ext>
            </a:extLst>
          </p:cNvPr>
          <p:cNvCxnSpPr>
            <a:cxnSpLocks/>
          </p:cNvCxnSpPr>
          <p:nvPr/>
        </p:nvCxnSpPr>
        <p:spPr>
          <a:xfrm flipV="1">
            <a:off x="9459845" y="2947501"/>
            <a:ext cx="693528" cy="2211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E036D8-0C96-C94E-5C07-F840AB836AF6}"/>
              </a:ext>
            </a:extLst>
          </p:cNvPr>
          <p:cNvCxnSpPr>
            <a:cxnSpLocks/>
          </p:cNvCxnSpPr>
          <p:nvPr/>
        </p:nvCxnSpPr>
        <p:spPr>
          <a:xfrm flipV="1">
            <a:off x="2270540" y="3941414"/>
            <a:ext cx="693528" cy="2211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80C9EA-0ABC-47E6-7BE7-5C1E976FF059}"/>
              </a:ext>
            </a:extLst>
          </p:cNvPr>
          <p:cNvCxnSpPr>
            <a:cxnSpLocks/>
          </p:cNvCxnSpPr>
          <p:nvPr/>
        </p:nvCxnSpPr>
        <p:spPr>
          <a:xfrm flipV="1">
            <a:off x="4666974" y="3941414"/>
            <a:ext cx="693528" cy="2211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D41480-E472-28BE-D181-5FDEBB2573F1}"/>
              </a:ext>
            </a:extLst>
          </p:cNvPr>
          <p:cNvCxnSpPr>
            <a:cxnSpLocks/>
          </p:cNvCxnSpPr>
          <p:nvPr/>
        </p:nvCxnSpPr>
        <p:spPr>
          <a:xfrm flipV="1">
            <a:off x="7063409" y="3941414"/>
            <a:ext cx="693528" cy="2211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1558C7-FCB1-B7A2-4CAE-52FC0438F933}"/>
              </a:ext>
            </a:extLst>
          </p:cNvPr>
          <p:cNvCxnSpPr>
            <a:cxnSpLocks/>
          </p:cNvCxnSpPr>
          <p:nvPr/>
        </p:nvCxnSpPr>
        <p:spPr>
          <a:xfrm flipV="1">
            <a:off x="9459844" y="3941414"/>
            <a:ext cx="693528" cy="2211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B9486B-1357-537C-A51A-2CEE4666041E}"/>
              </a:ext>
            </a:extLst>
          </p:cNvPr>
          <p:cNvCxnSpPr>
            <a:cxnSpLocks/>
          </p:cNvCxnSpPr>
          <p:nvPr/>
        </p:nvCxnSpPr>
        <p:spPr>
          <a:xfrm flipV="1">
            <a:off x="2281583" y="4979501"/>
            <a:ext cx="693528" cy="2211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61C10F-7EFD-9245-B583-BF986BC6AA94}"/>
              </a:ext>
            </a:extLst>
          </p:cNvPr>
          <p:cNvCxnSpPr>
            <a:cxnSpLocks/>
          </p:cNvCxnSpPr>
          <p:nvPr/>
        </p:nvCxnSpPr>
        <p:spPr>
          <a:xfrm flipV="1">
            <a:off x="4678017" y="4979501"/>
            <a:ext cx="693528" cy="2211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50C032-6C95-4EBE-E09C-048119397DA5}"/>
              </a:ext>
            </a:extLst>
          </p:cNvPr>
          <p:cNvCxnSpPr>
            <a:cxnSpLocks/>
          </p:cNvCxnSpPr>
          <p:nvPr/>
        </p:nvCxnSpPr>
        <p:spPr>
          <a:xfrm flipV="1">
            <a:off x="7074452" y="4979501"/>
            <a:ext cx="693528" cy="2211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330C09-EC85-E550-F4EB-EE986C2D0FC0}"/>
              </a:ext>
            </a:extLst>
          </p:cNvPr>
          <p:cNvCxnSpPr>
            <a:cxnSpLocks/>
          </p:cNvCxnSpPr>
          <p:nvPr/>
        </p:nvCxnSpPr>
        <p:spPr>
          <a:xfrm flipV="1">
            <a:off x="9470887" y="4979501"/>
            <a:ext cx="693528" cy="2211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7F67BA-4F8F-4D81-0536-5F9BDFB7FAF3}"/>
              </a:ext>
            </a:extLst>
          </p:cNvPr>
          <p:cNvCxnSpPr>
            <a:cxnSpLocks/>
          </p:cNvCxnSpPr>
          <p:nvPr/>
        </p:nvCxnSpPr>
        <p:spPr>
          <a:xfrm flipV="1">
            <a:off x="9470888" y="1876283"/>
            <a:ext cx="693528" cy="2211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892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69</cp:revision>
  <dcterms:created xsi:type="dcterms:W3CDTF">2024-04-01T13:53:03Z</dcterms:created>
  <dcterms:modified xsi:type="dcterms:W3CDTF">2024-04-01T20:15:29Z</dcterms:modified>
</cp:coreProperties>
</file>