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5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8648-927A-49C6-8520-8150CF20119E}" type="datetimeFigureOut">
              <a:rPr lang="en-US" smtClean="0"/>
              <a:t>15/6/2014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4B6C-1635-408C-AC5E-A1CB5FFA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34" y="1104564"/>
            <a:ext cx="7696200" cy="3000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00667" y="3072110"/>
            <a:ext cx="35335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Always smile with complete confidence</a:t>
            </a:r>
          </a:p>
        </p:txBody>
      </p:sp>
    </p:spTree>
    <p:extLst>
      <p:ext uri="{BB962C8B-B14F-4D97-AF65-F5344CB8AC3E}">
        <p14:creationId xmlns:p14="http://schemas.microsoft.com/office/powerpoint/2010/main" val="3658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Wahab Shah</dc:creator>
  <cp:lastModifiedBy>Wahab Shah</cp:lastModifiedBy>
  <cp:revision>3</cp:revision>
  <dcterms:created xsi:type="dcterms:W3CDTF">2014-06-15T14:02:03Z</dcterms:created>
  <dcterms:modified xsi:type="dcterms:W3CDTF">2014-06-15T14:17:44Z</dcterms:modified>
</cp:coreProperties>
</file>