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6"/>
  </p:notesMasterIdLst>
  <p:sldIdLst>
    <p:sldId id="269" r:id="rId2"/>
    <p:sldId id="294" r:id="rId3"/>
    <p:sldId id="272" r:id="rId4"/>
    <p:sldId id="271" r:id="rId5"/>
    <p:sldId id="260" r:id="rId6"/>
    <p:sldId id="270" r:id="rId7"/>
    <p:sldId id="274" r:id="rId8"/>
    <p:sldId id="275" r:id="rId9"/>
    <p:sldId id="276" r:id="rId10"/>
    <p:sldId id="277" r:id="rId11"/>
    <p:sldId id="278" r:id="rId12"/>
    <p:sldId id="279" r:id="rId13"/>
    <p:sldId id="293"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017" autoAdjust="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4A7012-AF5F-45B2-9A86-A6092126A44A}"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20B5281-6745-4EF6-BDE2-F6C8D286AC8F}">
      <dgm:prSet phldrT="[Text]"/>
      <dgm:spPr/>
      <dgm:t>
        <a:bodyPr/>
        <a:lstStyle/>
        <a:p>
          <a:r>
            <a:rPr lang="en-US" dirty="0"/>
            <a:t>	Big data platform</a:t>
          </a:r>
        </a:p>
      </dgm:t>
    </dgm:pt>
    <dgm:pt modelId="{EA801AA6-752B-4094-852B-BC8D48454ADF}" type="parTrans" cxnId="{7A82AD8D-0A1C-472E-AC17-B2D5C358F0AF}">
      <dgm:prSet/>
      <dgm:spPr/>
      <dgm:t>
        <a:bodyPr/>
        <a:lstStyle/>
        <a:p>
          <a:endParaRPr lang="en-US"/>
        </a:p>
      </dgm:t>
    </dgm:pt>
    <dgm:pt modelId="{B886F585-F1BF-4474-9CDE-FA99010E7A63}" type="sibTrans" cxnId="{7A82AD8D-0A1C-472E-AC17-B2D5C358F0AF}">
      <dgm:prSet/>
      <dgm:spPr/>
      <dgm:t>
        <a:bodyPr/>
        <a:lstStyle/>
        <a:p>
          <a:endParaRPr lang="en-US"/>
        </a:p>
      </dgm:t>
    </dgm:pt>
    <dgm:pt modelId="{0737015E-386C-47E4-8FDE-55412CF29CA3}">
      <dgm:prSet phldrT="[Text]"/>
      <dgm:spPr/>
      <dgm:t>
        <a:bodyPr/>
        <a:lstStyle/>
        <a:p>
          <a:r>
            <a:rPr lang="en-US" dirty="0"/>
            <a:t>	Functional coverage</a:t>
          </a:r>
        </a:p>
      </dgm:t>
    </dgm:pt>
    <dgm:pt modelId="{318E39DC-AE3B-4821-9E65-29A5E5F4FE5F}" type="parTrans" cxnId="{DE51FCCF-F857-42D3-B118-479ECFD0E400}">
      <dgm:prSet/>
      <dgm:spPr/>
      <dgm:t>
        <a:bodyPr/>
        <a:lstStyle/>
        <a:p>
          <a:endParaRPr lang="en-US"/>
        </a:p>
      </dgm:t>
    </dgm:pt>
    <dgm:pt modelId="{4B711908-D771-42BB-84D9-93CEB9FA0371}" type="sibTrans" cxnId="{DE51FCCF-F857-42D3-B118-479ECFD0E400}">
      <dgm:prSet/>
      <dgm:spPr/>
      <dgm:t>
        <a:bodyPr/>
        <a:lstStyle/>
        <a:p>
          <a:endParaRPr lang="en-US"/>
        </a:p>
      </dgm:t>
    </dgm:pt>
    <dgm:pt modelId="{ADEB73E1-557A-4902-ADA3-87F57EE0FB7D}">
      <dgm:prSet phldrT="[Text]"/>
      <dgm:spPr/>
      <dgm:t>
        <a:bodyPr/>
        <a:lstStyle/>
        <a:p>
          <a:r>
            <a:rPr lang="en-US" dirty="0"/>
            <a:t>	Vertica Overview</a:t>
          </a:r>
        </a:p>
      </dgm:t>
    </dgm:pt>
    <dgm:pt modelId="{E25BA901-E66C-440D-A7A8-2067F177C95F}" type="parTrans" cxnId="{318749FE-1597-4B55-82F7-1981067EA584}">
      <dgm:prSet/>
      <dgm:spPr/>
      <dgm:t>
        <a:bodyPr/>
        <a:lstStyle/>
        <a:p>
          <a:endParaRPr lang="en-US"/>
        </a:p>
      </dgm:t>
    </dgm:pt>
    <dgm:pt modelId="{9EC6527C-D82A-4530-B7B2-B0FEB2DD1EAE}" type="sibTrans" cxnId="{318749FE-1597-4B55-82F7-1981067EA584}">
      <dgm:prSet/>
      <dgm:spPr/>
      <dgm:t>
        <a:bodyPr/>
        <a:lstStyle/>
        <a:p>
          <a:endParaRPr lang="en-US"/>
        </a:p>
      </dgm:t>
    </dgm:pt>
    <dgm:pt modelId="{C583693D-84C3-461B-AAC8-D9989E1C4CE1}">
      <dgm:prSet phldrT="[Text]"/>
      <dgm:spPr/>
      <dgm:t>
        <a:bodyPr/>
        <a:lstStyle/>
        <a:p>
          <a:r>
            <a:rPr lang="en-US" dirty="0"/>
            <a:t>	Vertica Studio Overview</a:t>
          </a:r>
        </a:p>
      </dgm:t>
    </dgm:pt>
    <dgm:pt modelId="{2CFF0556-7421-47EB-865E-878D6B0D0C59}" type="parTrans" cxnId="{7BBC6969-94AD-43F3-BAED-07687AC9B686}">
      <dgm:prSet/>
      <dgm:spPr/>
      <dgm:t>
        <a:bodyPr/>
        <a:lstStyle/>
        <a:p>
          <a:endParaRPr lang="en-US"/>
        </a:p>
      </dgm:t>
    </dgm:pt>
    <dgm:pt modelId="{207812C1-8996-476F-B902-94FC7BF38DD4}" type="sibTrans" cxnId="{7BBC6969-94AD-43F3-BAED-07687AC9B686}">
      <dgm:prSet/>
      <dgm:spPr/>
      <dgm:t>
        <a:bodyPr/>
        <a:lstStyle/>
        <a:p>
          <a:endParaRPr lang="en-US"/>
        </a:p>
      </dgm:t>
    </dgm:pt>
    <dgm:pt modelId="{138B44B8-2A05-4F60-BCC4-63FDA00DE688}">
      <dgm:prSet phldrT="[Text]"/>
      <dgm:spPr/>
      <dgm:t>
        <a:bodyPr/>
        <a:lstStyle/>
        <a:p>
          <a:r>
            <a:rPr lang="en-US" dirty="0"/>
            <a:t>	Performance metrics</a:t>
          </a:r>
        </a:p>
      </dgm:t>
    </dgm:pt>
    <dgm:pt modelId="{6F0CEE25-FA6C-4311-BEB8-86A30FD589DB}" type="parTrans" cxnId="{AD7CC3EF-10E4-4E74-8A88-C77D55DEC6C6}">
      <dgm:prSet/>
      <dgm:spPr/>
      <dgm:t>
        <a:bodyPr/>
        <a:lstStyle/>
        <a:p>
          <a:endParaRPr lang="en-US"/>
        </a:p>
      </dgm:t>
    </dgm:pt>
    <dgm:pt modelId="{AC8D3F27-5073-4448-AEF4-26125DF3CB56}" type="sibTrans" cxnId="{AD7CC3EF-10E4-4E74-8A88-C77D55DEC6C6}">
      <dgm:prSet/>
      <dgm:spPr/>
      <dgm:t>
        <a:bodyPr/>
        <a:lstStyle/>
        <a:p>
          <a:endParaRPr lang="en-US"/>
        </a:p>
      </dgm:t>
    </dgm:pt>
    <dgm:pt modelId="{87F1E041-8201-4692-94DD-B5F24C9AB4DC}">
      <dgm:prSet phldrT="[Text]"/>
      <dgm:spPr/>
      <dgm:t>
        <a:bodyPr/>
        <a:lstStyle/>
        <a:p>
          <a:r>
            <a:rPr lang="en-US" dirty="0"/>
            <a:t>	Tool demo</a:t>
          </a:r>
        </a:p>
      </dgm:t>
    </dgm:pt>
    <dgm:pt modelId="{CAFC0A12-2ADF-4918-80A9-E12D7B983FCA}" type="parTrans" cxnId="{DA62A436-0EA7-4797-A4FB-1225938F554F}">
      <dgm:prSet/>
      <dgm:spPr/>
      <dgm:t>
        <a:bodyPr/>
        <a:lstStyle/>
        <a:p>
          <a:endParaRPr lang="en-US"/>
        </a:p>
      </dgm:t>
    </dgm:pt>
    <dgm:pt modelId="{8A526FB6-F693-4695-88DD-819821C80BF9}" type="sibTrans" cxnId="{DA62A436-0EA7-4797-A4FB-1225938F554F}">
      <dgm:prSet/>
      <dgm:spPr/>
      <dgm:t>
        <a:bodyPr/>
        <a:lstStyle/>
        <a:p>
          <a:endParaRPr lang="en-US"/>
        </a:p>
      </dgm:t>
    </dgm:pt>
    <dgm:pt modelId="{5EB4FDE6-744D-490A-A00B-55B71713DA79}">
      <dgm:prSet phldrT="[Text]"/>
      <dgm:spPr/>
      <dgm:t>
        <a:bodyPr/>
        <a:lstStyle/>
        <a:p>
          <a:r>
            <a:rPr lang="en-US" dirty="0"/>
            <a:t>	Vertica Studio - Prerequisites</a:t>
          </a:r>
        </a:p>
      </dgm:t>
    </dgm:pt>
    <dgm:pt modelId="{7A0F510F-5AFC-4C3F-82CF-D31DF1F221BE}" type="parTrans" cxnId="{8FB33579-3E22-49C0-8634-F5028CB8D9DC}">
      <dgm:prSet/>
      <dgm:spPr/>
      <dgm:t>
        <a:bodyPr/>
        <a:lstStyle/>
        <a:p>
          <a:endParaRPr lang="en-US"/>
        </a:p>
      </dgm:t>
    </dgm:pt>
    <dgm:pt modelId="{1CBF483E-9630-4A34-9524-BFD7396E34F7}" type="sibTrans" cxnId="{8FB33579-3E22-49C0-8634-F5028CB8D9DC}">
      <dgm:prSet/>
      <dgm:spPr/>
      <dgm:t>
        <a:bodyPr/>
        <a:lstStyle/>
        <a:p>
          <a:endParaRPr lang="en-US"/>
        </a:p>
      </dgm:t>
    </dgm:pt>
    <dgm:pt modelId="{04E2BB2D-DEE3-4C41-9E1B-1195ACB5F270}" type="pres">
      <dgm:prSet presAssocID="{0D4A7012-AF5F-45B2-9A86-A6092126A44A}" presName="Name0" presStyleCnt="0">
        <dgm:presLayoutVars>
          <dgm:chMax val="7"/>
          <dgm:chPref val="7"/>
          <dgm:dir/>
        </dgm:presLayoutVars>
      </dgm:prSet>
      <dgm:spPr/>
    </dgm:pt>
    <dgm:pt modelId="{B41CBEAC-11C8-4062-83CB-0C7BFEBF8FF5}" type="pres">
      <dgm:prSet presAssocID="{0D4A7012-AF5F-45B2-9A86-A6092126A44A}" presName="Name1" presStyleCnt="0"/>
      <dgm:spPr/>
    </dgm:pt>
    <dgm:pt modelId="{C3D51F01-D54F-4A84-8D03-C9D468A3C20A}" type="pres">
      <dgm:prSet presAssocID="{0D4A7012-AF5F-45B2-9A86-A6092126A44A}" presName="cycle" presStyleCnt="0"/>
      <dgm:spPr/>
    </dgm:pt>
    <dgm:pt modelId="{007E48C8-5E7C-4F50-B567-B35A81C741E6}" type="pres">
      <dgm:prSet presAssocID="{0D4A7012-AF5F-45B2-9A86-A6092126A44A}" presName="srcNode" presStyleLbl="node1" presStyleIdx="0" presStyleCnt="7"/>
      <dgm:spPr/>
    </dgm:pt>
    <dgm:pt modelId="{7211616F-236A-41D9-B70A-958B026EEB7F}" type="pres">
      <dgm:prSet presAssocID="{0D4A7012-AF5F-45B2-9A86-A6092126A44A}" presName="conn" presStyleLbl="parChTrans1D2" presStyleIdx="0" presStyleCnt="1"/>
      <dgm:spPr/>
    </dgm:pt>
    <dgm:pt modelId="{02011CA1-C715-4962-A615-C2DAE3E2BC78}" type="pres">
      <dgm:prSet presAssocID="{0D4A7012-AF5F-45B2-9A86-A6092126A44A}" presName="extraNode" presStyleLbl="node1" presStyleIdx="0" presStyleCnt="7"/>
      <dgm:spPr/>
    </dgm:pt>
    <dgm:pt modelId="{C9F4EAB3-F2CA-4C59-B2A7-D2F685A59219}" type="pres">
      <dgm:prSet presAssocID="{0D4A7012-AF5F-45B2-9A86-A6092126A44A}" presName="dstNode" presStyleLbl="node1" presStyleIdx="0" presStyleCnt="7"/>
      <dgm:spPr/>
    </dgm:pt>
    <dgm:pt modelId="{37CFF4A2-265A-42AA-BFD0-FF1A21DA5EE2}" type="pres">
      <dgm:prSet presAssocID="{420B5281-6745-4EF6-BDE2-F6C8D286AC8F}" presName="text_1" presStyleLbl="node1" presStyleIdx="0" presStyleCnt="7" custLinFactNeighborY="9400">
        <dgm:presLayoutVars>
          <dgm:bulletEnabled val="1"/>
        </dgm:presLayoutVars>
      </dgm:prSet>
      <dgm:spPr/>
    </dgm:pt>
    <dgm:pt modelId="{048FC0F4-F681-4C97-B5B2-CE4053E6831C}" type="pres">
      <dgm:prSet presAssocID="{420B5281-6745-4EF6-BDE2-F6C8D286AC8F}" presName="accent_1" presStyleCnt="0"/>
      <dgm:spPr/>
    </dgm:pt>
    <dgm:pt modelId="{8509CA31-C0F1-4E9E-B19E-73475E39A939}" type="pres">
      <dgm:prSet presAssocID="{420B5281-6745-4EF6-BDE2-F6C8D286AC8F}" presName="accentRepeatNode" presStyleLbl="solidFgAcc1" presStyleIdx="0" presStyleCnt="7" custScaleX="133114" custScaleY="121356" custLinFactNeighborY="15040"/>
      <dgm:spPr/>
    </dgm:pt>
    <dgm:pt modelId="{90A85D46-B4B2-498F-B204-2BF41A49E07E}" type="pres">
      <dgm:prSet presAssocID="{ADEB73E1-557A-4902-ADA3-87F57EE0FB7D}" presName="text_2" presStyleLbl="node1" presStyleIdx="1" presStyleCnt="7">
        <dgm:presLayoutVars>
          <dgm:bulletEnabled val="1"/>
        </dgm:presLayoutVars>
      </dgm:prSet>
      <dgm:spPr/>
    </dgm:pt>
    <dgm:pt modelId="{817213A7-E674-47DE-8149-FF4F5FA8CCE4}" type="pres">
      <dgm:prSet presAssocID="{ADEB73E1-557A-4902-ADA3-87F57EE0FB7D}" presName="accent_2" presStyleCnt="0"/>
      <dgm:spPr/>
    </dgm:pt>
    <dgm:pt modelId="{A011E2A0-7E07-47F9-B5C6-53B505668119}" type="pres">
      <dgm:prSet presAssocID="{ADEB73E1-557A-4902-ADA3-87F57EE0FB7D}" presName="accentRepeatNode" presStyleLbl="solidFgAcc1" presStyleIdx="1" presStyleCnt="7" custScaleX="133693" custScaleY="121809"/>
      <dgm:spPr/>
    </dgm:pt>
    <dgm:pt modelId="{081A5150-68CE-4497-9D4F-B4286D116D06}" type="pres">
      <dgm:prSet presAssocID="{C583693D-84C3-461B-AAC8-D9989E1C4CE1}" presName="text_3" presStyleLbl="node1" presStyleIdx="2" presStyleCnt="7">
        <dgm:presLayoutVars>
          <dgm:bulletEnabled val="1"/>
        </dgm:presLayoutVars>
      </dgm:prSet>
      <dgm:spPr/>
    </dgm:pt>
    <dgm:pt modelId="{03B3CF9E-B4B5-49B2-B68B-B5FE90DC4444}" type="pres">
      <dgm:prSet presAssocID="{C583693D-84C3-461B-AAC8-D9989E1C4CE1}" presName="accent_3" presStyleCnt="0"/>
      <dgm:spPr/>
    </dgm:pt>
    <dgm:pt modelId="{93304854-12D9-4BE6-A979-F18F5891D3E2}" type="pres">
      <dgm:prSet presAssocID="{C583693D-84C3-461B-AAC8-D9989E1C4CE1}" presName="accentRepeatNode" presStyleLbl="solidFgAcc1" presStyleIdx="2" presStyleCnt="7" custScaleX="133693" custScaleY="121809"/>
      <dgm:spPr/>
    </dgm:pt>
    <dgm:pt modelId="{CFCCE158-0692-4C39-9B80-239A29CAB587}" type="pres">
      <dgm:prSet presAssocID="{138B44B8-2A05-4F60-BCC4-63FDA00DE688}" presName="text_4" presStyleLbl="node1" presStyleIdx="3" presStyleCnt="7" custLinFactNeighborY="2350">
        <dgm:presLayoutVars>
          <dgm:bulletEnabled val="1"/>
        </dgm:presLayoutVars>
      </dgm:prSet>
      <dgm:spPr/>
    </dgm:pt>
    <dgm:pt modelId="{D62FE72B-E702-4045-AF61-2259EE1EAE13}" type="pres">
      <dgm:prSet presAssocID="{138B44B8-2A05-4F60-BCC4-63FDA00DE688}" presName="accent_4" presStyleCnt="0"/>
      <dgm:spPr/>
    </dgm:pt>
    <dgm:pt modelId="{9A03BED3-AA1B-4E18-8777-124C16001FDE}" type="pres">
      <dgm:prSet presAssocID="{138B44B8-2A05-4F60-BCC4-63FDA00DE688}" presName="accentRepeatNode" presStyleLbl="solidFgAcc1" presStyleIdx="3" presStyleCnt="7" custScaleX="133693" custScaleY="121809" custLinFactNeighborY="1880"/>
      <dgm:spPr/>
    </dgm:pt>
    <dgm:pt modelId="{034D804B-2190-4BD1-8C51-FAAA17B7600F}" type="pres">
      <dgm:prSet presAssocID="{5EB4FDE6-744D-490A-A00B-55B71713DA79}" presName="text_5" presStyleLbl="node1" presStyleIdx="4" presStyleCnt="7" custLinFactNeighborY="7050">
        <dgm:presLayoutVars>
          <dgm:bulletEnabled val="1"/>
        </dgm:presLayoutVars>
      </dgm:prSet>
      <dgm:spPr/>
    </dgm:pt>
    <dgm:pt modelId="{2F1E1AA7-9401-4003-86E5-DA82F8331345}" type="pres">
      <dgm:prSet presAssocID="{5EB4FDE6-744D-490A-A00B-55B71713DA79}" presName="accent_5" presStyleCnt="0"/>
      <dgm:spPr/>
    </dgm:pt>
    <dgm:pt modelId="{8D3F1620-2463-4F93-B7DB-56704C539CD7}" type="pres">
      <dgm:prSet presAssocID="{5EB4FDE6-744D-490A-A00B-55B71713DA79}" presName="accentRepeatNode" presStyleLbl="solidFgAcc1" presStyleIdx="4" presStyleCnt="7" custScaleX="133693" custScaleY="121809" custLinFactNeighborY="5640"/>
      <dgm:spPr/>
    </dgm:pt>
    <dgm:pt modelId="{3B22532B-E59A-472B-BF14-30928260500F}" type="pres">
      <dgm:prSet presAssocID="{0737015E-386C-47E4-8FDE-55412CF29CA3}" presName="text_6" presStyleLbl="node1" presStyleIdx="5" presStyleCnt="7" custLinFactNeighborY="4700">
        <dgm:presLayoutVars>
          <dgm:bulletEnabled val="1"/>
        </dgm:presLayoutVars>
      </dgm:prSet>
      <dgm:spPr/>
    </dgm:pt>
    <dgm:pt modelId="{91C7757F-70A5-4978-830A-82843D9D213F}" type="pres">
      <dgm:prSet presAssocID="{0737015E-386C-47E4-8FDE-55412CF29CA3}" presName="accent_6" presStyleCnt="0"/>
      <dgm:spPr/>
    </dgm:pt>
    <dgm:pt modelId="{F13692B3-1EB9-463D-8276-43121E0745BD}" type="pres">
      <dgm:prSet presAssocID="{0737015E-386C-47E4-8FDE-55412CF29CA3}" presName="accentRepeatNode" presStyleLbl="solidFgAcc1" presStyleIdx="5" presStyleCnt="7" custScaleX="133693" custScaleY="121809" custLinFactNeighborY="3760"/>
      <dgm:spPr/>
    </dgm:pt>
    <dgm:pt modelId="{017F6863-B9D0-4182-B68D-3B22FA5BD74C}" type="pres">
      <dgm:prSet presAssocID="{87F1E041-8201-4692-94DD-B5F24C9AB4DC}" presName="text_7" presStyleLbl="node1" presStyleIdx="6" presStyleCnt="7" custLinFactNeighborY="-11750">
        <dgm:presLayoutVars>
          <dgm:bulletEnabled val="1"/>
        </dgm:presLayoutVars>
      </dgm:prSet>
      <dgm:spPr/>
    </dgm:pt>
    <dgm:pt modelId="{5FDA990D-E928-44E8-8AAF-18E6C9A8382D}" type="pres">
      <dgm:prSet presAssocID="{87F1E041-8201-4692-94DD-B5F24C9AB4DC}" presName="accent_7" presStyleCnt="0"/>
      <dgm:spPr/>
    </dgm:pt>
    <dgm:pt modelId="{AE58085B-BF5F-49CC-8F69-E4BAD3C2FB25}" type="pres">
      <dgm:prSet presAssocID="{87F1E041-8201-4692-94DD-B5F24C9AB4DC}" presName="accentRepeatNode" presStyleLbl="solidFgAcc1" presStyleIdx="6" presStyleCnt="7" custScaleX="133693" custScaleY="121809" custLinFactNeighborY="-9400"/>
      <dgm:spPr/>
    </dgm:pt>
  </dgm:ptLst>
  <dgm:cxnLst>
    <dgm:cxn modelId="{096E462D-AA5E-4FB0-A8F0-0731AA2EF484}" type="presOf" srcId="{87F1E041-8201-4692-94DD-B5F24C9AB4DC}" destId="{017F6863-B9D0-4182-B68D-3B22FA5BD74C}" srcOrd="0" destOrd="0" presId="urn:microsoft.com/office/officeart/2008/layout/VerticalCurvedList"/>
    <dgm:cxn modelId="{DA62A436-0EA7-4797-A4FB-1225938F554F}" srcId="{0D4A7012-AF5F-45B2-9A86-A6092126A44A}" destId="{87F1E041-8201-4692-94DD-B5F24C9AB4DC}" srcOrd="6" destOrd="0" parTransId="{CAFC0A12-2ADF-4918-80A9-E12D7B983FCA}" sibTransId="{8A526FB6-F693-4695-88DD-819821C80BF9}"/>
    <dgm:cxn modelId="{41CB3D5C-2767-4DA3-BC72-4D45442FF4CD}" type="presOf" srcId="{0737015E-386C-47E4-8FDE-55412CF29CA3}" destId="{3B22532B-E59A-472B-BF14-30928260500F}" srcOrd="0" destOrd="0" presId="urn:microsoft.com/office/officeart/2008/layout/VerticalCurvedList"/>
    <dgm:cxn modelId="{7BBC6969-94AD-43F3-BAED-07687AC9B686}" srcId="{0D4A7012-AF5F-45B2-9A86-A6092126A44A}" destId="{C583693D-84C3-461B-AAC8-D9989E1C4CE1}" srcOrd="2" destOrd="0" parTransId="{2CFF0556-7421-47EB-865E-878D6B0D0C59}" sibTransId="{207812C1-8996-476F-B902-94FC7BF38DD4}"/>
    <dgm:cxn modelId="{FD40354C-D734-4D17-9205-6CAEC791EE22}" type="presOf" srcId="{5EB4FDE6-744D-490A-A00B-55B71713DA79}" destId="{034D804B-2190-4BD1-8C51-FAAA17B7600F}" srcOrd="0" destOrd="0" presId="urn:microsoft.com/office/officeart/2008/layout/VerticalCurvedList"/>
    <dgm:cxn modelId="{19748E75-2AEC-4855-B504-464434394E97}" type="presOf" srcId="{C583693D-84C3-461B-AAC8-D9989E1C4CE1}" destId="{081A5150-68CE-4497-9D4F-B4286D116D06}" srcOrd="0" destOrd="0" presId="urn:microsoft.com/office/officeart/2008/layout/VerticalCurvedList"/>
    <dgm:cxn modelId="{8FB33579-3E22-49C0-8634-F5028CB8D9DC}" srcId="{0D4A7012-AF5F-45B2-9A86-A6092126A44A}" destId="{5EB4FDE6-744D-490A-A00B-55B71713DA79}" srcOrd="4" destOrd="0" parTransId="{7A0F510F-5AFC-4C3F-82CF-D31DF1F221BE}" sibTransId="{1CBF483E-9630-4A34-9524-BFD7396E34F7}"/>
    <dgm:cxn modelId="{7A82AD8D-0A1C-472E-AC17-B2D5C358F0AF}" srcId="{0D4A7012-AF5F-45B2-9A86-A6092126A44A}" destId="{420B5281-6745-4EF6-BDE2-F6C8D286AC8F}" srcOrd="0" destOrd="0" parTransId="{EA801AA6-752B-4094-852B-BC8D48454ADF}" sibTransId="{B886F585-F1BF-4474-9CDE-FA99010E7A63}"/>
    <dgm:cxn modelId="{8598709A-8226-4BEF-859A-13870C6CACA7}" type="presOf" srcId="{ADEB73E1-557A-4902-ADA3-87F57EE0FB7D}" destId="{90A85D46-B4B2-498F-B204-2BF41A49E07E}" srcOrd="0" destOrd="0" presId="urn:microsoft.com/office/officeart/2008/layout/VerticalCurvedList"/>
    <dgm:cxn modelId="{1C7DF5B0-01E7-4D44-83F8-98AE6C3986D4}" type="presOf" srcId="{420B5281-6745-4EF6-BDE2-F6C8D286AC8F}" destId="{37CFF4A2-265A-42AA-BFD0-FF1A21DA5EE2}" srcOrd="0" destOrd="0" presId="urn:microsoft.com/office/officeart/2008/layout/VerticalCurvedList"/>
    <dgm:cxn modelId="{121316B1-178B-43F4-B9D7-E26E3B874987}" type="presOf" srcId="{138B44B8-2A05-4F60-BCC4-63FDA00DE688}" destId="{CFCCE158-0692-4C39-9B80-239A29CAB587}" srcOrd="0" destOrd="0" presId="urn:microsoft.com/office/officeart/2008/layout/VerticalCurvedList"/>
    <dgm:cxn modelId="{9F9F78C0-6D1D-448B-B4EC-A3F68348D4CD}" type="presOf" srcId="{0D4A7012-AF5F-45B2-9A86-A6092126A44A}" destId="{04E2BB2D-DEE3-4C41-9E1B-1195ACB5F270}" srcOrd="0" destOrd="0" presId="urn:microsoft.com/office/officeart/2008/layout/VerticalCurvedList"/>
    <dgm:cxn modelId="{DE51FCCF-F857-42D3-B118-479ECFD0E400}" srcId="{0D4A7012-AF5F-45B2-9A86-A6092126A44A}" destId="{0737015E-386C-47E4-8FDE-55412CF29CA3}" srcOrd="5" destOrd="0" parTransId="{318E39DC-AE3B-4821-9E65-29A5E5F4FE5F}" sibTransId="{4B711908-D771-42BB-84D9-93CEB9FA0371}"/>
    <dgm:cxn modelId="{B42388E4-0A67-4F09-AC7A-0B2A7174D275}" type="presOf" srcId="{B886F585-F1BF-4474-9CDE-FA99010E7A63}" destId="{7211616F-236A-41D9-B70A-958B026EEB7F}" srcOrd="0" destOrd="0" presId="urn:microsoft.com/office/officeart/2008/layout/VerticalCurvedList"/>
    <dgm:cxn modelId="{AD7CC3EF-10E4-4E74-8A88-C77D55DEC6C6}" srcId="{0D4A7012-AF5F-45B2-9A86-A6092126A44A}" destId="{138B44B8-2A05-4F60-BCC4-63FDA00DE688}" srcOrd="3" destOrd="0" parTransId="{6F0CEE25-FA6C-4311-BEB8-86A30FD589DB}" sibTransId="{AC8D3F27-5073-4448-AEF4-26125DF3CB56}"/>
    <dgm:cxn modelId="{318749FE-1597-4B55-82F7-1981067EA584}" srcId="{0D4A7012-AF5F-45B2-9A86-A6092126A44A}" destId="{ADEB73E1-557A-4902-ADA3-87F57EE0FB7D}" srcOrd="1" destOrd="0" parTransId="{E25BA901-E66C-440D-A7A8-2067F177C95F}" sibTransId="{9EC6527C-D82A-4530-B7B2-B0FEB2DD1EAE}"/>
    <dgm:cxn modelId="{E9CDEEB5-7BCF-4755-BDE9-C17823F87F3C}" type="presParOf" srcId="{04E2BB2D-DEE3-4C41-9E1B-1195ACB5F270}" destId="{B41CBEAC-11C8-4062-83CB-0C7BFEBF8FF5}" srcOrd="0" destOrd="0" presId="urn:microsoft.com/office/officeart/2008/layout/VerticalCurvedList"/>
    <dgm:cxn modelId="{14E72E73-3CC3-4E7E-9257-2D1B7552B6C5}" type="presParOf" srcId="{B41CBEAC-11C8-4062-83CB-0C7BFEBF8FF5}" destId="{C3D51F01-D54F-4A84-8D03-C9D468A3C20A}" srcOrd="0" destOrd="0" presId="urn:microsoft.com/office/officeart/2008/layout/VerticalCurvedList"/>
    <dgm:cxn modelId="{03DEAFC6-CCB3-431C-B931-60B1F2EF31F6}" type="presParOf" srcId="{C3D51F01-D54F-4A84-8D03-C9D468A3C20A}" destId="{007E48C8-5E7C-4F50-B567-B35A81C741E6}" srcOrd="0" destOrd="0" presId="urn:microsoft.com/office/officeart/2008/layout/VerticalCurvedList"/>
    <dgm:cxn modelId="{BA872361-88F8-4476-AD34-7BAB4A9591EF}" type="presParOf" srcId="{C3D51F01-D54F-4A84-8D03-C9D468A3C20A}" destId="{7211616F-236A-41D9-B70A-958B026EEB7F}" srcOrd="1" destOrd="0" presId="urn:microsoft.com/office/officeart/2008/layout/VerticalCurvedList"/>
    <dgm:cxn modelId="{38DDCEE8-EB9F-4B07-8047-BDB905E161AA}" type="presParOf" srcId="{C3D51F01-D54F-4A84-8D03-C9D468A3C20A}" destId="{02011CA1-C715-4962-A615-C2DAE3E2BC78}" srcOrd="2" destOrd="0" presId="urn:microsoft.com/office/officeart/2008/layout/VerticalCurvedList"/>
    <dgm:cxn modelId="{ACE814AB-0E36-4935-AC36-D0956F5F85A3}" type="presParOf" srcId="{C3D51F01-D54F-4A84-8D03-C9D468A3C20A}" destId="{C9F4EAB3-F2CA-4C59-B2A7-D2F685A59219}" srcOrd="3" destOrd="0" presId="urn:microsoft.com/office/officeart/2008/layout/VerticalCurvedList"/>
    <dgm:cxn modelId="{1E534CEC-36B3-49EC-841D-ADFE589622EC}" type="presParOf" srcId="{B41CBEAC-11C8-4062-83CB-0C7BFEBF8FF5}" destId="{37CFF4A2-265A-42AA-BFD0-FF1A21DA5EE2}" srcOrd="1" destOrd="0" presId="urn:microsoft.com/office/officeart/2008/layout/VerticalCurvedList"/>
    <dgm:cxn modelId="{69345AFA-3B98-4205-8CCD-227BCD2D5D9E}" type="presParOf" srcId="{B41CBEAC-11C8-4062-83CB-0C7BFEBF8FF5}" destId="{048FC0F4-F681-4C97-B5B2-CE4053E6831C}" srcOrd="2" destOrd="0" presId="urn:microsoft.com/office/officeart/2008/layout/VerticalCurvedList"/>
    <dgm:cxn modelId="{3E182A9A-8038-4318-AD57-5DD2F5748BBD}" type="presParOf" srcId="{048FC0F4-F681-4C97-B5B2-CE4053E6831C}" destId="{8509CA31-C0F1-4E9E-B19E-73475E39A939}" srcOrd="0" destOrd="0" presId="urn:microsoft.com/office/officeart/2008/layout/VerticalCurvedList"/>
    <dgm:cxn modelId="{232785D3-F989-4F0D-9EB3-01A67B5C9D65}" type="presParOf" srcId="{B41CBEAC-11C8-4062-83CB-0C7BFEBF8FF5}" destId="{90A85D46-B4B2-498F-B204-2BF41A49E07E}" srcOrd="3" destOrd="0" presId="urn:microsoft.com/office/officeart/2008/layout/VerticalCurvedList"/>
    <dgm:cxn modelId="{9D87946C-1D5D-4E0F-ABFB-2E956D0F8322}" type="presParOf" srcId="{B41CBEAC-11C8-4062-83CB-0C7BFEBF8FF5}" destId="{817213A7-E674-47DE-8149-FF4F5FA8CCE4}" srcOrd="4" destOrd="0" presId="urn:microsoft.com/office/officeart/2008/layout/VerticalCurvedList"/>
    <dgm:cxn modelId="{7665A4EB-51BC-48F6-83B7-06477882C9E9}" type="presParOf" srcId="{817213A7-E674-47DE-8149-FF4F5FA8CCE4}" destId="{A011E2A0-7E07-47F9-B5C6-53B505668119}" srcOrd="0" destOrd="0" presId="urn:microsoft.com/office/officeart/2008/layout/VerticalCurvedList"/>
    <dgm:cxn modelId="{F0B0C75A-344E-434D-AA95-47E535993D16}" type="presParOf" srcId="{B41CBEAC-11C8-4062-83CB-0C7BFEBF8FF5}" destId="{081A5150-68CE-4497-9D4F-B4286D116D06}" srcOrd="5" destOrd="0" presId="urn:microsoft.com/office/officeart/2008/layout/VerticalCurvedList"/>
    <dgm:cxn modelId="{CB338CFC-BAD1-41C0-BACD-0D3DF8D5B633}" type="presParOf" srcId="{B41CBEAC-11C8-4062-83CB-0C7BFEBF8FF5}" destId="{03B3CF9E-B4B5-49B2-B68B-B5FE90DC4444}" srcOrd="6" destOrd="0" presId="urn:microsoft.com/office/officeart/2008/layout/VerticalCurvedList"/>
    <dgm:cxn modelId="{419CF28A-31B8-458F-91E6-A6E3CB542728}" type="presParOf" srcId="{03B3CF9E-B4B5-49B2-B68B-B5FE90DC4444}" destId="{93304854-12D9-4BE6-A979-F18F5891D3E2}" srcOrd="0" destOrd="0" presId="urn:microsoft.com/office/officeart/2008/layout/VerticalCurvedList"/>
    <dgm:cxn modelId="{F368D8B1-8934-4C1A-B39A-2462265402B0}" type="presParOf" srcId="{B41CBEAC-11C8-4062-83CB-0C7BFEBF8FF5}" destId="{CFCCE158-0692-4C39-9B80-239A29CAB587}" srcOrd="7" destOrd="0" presId="urn:microsoft.com/office/officeart/2008/layout/VerticalCurvedList"/>
    <dgm:cxn modelId="{C1CF104F-EF84-44B2-8A6F-88AA794E76CA}" type="presParOf" srcId="{B41CBEAC-11C8-4062-83CB-0C7BFEBF8FF5}" destId="{D62FE72B-E702-4045-AF61-2259EE1EAE13}" srcOrd="8" destOrd="0" presId="urn:microsoft.com/office/officeart/2008/layout/VerticalCurvedList"/>
    <dgm:cxn modelId="{453F4716-959D-476C-94C8-0D61ABDC67DF}" type="presParOf" srcId="{D62FE72B-E702-4045-AF61-2259EE1EAE13}" destId="{9A03BED3-AA1B-4E18-8777-124C16001FDE}" srcOrd="0" destOrd="0" presId="urn:microsoft.com/office/officeart/2008/layout/VerticalCurvedList"/>
    <dgm:cxn modelId="{74D2EB21-60B3-4F23-9AE2-CD0C567CF135}" type="presParOf" srcId="{B41CBEAC-11C8-4062-83CB-0C7BFEBF8FF5}" destId="{034D804B-2190-4BD1-8C51-FAAA17B7600F}" srcOrd="9" destOrd="0" presId="urn:microsoft.com/office/officeart/2008/layout/VerticalCurvedList"/>
    <dgm:cxn modelId="{283D5BA2-34B4-4A26-81B5-A608976E6020}" type="presParOf" srcId="{B41CBEAC-11C8-4062-83CB-0C7BFEBF8FF5}" destId="{2F1E1AA7-9401-4003-86E5-DA82F8331345}" srcOrd="10" destOrd="0" presId="urn:microsoft.com/office/officeart/2008/layout/VerticalCurvedList"/>
    <dgm:cxn modelId="{91749C62-9810-434C-8FA8-B5EED67E5179}" type="presParOf" srcId="{2F1E1AA7-9401-4003-86E5-DA82F8331345}" destId="{8D3F1620-2463-4F93-B7DB-56704C539CD7}" srcOrd="0" destOrd="0" presId="urn:microsoft.com/office/officeart/2008/layout/VerticalCurvedList"/>
    <dgm:cxn modelId="{1E26F992-D589-4BEF-A63A-9351D48872CB}" type="presParOf" srcId="{B41CBEAC-11C8-4062-83CB-0C7BFEBF8FF5}" destId="{3B22532B-E59A-472B-BF14-30928260500F}" srcOrd="11" destOrd="0" presId="urn:microsoft.com/office/officeart/2008/layout/VerticalCurvedList"/>
    <dgm:cxn modelId="{D6E895B1-0D31-4094-B828-83CB431C7C49}" type="presParOf" srcId="{B41CBEAC-11C8-4062-83CB-0C7BFEBF8FF5}" destId="{91C7757F-70A5-4978-830A-82843D9D213F}" srcOrd="12" destOrd="0" presId="urn:microsoft.com/office/officeart/2008/layout/VerticalCurvedList"/>
    <dgm:cxn modelId="{4B30469E-5A78-4968-9AA7-3369BA442D8A}" type="presParOf" srcId="{91C7757F-70A5-4978-830A-82843D9D213F}" destId="{F13692B3-1EB9-463D-8276-43121E0745BD}" srcOrd="0" destOrd="0" presId="urn:microsoft.com/office/officeart/2008/layout/VerticalCurvedList"/>
    <dgm:cxn modelId="{32EB1E08-8F77-4608-9D10-A6F2A92CD28B}" type="presParOf" srcId="{B41CBEAC-11C8-4062-83CB-0C7BFEBF8FF5}" destId="{017F6863-B9D0-4182-B68D-3B22FA5BD74C}" srcOrd="13" destOrd="0" presId="urn:microsoft.com/office/officeart/2008/layout/VerticalCurvedList"/>
    <dgm:cxn modelId="{C0284DFC-C5D8-4B78-B019-6777D4BE56BD}" type="presParOf" srcId="{B41CBEAC-11C8-4062-83CB-0C7BFEBF8FF5}" destId="{5FDA990D-E928-44E8-8AAF-18E6C9A8382D}" srcOrd="14" destOrd="0" presId="urn:microsoft.com/office/officeart/2008/layout/VerticalCurvedList"/>
    <dgm:cxn modelId="{3154E299-621B-471C-B83F-BABD7EAE832B}" type="presParOf" srcId="{5FDA990D-E928-44E8-8AAF-18E6C9A8382D}" destId="{AE58085B-BF5F-49CC-8F69-E4BAD3C2FB2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1616F-236A-41D9-B70A-958B026EEB7F}">
      <dsp:nvSpPr>
        <dsp:cNvPr id="0" name=""/>
        <dsp:cNvSpPr/>
      </dsp:nvSpPr>
      <dsp:spPr>
        <a:xfrm>
          <a:off x="-6070888" y="-937410"/>
          <a:ext cx="7293488" cy="7293488"/>
        </a:xfrm>
        <a:prstGeom prst="blockArc">
          <a:avLst>
            <a:gd name="adj1" fmla="val 18900000"/>
            <a:gd name="adj2" fmla="val 2700000"/>
            <a:gd name="adj3" fmla="val 296"/>
          </a:avLst>
        </a:pr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CFF4A2-265A-42AA-BFD0-FF1A21DA5EE2}">
      <dsp:nvSpPr>
        <dsp:cNvPr id="0" name=""/>
        <dsp:cNvSpPr/>
      </dsp:nvSpPr>
      <dsp:spPr>
        <a:xfrm>
          <a:off x="431969" y="292622"/>
          <a:ext cx="7675541" cy="492448"/>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39088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	Big data platform</a:t>
          </a:r>
        </a:p>
      </dsp:txBody>
      <dsp:txXfrm>
        <a:off x="431969" y="292622"/>
        <a:ext cx="7675541" cy="492448"/>
      </dsp:txXfrm>
    </dsp:sp>
    <dsp:sp modelId="{8509CA31-C0F1-4E9E-B19E-73475E39A939}">
      <dsp:nvSpPr>
        <dsp:cNvPr id="0" name=""/>
        <dsp:cNvSpPr/>
      </dsp:nvSpPr>
      <dsp:spPr>
        <a:xfrm>
          <a:off x="22271" y="211627"/>
          <a:ext cx="819397" cy="747019"/>
        </a:xfrm>
        <a:prstGeom prst="ellipse">
          <a:avLst/>
        </a:prstGeom>
        <a:solidFill>
          <a:schemeClr val="l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90A85D46-B4B2-498F-B204-2BF41A49E07E}">
      <dsp:nvSpPr>
        <dsp:cNvPr id="0" name=""/>
        <dsp:cNvSpPr/>
      </dsp:nvSpPr>
      <dsp:spPr>
        <a:xfrm>
          <a:off x="877925" y="985438"/>
          <a:ext cx="7229585" cy="492448"/>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39088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	Vertica Overview</a:t>
          </a:r>
        </a:p>
      </dsp:txBody>
      <dsp:txXfrm>
        <a:off x="877925" y="985438"/>
        <a:ext cx="7229585" cy="492448"/>
      </dsp:txXfrm>
    </dsp:sp>
    <dsp:sp modelId="{A011E2A0-7E07-47F9-B5C6-53B505668119}">
      <dsp:nvSpPr>
        <dsp:cNvPr id="0" name=""/>
        <dsp:cNvSpPr/>
      </dsp:nvSpPr>
      <dsp:spPr>
        <a:xfrm>
          <a:off x="466445" y="856758"/>
          <a:ext cx="822961" cy="749808"/>
        </a:xfrm>
        <a:prstGeom prst="ellipse">
          <a:avLst/>
        </a:prstGeom>
        <a:solidFill>
          <a:schemeClr val="l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081A5150-68CE-4497-9D4F-B4286D116D06}">
      <dsp:nvSpPr>
        <dsp:cNvPr id="0" name=""/>
        <dsp:cNvSpPr/>
      </dsp:nvSpPr>
      <dsp:spPr>
        <a:xfrm>
          <a:off x="1122307" y="1724003"/>
          <a:ext cx="6985203" cy="492448"/>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39088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	Vertica Studio Overview</a:t>
          </a:r>
        </a:p>
      </dsp:txBody>
      <dsp:txXfrm>
        <a:off x="1122307" y="1724003"/>
        <a:ext cx="6985203" cy="492448"/>
      </dsp:txXfrm>
    </dsp:sp>
    <dsp:sp modelId="{93304854-12D9-4BE6-A979-F18F5891D3E2}">
      <dsp:nvSpPr>
        <dsp:cNvPr id="0" name=""/>
        <dsp:cNvSpPr/>
      </dsp:nvSpPr>
      <dsp:spPr>
        <a:xfrm>
          <a:off x="710827" y="1595323"/>
          <a:ext cx="822961" cy="749808"/>
        </a:xfrm>
        <a:prstGeom prst="ellipse">
          <a:avLst/>
        </a:prstGeom>
        <a:solidFill>
          <a:schemeClr val="l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CFCCE158-0692-4C39-9B80-239A29CAB587}">
      <dsp:nvSpPr>
        <dsp:cNvPr id="0" name=""/>
        <dsp:cNvSpPr/>
      </dsp:nvSpPr>
      <dsp:spPr>
        <a:xfrm>
          <a:off x="1200336" y="2474681"/>
          <a:ext cx="6907174" cy="492448"/>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39088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	Performance metrics</a:t>
          </a:r>
        </a:p>
      </dsp:txBody>
      <dsp:txXfrm>
        <a:off x="1200336" y="2474681"/>
        <a:ext cx="6907174" cy="492448"/>
      </dsp:txXfrm>
    </dsp:sp>
    <dsp:sp modelId="{9A03BED3-AA1B-4E18-8777-124C16001FDE}">
      <dsp:nvSpPr>
        <dsp:cNvPr id="0" name=""/>
        <dsp:cNvSpPr/>
      </dsp:nvSpPr>
      <dsp:spPr>
        <a:xfrm>
          <a:off x="788855" y="2346001"/>
          <a:ext cx="822961" cy="749808"/>
        </a:xfrm>
        <a:prstGeom prst="ellipse">
          <a:avLst/>
        </a:prstGeom>
        <a:solidFill>
          <a:schemeClr val="l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034D804B-2190-4BD1-8C51-FAAA17B7600F}">
      <dsp:nvSpPr>
        <dsp:cNvPr id="0" name=""/>
        <dsp:cNvSpPr/>
      </dsp:nvSpPr>
      <dsp:spPr>
        <a:xfrm>
          <a:off x="1122307" y="3236933"/>
          <a:ext cx="6985203" cy="492448"/>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39088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	Vertica Studio - Prerequisites</a:t>
          </a:r>
        </a:p>
      </dsp:txBody>
      <dsp:txXfrm>
        <a:off x="1122307" y="3236933"/>
        <a:ext cx="6985203" cy="492448"/>
      </dsp:txXfrm>
    </dsp:sp>
    <dsp:sp modelId="{8D3F1620-2463-4F93-B7DB-56704C539CD7}">
      <dsp:nvSpPr>
        <dsp:cNvPr id="0" name=""/>
        <dsp:cNvSpPr/>
      </dsp:nvSpPr>
      <dsp:spPr>
        <a:xfrm>
          <a:off x="710827" y="3108253"/>
          <a:ext cx="822961" cy="749808"/>
        </a:xfrm>
        <a:prstGeom prst="ellipse">
          <a:avLst/>
        </a:prstGeom>
        <a:solidFill>
          <a:schemeClr val="l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3B22532B-E59A-472B-BF14-30928260500F}">
      <dsp:nvSpPr>
        <dsp:cNvPr id="0" name=""/>
        <dsp:cNvSpPr/>
      </dsp:nvSpPr>
      <dsp:spPr>
        <a:xfrm>
          <a:off x="877925" y="3963924"/>
          <a:ext cx="7229585" cy="492448"/>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39088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	Functional coverage</a:t>
          </a:r>
        </a:p>
      </dsp:txBody>
      <dsp:txXfrm>
        <a:off x="877925" y="3963924"/>
        <a:ext cx="7229585" cy="492448"/>
      </dsp:txXfrm>
    </dsp:sp>
    <dsp:sp modelId="{F13692B3-1EB9-463D-8276-43121E0745BD}">
      <dsp:nvSpPr>
        <dsp:cNvPr id="0" name=""/>
        <dsp:cNvSpPr/>
      </dsp:nvSpPr>
      <dsp:spPr>
        <a:xfrm>
          <a:off x="466445" y="3835244"/>
          <a:ext cx="822961" cy="749808"/>
        </a:xfrm>
        <a:prstGeom prst="ellipse">
          <a:avLst/>
        </a:prstGeom>
        <a:solidFill>
          <a:schemeClr val="l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017F6863-B9D0-4182-B68D-3B22FA5BD74C}">
      <dsp:nvSpPr>
        <dsp:cNvPr id="0" name=""/>
        <dsp:cNvSpPr/>
      </dsp:nvSpPr>
      <dsp:spPr>
        <a:xfrm>
          <a:off x="431969" y="4622023"/>
          <a:ext cx="7675541" cy="492448"/>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39088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	Tool demo</a:t>
          </a:r>
        </a:p>
      </dsp:txBody>
      <dsp:txXfrm>
        <a:off x="431969" y="4622023"/>
        <a:ext cx="7675541" cy="492448"/>
      </dsp:txXfrm>
    </dsp:sp>
    <dsp:sp modelId="{AE58085B-BF5F-49CC-8F69-E4BAD3C2FB25}">
      <dsp:nvSpPr>
        <dsp:cNvPr id="0" name=""/>
        <dsp:cNvSpPr/>
      </dsp:nvSpPr>
      <dsp:spPr>
        <a:xfrm>
          <a:off x="20488" y="4493343"/>
          <a:ext cx="822961" cy="749808"/>
        </a:xfrm>
        <a:prstGeom prst="ellipse">
          <a:avLst/>
        </a:prstGeom>
        <a:solidFill>
          <a:schemeClr val="lt1">
            <a:hueOff val="0"/>
            <a:satOff val="0"/>
            <a:lumOff val="0"/>
            <a:alphaOff val="0"/>
          </a:schemeClr>
        </a:solidFill>
        <a:ln w="6350" cap="sq"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63021-1402-469E-9919-353C8FBD79B8}" type="datetimeFigureOut">
              <a:rPr lang="en-US" smtClean="0"/>
              <a:t>5/12/2023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0E46-8985-4B45-B1EB-4F7F9E4BB095}" type="slidenum">
              <a:rPr lang="en-US" smtClean="0"/>
              <a:t>‹#›</a:t>
            </a:fld>
            <a:endParaRPr lang="en-US"/>
          </a:p>
        </p:txBody>
      </p:sp>
    </p:spTree>
    <p:extLst>
      <p:ext uri="{BB962C8B-B14F-4D97-AF65-F5344CB8AC3E}">
        <p14:creationId xmlns:p14="http://schemas.microsoft.com/office/powerpoint/2010/main" val="4116651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vertica.com/secrets-behind-verticas-performanc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80E46-8985-4B45-B1EB-4F7F9E4BB095}" type="slidenum">
              <a:rPr lang="en-US" smtClean="0"/>
              <a:t>3</a:t>
            </a:fld>
            <a:endParaRPr lang="en-US"/>
          </a:p>
        </p:txBody>
      </p:sp>
    </p:spTree>
    <p:extLst>
      <p:ext uri="{BB962C8B-B14F-4D97-AF65-F5344CB8AC3E}">
        <p14:creationId xmlns:p14="http://schemas.microsoft.com/office/powerpoint/2010/main" val="2419922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Unlock Business Insights with Blazingly Fast Performance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massively parallel approach to Big Data that makes the best use of all your nodes to deliver analytics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Faster data loads and higher concurrency lets you serve analytics to more users with more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Flexibility and scalability to easily add a node and ramp up when workloads increase</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hlinkClick r:id="rId3"/>
              </a:rPr>
              <a:t>Columnar storage</a:t>
            </a:r>
            <a:r>
              <a:rPr lang="en-US" sz="1200" b="0" i="0" kern="1200" dirty="0">
                <a:solidFill>
                  <a:schemeClr val="tx1"/>
                </a:solidFill>
                <a:effectLst/>
                <a:latin typeface="+mn-lt"/>
                <a:ea typeface="+mn-ea"/>
                <a:cs typeface="+mn-cs"/>
              </a:rPr>
              <a:t>, so that your queries access only the data they need to answer the query</a:t>
            </a:r>
          </a:p>
          <a:p>
            <a:endParaRPr lang="en-US" dirty="0"/>
          </a:p>
        </p:txBody>
      </p:sp>
      <p:sp>
        <p:nvSpPr>
          <p:cNvPr id="4" name="Slide Number Placeholder 3"/>
          <p:cNvSpPr>
            <a:spLocks noGrp="1"/>
          </p:cNvSpPr>
          <p:nvPr>
            <p:ph type="sldNum" sz="quarter" idx="10"/>
          </p:nvPr>
        </p:nvSpPr>
        <p:spPr/>
        <p:txBody>
          <a:bodyPr/>
          <a:lstStyle/>
          <a:p>
            <a:fld id="{22280E46-8985-4B45-B1EB-4F7F9E4BB095}" type="slidenum">
              <a:rPr lang="en-US" smtClean="0"/>
              <a:t>4</a:t>
            </a:fld>
            <a:endParaRPr lang="en-US"/>
          </a:p>
        </p:txBody>
      </p:sp>
    </p:spTree>
    <p:extLst>
      <p:ext uri="{BB962C8B-B14F-4D97-AF65-F5344CB8AC3E}">
        <p14:creationId xmlns:p14="http://schemas.microsoft.com/office/powerpoint/2010/main" val="3084444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9989103" cy="68580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
        <p:nvSpPr>
          <p:cNvPr id="2" name="Title 1"/>
          <p:cNvSpPr>
            <a:spLocks noGrp="1"/>
          </p:cNvSpPr>
          <p:nvPr>
            <p:ph type="ctrTitle"/>
          </p:nvPr>
        </p:nvSpPr>
        <p:spPr>
          <a:xfrm>
            <a:off x="571500" y="1714500"/>
            <a:ext cx="8382000" cy="2438400"/>
          </a:xfrm>
        </p:spPr>
        <p:txBody>
          <a:bodyPr anchor="b" anchorCtr="0">
            <a:noAutofit/>
          </a:bodyPr>
          <a:lstStyle>
            <a:lvl1pPr>
              <a:defRPr sz="5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571500" y="4381500"/>
            <a:ext cx="8382000" cy="762000"/>
          </a:xfrm>
        </p:spPr>
        <p:txBody>
          <a:bodyPr>
            <a:noAutofit/>
          </a:bodyPr>
          <a:lstStyle>
            <a:lvl1pPr marL="0" indent="0" algn="l">
              <a:spcBef>
                <a:spcPts val="0"/>
              </a:spcBef>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9518968" y="6095767"/>
            <a:ext cx="2255520" cy="640631"/>
          </a:xfrm>
          <a:prstGeom prst="rect">
            <a:avLst/>
          </a:prstGeom>
        </p:spPr>
      </p:pic>
      <p:sp>
        <p:nvSpPr>
          <p:cNvPr id="8" name="Footer Placeholder 4"/>
          <p:cNvSpPr txBox="1">
            <a:spLocks/>
          </p:cNvSpPr>
          <p:nvPr userDrawn="1"/>
        </p:nvSpPr>
        <p:spPr>
          <a:xfrm>
            <a:off x="571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17" dirty="0">
                <a:solidFill>
                  <a:schemeClr val="bg1"/>
                </a:solidFill>
              </a:rPr>
              <a:t>DXC Proprietary and Confidential</a:t>
            </a:r>
          </a:p>
        </p:txBody>
      </p:sp>
      <p:sp>
        <p:nvSpPr>
          <p:cNvPr id="9" name="Text Box 115"/>
          <p:cNvSpPr txBox="1">
            <a:spLocks noChangeArrowheads="1"/>
          </p:cNvSpPr>
          <p:nvPr userDrawn="1"/>
        </p:nvSpPr>
        <p:spPr bwMode="auto">
          <a:xfrm>
            <a:off x="9906000" y="533400"/>
            <a:ext cx="1714500" cy="228600"/>
          </a:xfrm>
          <a:prstGeom prst="rect">
            <a:avLst/>
          </a:prstGeom>
          <a:noFill/>
          <a:ln w="9525">
            <a:noFill/>
            <a:miter lim="800000"/>
            <a:headEnd/>
            <a:tailEnd/>
          </a:ln>
          <a:effectLst/>
        </p:spPr>
        <p:txBody>
          <a:bodyPr wrap="none" lIns="0" tIns="0" rIns="0" bIns="0" anchor="t" anchorCtr="0">
            <a:noAutofit/>
          </a:bodyPr>
          <a:lstStyle/>
          <a:p>
            <a:pPr algn="r" defTabSz="683921">
              <a:spcBef>
                <a:spcPts val="0"/>
              </a:spcBef>
            </a:pPr>
            <a:fld id="{03C7D0F0-10D5-4191-B6F4-99306F468FEF}" type="datetime4">
              <a:rPr lang="en-US" sz="1167" b="0" smtClean="0">
                <a:solidFill>
                  <a:schemeClr val="tx1"/>
                </a:solidFill>
              </a:rPr>
              <a:pPr algn="r" defTabSz="683921">
                <a:spcBef>
                  <a:spcPts val="0"/>
                </a:spcBef>
              </a:pPr>
              <a:t>May 12, 2023</a:t>
            </a:fld>
            <a:endParaRPr lang="en-US" sz="1167" b="0" dirty="0">
              <a:solidFill>
                <a:schemeClr val="tx1"/>
              </a:solidFill>
            </a:endParaRPr>
          </a:p>
        </p:txBody>
      </p:sp>
    </p:spTree>
    <p:extLst>
      <p:ext uri="{BB962C8B-B14F-4D97-AF65-F5344CB8AC3E}">
        <p14:creationId xmlns:p14="http://schemas.microsoft.com/office/powerpoint/2010/main" val="374708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522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14499"/>
            <a:ext cx="5334000" cy="4267730"/>
          </a:xfrm>
          <a:noFill/>
        </p:spPr>
        <p:txBody>
          <a:bodyPr>
            <a:normAutofit/>
          </a:bodyPr>
          <a:lstStyle>
            <a:lvl1pPr>
              <a:defRPr sz="1667"/>
            </a:lvl1pPr>
            <a:lvl2pPr>
              <a:defRPr sz="1667"/>
            </a:lvl2pPr>
            <a:lvl3pPr>
              <a:defRPr sz="1667"/>
            </a:lvl3pPr>
            <a:lvl4pPr marL="380985" indent="-190492">
              <a:buFont typeface="Arial" pitchFamily="34" charset="0"/>
              <a:buChar char="–"/>
              <a:defRPr sz="1667"/>
            </a:lvl4pPr>
            <a:lvl5pPr marL="571477" indent="-190492">
              <a:buFont typeface="Arial" pitchFamily="34" charset="0"/>
              <a:buChar char="–"/>
              <a:defRPr sz="1667"/>
            </a:lvl5pPr>
            <a:lvl6pPr marL="761970" indent="-190492">
              <a:buFont typeface="Arial" pitchFamily="34" charset="0"/>
              <a:buChar char="–"/>
              <a:defRPr sz="1667" baseline="0"/>
            </a:lvl6pPr>
            <a:lvl7pPr marL="952462" indent="-190492">
              <a:buFont typeface="Arial" pitchFamily="34" charset="0"/>
              <a:buChar char="–"/>
              <a:defRPr sz="1667" baseline="0"/>
            </a:lvl7pPr>
            <a:lvl8pPr marL="1142954" indent="-190492">
              <a:buFont typeface="Arial" pitchFamily="34" charset="0"/>
              <a:buChar char="–"/>
              <a:defRPr sz="1667" baseline="0"/>
            </a:lvl8pPr>
            <a:lvl9pPr marL="1333447" indent="-190492">
              <a:buFont typeface="Arial" pitchFamily="34" charset="0"/>
              <a:buChar char="–"/>
              <a:defRPr sz="1667"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6500" y="1714499"/>
            <a:ext cx="5334000" cy="4267728"/>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8233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14499"/>
            <a:ext cx="3429000" cy="4267730"/>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81500" y="1714499"/>
            <a:ext cx="3429000" cy="4267730"/>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8191500" y="1714499"/>
            <a:ext cx="3429000" cy="4267730"/>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701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76200" y="-76200"/>
            <a:ext cx="12344400" cy="701040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6096000" y="0"/>
            <a:ext cx="6096000" cy="6858000"/>
          </a:xfrm>
          <a:solidFill>
            <a:schemeClr val="bg1">
              <a:lumMod val="85000"/>
            </a:schemeClr>
          </a:solidFill>
        </p:spPr>
        <p:txBody>
          <a:bodyPr anchor="ctr" anchorCtr="0">
            <a:normAutofit/>
          </a:bodyPr>
          <a:lstStyle>
            <a:lvl1pPr algn="ctr">
              <a:defRPr sz="1333" b="0"/>
            </a:lvl1pPr>
          </a:lstStyle>
          <a:p>
            <a:r>
              <a:rPr lang="en-US"/>
              <a:t>Click icon to add picture</a:t>
            </a:r>
            <a:endParaRPr lang="en-US" dirty="0"/>
          </a:p>
        </p:txBody>
      </p:sp>
      <p:sp>
        <p:nvSpPr>
          <p:cNvPr id="4" name="Title 3"/>
          <p:cNvSpPr>
            <a:spLocks noGrp="1"/>
          </p:cNvSpPr>
          <p:nvPr>
            <p:ph type="title"/>
          </p:nvPr>
        </p:nvSpPr>
        <p:spPr>
          <a:xfrm>
            <a:off x="571500" y="533136"/>
            <a:ext cx="5334000" cy="1181363"/>
          </a:xfrm>
        </p:spPr>
        <p:txBody>
          <a:bodyPr/>
          <a:lstStyle/>
          <a:p>
            <a:r>
              <a:rPr lang="en-US"/>
              <a:t>Click to edit Master title style</a:t>
            </a:r>
          </a:p>
        </p:txBody>
      </p:sp>
      <p:sp>
        <p:nvSpPr>
          <p:cNvPr id="7" name="Freeform 9"/>
          <p:cNvSpPr>
            <a:spLocks noChangeAspect="1"/>
          </p:cNvSpPr>
          <p:nvPr userDrawn="1"/>
        </p:nvSpPr>
        <p:spPr bwMode="black">
          <a:xfrm>
            <a:off x="373592" y="0"/>
            <a:ext cx="468702"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pic>
        <p:nvPicPr>
          <p:cNvPr id="8" name="Picture 7"/>
          <p:cNvPicPr>
            <a:picLocks noChangeAspect="1"/>
          </p:cNvPicPr>
          <p:nvPr userDrawn="1"/>
        </p:nvPicPr>
        <p:blipFill>
          <a:blip r:embed="rId2"/>
          <a:stretch>
            <a:fillRect/>
          </a:stretch>
        </p:blipFill>
        <p:spPr bwMode="black">
          <a:xfrm>
            <a:off x="454025" y="6188075"/>
            <a:ext cx="1706880" cy="484802"/>
          </a:xfrm>
          <a:prstGeom prst="rect">
            <a:avLst/>
          </a:prstGeom>
        </p:spPr>
      </p:pic>
      <p:sp>
        <p:nvSpPr>
          <p:cNvPr id="10"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ct val="50000"/>
              </a:spcBef>
            </a:pPr>
            <a:fld id="{03C7D0F0-10D5-4191-B6F4-99306F468FEF}" type="datetime4">
              <a:rPr lang="en-US" sz="917" b="0" smtClean="0">
                <a:solidFill>
                  <a:schemeClr val="tx1"/>
                </a:solidFill>
              </a:rPr>
              <a:pPr algn="r" defTabSz="683921">
                <a:spcBef>
                  <a:spcPct val="50000"/>
                </a:spcBef>
              </a:pPr>
              <a:t>May 12, 2023</a:t>
            </a:fld>
            <a:endParaRPr lang="en-US" sz="917" b="0" dirty="0">
              <a:solidFill>
                <a:schemeClr val="tx1"/>
              </a:solidFill>
            </a:endParaRPr>
          </a:p>
        </p:txBody>
      </p:sp>
      <p:sp>
        <p:nvSpPr>
          <p:cNvPr id="11"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ct val="50000"/>
              </a:spcBef>
            </a:pPr>
            <a:fld id="{18E29826-F105-4F77-B977-03F4A4723A21}" type="slidenum">
              <a:rPr lang="en-US" sz="917" b="1" smtClean="0">
                <a:solidFill>
                  <a:schemeClr val="tx1"/>
                </a:solidFill>
              </a:rPr>
              <a:pPr algn="r" defTabSz="683921">
                <a:spcBef>
                  <a:spcPct val="50000"/>
                </a:spcBef>
              </a:pPr>
              <a:t>‹#›</a:t>
            </a:fld>
            <a:endParaRPr lang="en-US" sz="917" b="1" dirty="0">
              <a:solidFill>
                <a:schemeClr val="tx1"/>
              </a:solidFill>
            </a:endParaRPr>
          </a:p>
        </p:txBody>
      </p:sp>
      <p:sp>
        <p:nvSpPr>
          <p:cNvPr id="12" name="Footer Placeholder 4"/>
          <p:cNvSpPr txBox="1">
            <a:spLocks/>
          </p:cNvSpPr>
          <p:nvPr userDrawn="1"/>
        </p:nvSpPr>
        <p:spPr>
          <a:xfrm>
            <a:off x="2476500" y="6317033"/>
            <a:ext cx="3429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17" dirty="0"/>
              <a:t>DXC Proprietary and Confidential</a:t>
            </a:r>
          </a:p>
        </p:txBody>
      </p:sp>
      <p:sp>
        <p:nvSpPr>
          <p:cNvPr id="3" name="Content Placeholder 2"/>
          <p:cNvSpPr>
            <a:spLocks noGrp="1"/>
          </p:cNvSpPr>
          <p:nvPr>
            <p:ph sz="quarter" idx="14"/>
          </p:nvPr>
        </p:nvSpPr>
        <p:spPr>
          <a:xfrm>
            <a:off x="571500" y="1714499"/>
            <a:ext cx="5334000" cy="42677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842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571500" y="1714500"/>
            <a:ext cx="9334500" cy="4267729"/>
          </a:xfrm>
        </p:spPr>
        <p:txBody>
          <a:bodyPr/>
          <a:lstStyle>
            <a:lvl1pPr>
              <a:lnSpc>
                <a:spcPct val="85000"/>
              </a:lnSpc>
              <a:spcBef>
                <a:spcPts val="0"/>
              </a:spcBef>
              <a:defRPr sz="5000"/>
            </a:lvl1pPr>
            <a:lvl2pPr marL="0" indent="0">
              <a:spcBef>
                <a:spcPts val="750"/>
              </a:spcBef>
              <a:buFontTx/>
              <a:buNone/>
              <a:defRPr/>
            </a:lvl2pPr>
            <a:lvl3pPr marL="0" indent="0">
              <a:spcBef>
                <a:spcPts val="750"/>
              </a:spcBef>
              <a:buFontTx/>
              <a:buNone/>
              <a:defRPr/>
            </a:lvl3pPr>
            <a:lvl4pPr marL="0" indent="0">
              <a:spcBef>
                <a:spcPts val="750"/>
              </a:spcBef>
              <a:buFontTx/>
              <a:buNone/>
              <a:defRPr/>
            </a:lvl4pPr>
            <a:lvl5pPr marL="0" indent="0">
              <a:spcBef>
                <a:spcPts val="750"/>
              </a:spcBef>
              <a:buFontTx/>
              <a:buNone/>
              <a:defRPr/>
            </a:lvl5pPr>
            <a:lvl6pPr marL="0" indent="0">
              <a:spcBef>
                <a:spcPts val="750"/>
              </a:spcBef>
              <a:buFontTx/>
              <a:buNone/>
              <a:defRPr baseline="0"/>
            </a:lvl6pPr>
            <a:lvl7pPr marL="0" indent="0">
              <a:spcBef>
                <a:spcPts val="750"/>
              </a:spcBef>
              <a:buFontTx/>
              <a:buNone/>
              <a:defRPr baseline="0"/>
            </a:lvl7pPr>
            <a:lvl8pPr marL="0" indent="0">
              <a:spcBef>
                <a:spcPts val="750"/>
              </a:spcBef>
              <a:buFontTx/>
              <a:buNone/>
              <a:defRPr baseline="0"/>
            </a:lvl8pPr>
            <a:lvl9pPr marL="0" indent="0">
              <a:spcBef>
                <a:spcPts val="750"/>
              </a:spcBef>
              <a:buFontTx/>
              <a:buNone/>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02366" y="-1"/>
            <a:ext cx="608530"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Tree>
    <p:extLst>
      <p:ext uri="{BB962C8B-B14F-4D97-AF65-F5344CB8AC3E}">
        <p14:creationId xmlns:p14="http://schemas.microsoft.com/office/powerpoint/2010/main" val="233485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571500" y="533400"/>
            <a:ext cx="8382000" cy="3581400"/>
          </a:xfrm>
        </p:spPr>
        <p:txBody>
          <a:bodyPr anchor="b" anchorCtr="0">
            <a:noAutofit/>
          </a:bodyPr>
          <a:lstStyle>
            <a:lvl1pPr>
              <a:defRPr sz="5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571500" y="4381500"/>
            <a:ext cx="8382000" cy="762000"/>
          </a:xfrm>
        </p:spPr>
        <p:txBody>
          <a:bodyPr>
            <a:noAutofit/>
          </a:bodyPr>
          <a:lstStyle>
            <a:lvl1pPr marL="0" indent="0" algn="l">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454025" y="6188075"/>
            <a:ext cx="1706880" cy="484802"/>
          </a:xfrm>
          <a:prstGeom prst="rect">
            <a:avLst/>
          </a:prstGeom>
        </p:spPr>
      </p:pic>
      <p:sp>
        <p:nvSpPr>
          <p:cNvPr id="14"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
        <p:nvSpPr>
          <p:cNvPr id="15"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ct val="50000"/>
              </a:spcBef>
            </a:pPr>
            <a:fld id="{03C7D0F0-10D5-4191-B6F4-99306F468FEF}" type="datetime4">
              <a:rPr lang="en-US" sz="917" b="0" smtClean="0">
                <a:solidFill>
                  <a:schemeClr val="bg1"/>
                </a:solidFill>
              </a:rPr>
              <a:pPr algn="r" defTabSz="683921">
                <a:spcBef>
                  <a:spcPct val="50000"/>
                </a:spcBef>
              </a:pPr>
              <a:t>May 12, 2023</a:t>
            </a:fld>
            <a:endParaRPr lang="en-US" sz="917" b="0" dirty="0">
              <a:solidFill>
                <a:schemeClr val="bg1"/>
              </a:solidFill>
            </a:endParaRPr>
          </a:p>
        </p:txBody>
      </p:sp>
      <p:sp>
        <p:nvSpPr>
          <p:cNvPr id="16"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ct val="50000"/>
              </a:spcBef>
            </a:pPr>
            <a:fld id="{18E29826-F105-4F77-B977-03F4A4723A21}" type="slidenum">
              <a:rPr lang="en-US" sz="917" b="1" smtClean="0">
                <a:solidFill>
                  <a:schemeClr val="bg1"/>
                </a:solidFill>
              </a:rPr>
              <a:pPr algn="r" defTabSz="683921">
                <a:spcBef>
                  <a:spcPct val="50000"/>
                </a:spcBef>
              </a:pPr>
              <a:t>‹#›</a:t>
            </a:fld>
            <a:endParaRPr lang="en-US" sz="917" b="1" dirty="0">
              <a:solidFill>
                <a:schemeClr val="bg1"/>
              </a:solidFill>
            </a:endParaRPr>
          </a:p>
        </p:txBody>
      </p:sp>
      <p:sp>
        <p:nvSpPr>
          <p:cNvPr id="17"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a:solidFill>
                  <a:schemeClr val="bg1"/>
                </a:solidFill>
              </a:rPr>
              <a:t>DXC Proprietary and Confidential</a:t>
            </a:r>
          </a:p>
        </p:txBody>
      </p:sp>
    </p:spTree>
    <p:extLst>
      <p:ext uri="{BB962C8B-B14F-4D97-AF65-F5344CB8AC3E}">
        <p14:creationId xmlns:p14="http://schemas.microsoft.com/office/powerpoint/2010/main" val="38114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76200" y="-76200"/>
            <a:ext cx="12344400" cy="701040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2192000" cy="6858000"/>
          </a:xfrm>
          <a:prstGeom prst="rect">
            <a:avLst/>
          </a:prstGeom>
        </p:spPr>
      </p:pic>
      <p:sp>
        <p:nvSpPr>
          <p:cNvPr id="10" name="Title 1"/>
          <p:cNvSpPr>
            <a:spLocks noGrp="1"/>
          </p:cNvSpPr>
          <p:nvPr userDrawn="1">
            <p:ph type="ctrTitle"/>
          </p:nvPr>
        </p:nvSpPr>
        <p:spPr>
          <a:xfrm>
            <a:off x="571500" y="533400"/>
            <a:ext cx="8382000" cy="3581400"/>
          </a:xfrm>
        </p:spPr>
        <p:txBody>
          <a:bodyPr anchor="b" anchorCtr="0">
            <a:noAutofit/>
          </a:bodyPr>
          <a:lstStyle>
            <a:lvl1pPr>
              <a:defRPr sz="5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571500" y="4381500"/>
            <a:ext cx="8382000" cy="762000"/>
          </a:xfrm>
        </p:spPr>
        <p:txBody>
          <a:bodyPr>
            <a:noAutofit/>
          </a:bodyPr>
          <a:lstStyle>
            <a:lvl1pPr marL="0" indent="0" algn="l">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454025" y="6188075"/>
            <a:ext cx="1706880" cy="484802"/>
          </a:xfrm>
          <a:prstGeom prst="rect">
            <a:avLst/>
          </a:prstGeom>
        </p:spPr>
      </p:pic>
      <p:sp>
        <p:nvSpPr>
          <p:cNvPr id="14"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
        <p:nvSpPr>
          <p:cNvPr id="15"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ct val="50000"/>
              </a:spcBef>
            </a:pPr>
            <a:fld id="{03C7D0F0-10D5-4191-B6F4-99306F468FEF}" type="datetime4">
              <a:rPr lang="en-US" sz="917" b="0" smtClean="0">
                <a:solidFill>
                  <a:schemeClr val="bg1"/>
                </a:solidFill>
              </a:rPr>
              <a:pPr algn="r" defTabSz="683921">
                <a:spcBef>
                  <a:spcPct val="50000"/>
                </a:spcBef>
              </a:pPr>
              <a:t>May 12, 2023</a:t>
            </a:fld>
            <a:endParaRPr lang="en-US" sz="917" b="0" dirty="0">
              <a:solidFill>
                <a:schemeClr val="bg1"/>
              </a:solidFill>
            </a:endParaRPr>
          </a:p>
        </p:txBody>
      </p:sp>
      <p:sp>
        <p:nvSpPr>
          <p:cNvPr id="16"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ct val="50000"/>
              </a:spcBef>
            </a:pPr>
            <a:fld id="{18E29826-F105-4F77-B977-03F4A4723A21}" type="slidenum">
              <a:rPr lang="en-US" sz="917" b="1" smtClean="0">
                <a:solidFill>
                  <a:schemeClr val="bg1"/>
                </a:solidFill>
              </a:rPr>
              <a:pPr algn="r" defTabSz="683921">
                <a:spcBef>
                  <a:spcPct val="50000"/>
                </a:spcBef>
              </a:pPr>
              <a:t>‹#›</a:t>
            </a:fld>
            <a:endParaRPr lang="en-US" sz="917" b="1" dirty="0">
              <a:solidFill>
                <a:schemeClr val="bg1"/>
              </a:solidFill>
            </a:endParaRPr>
          </a:p>
        </p:txBody>
      </p:sp>
      <p:sp>
        <p:nvSpPr>
          <p:cNvPr id="17"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a:solidFill>
                  <a:schemeClr val="bg1"/>
                </a:solidFill>
              </a:rPr>
              <a:t>DXC Proprietary and Confidential</a:t>
            </a:r>
          </a:p>
        </p:txBody>
      </p:sp>
    </p:spTree>
    <p:extLst>
      <p:ext uri="{BB962C8B-B14F-4D97-AF65-F5344CB8AC3E}">
        <p14:creationId xmlns:p14="http://schemas.microsoft.com/office/powerpoint/2010/main" val="415252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76200" y="-76200"/>
            <a:ext cx="12344400" cy="701040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2192000" cy="6858000"/>
          </a:xfrm>
          <a:prstGeom prst="rect">
            <a:avLst/>
          </a:prstGeom>
        </p:spPr>
      </p:pic>
      <p:sp>
        <p:nvSpPr>
          <p:cNvPr id="10" name="Title 1"/>
          <p:cNvSpPr>
            <a:spLocks noGrp="1"/>
          </p:cNvSpPr>
          <p:nvPr userDrawn="1">
            <p:ph type="ctrTitle"/>
          </p:nvPr>
        </p:nvSpPr>
        <p:spPr>
          <a:xfrm>
            <a:off x="571500" y="533400"/>
            <a:ext cx="8382000" cy="3581400"/>
          </a:xfrm>
        </p:spPr>
        <p:txBody>
          <a:bodyPr anchor="b" anchorCtr="0">
            <a:noAutofit/>
          </a:bodyPr>
          <a:lstStyle>
            <a:lvl1pPr>
              <a:defRPr sz="5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571500" y="4381500"/>
            <a:ext cx="8382000" cy="762000"/>
          </a:xfrm>
        </p:spPr>
        <p:txBody>
          <a:bodyPr>
            <a:noAutofit/>
          </a:bodyPr>
          <a:lstStyle>
            <a:lvl1pPr marL="0" indent="0" algn="l">
              <a:buNone/>
              <a:defRPr sz="2333">
                <a:solidFill>
                  <a:schemeClr val="tx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ts val="0"/>
              </a:spcBef>
            </a:pPr>
            <a:fld id="{03C7D0F0-10D5-4191-B6F4-99306F468FEF}" type="datetime4">
              <a:rPr lang="en-US" sz="917" b="0" smtClean="0">
                <a:solidFill>
                  <a:schemeClr val="tx1"/>
                </a:solidFill>
              </a:rPr>
              <a:pPr algn="r" defTabSz="683921">
                <a:spcBef>
                  <a:spcPts val="0"/>
                </a:spcBef>
              </a:pPr>
              <a:t>May 12, 2023</a:t>
            </a:fld>
            <a:endParaRPr lang="en-US" sz="917" b="0" dirty="0">
              <a:solidFill>
                <a:schemeClr val="tx1"/>
              </a:solidFill>
            </a:endParaRPr>
          </a:p>
        </p:txBody>
      </p:sp>
      <p:sp>
        <p:nvSpPr>
          <p:cNvPr id="19"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ts val="0"/>
              </a:spcBef>
            </a:pPr>
            <a:fld id="{18E29826-F105-4F77-B977-03F4A4723A21}" type="slidenum">
              <a:rPr lang="en-US" sz="917" b="1" smtClean="0">
                <a:solidFill>
                  <a:schemeClr val="tx1"/>
                </a:solidFill>
              </a:rPr>
              <a:pPr algn="r" defTabSz="683921">
                <a:spcBef>
                  <a:spcPts val="0"/>
                </a:spcBef>
              </a:pPr>
              <a:t>‹#›</a:t>
            </a:fld>
            <a:endParaRPr lang="en-US" sz="917" b="1" dirty="0">
              <a:solidFill>
                <a:schemeClr val="tx1"/>
              </a:solidFill>
            </a:endParaRPr>
          </a:p>
        </p:txBody>
      </p:sp>
      <p:sp>
        <p:nvSpPr>
          <p:cNvPr id="20"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a:t>DXC Proprietary and Confidential</a:t>
            </a:r>
          </a:p>
        </p:txBody>
      </p:sp>
      <p:pic>
        <p:nvPicPr>
          <p:cNvPr id="21" name="Picture 20"/>
          <p:cNvPicPr>
            <a:picLocks noChangeAspect="1"/>
          </p:cNvPicPr>
          <p:nvPr userDrawn="1"/>
        </p:nvPicPr>
        <p:blipFill>
          <a:blip r:embed="rId3"/>
          <a:stretch>
            <a:fillRect/>
          </a:stretch>
        </p:blipFill>
        <p:spPr bwMode="black">
          <a:xfrm>
            <a:off x="454025" y="6188075"/>
            <a:ext cx="1706880" cy="484802"/>
          </a:xfrm>
          <a:prstGeom prst="rect">
            <a:avLst/>
          </a:prstGeom>
        </p:spPr>
      </p:pic>
      <p:sp>
        <p:nvSpPr>
          <p:cNvPr id="22" name="Freeform 9"/>
          <p:cNvSpPr>
            <a:spLocks noChangeAspect="1"/>
          </p:cNvSpPr>
          <p:nvPr userDrawn="1"/>
        </p:nvSpPr>
        <p:spPr bwMode="black">
          <a:xfrm>
            <a:off x="302366" y="-1"/>
            <a:ext cx="608530"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Tree>
    <p:extLst>
      <p:ext uri="{BB962C8B-B14F-4D97-AF65-F5344CB8AC3E}">
        <p14:creationId xmlns:p14="http://schemas.microsoft.com/office/powerpoint/2010/main" val="317107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76200" y="-76200"/>
            <a:ext cx="12344400" cy="701040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2192000" cy="6858000"/>
          </a:xfrm>
          <a:solidFill>
            <a:schemeClr val="bg1">
              <a:lumMod val="85000"/>
            </a:schemeClr>
          </a:solidFill>
        </p:spPr>
        <p:txBody>
          <a:bodyPr anchor="ctr" anchorCtr="0">
            <a:normAutofit/>
          </a:bodyPr>
          <a:lstStyle>
            <a:lvl1pPr algn="ctr">
              <a:defRPr sz="1333" b="0">
                <a:solidFill>
                  <a:schemeClr val="bg1"/>
                </a:solidFill>
              </a:defRPr>
            </a:lvl1pPr>
          </a:lstStyle>
          <a:p>
            <a:r>
              <a:rPr lang="en-US"/>
              <a:t>Click icon to add picture</a:t>
            </a:r>
            <a:endParaRPr lang="en-US" dirty="0"/>
          </a:p>
        </p:txBody>
      </p:sp>
      <p:pic>
        <p:nvPicPr>
          <p:cNvPr id="9" name="Picture 8"/>
          <p:cNvPicPr>
            <a:picLocks noChangeAspect="1"/>
          </p:cNvPicPr>
          <p:nvPr userDrawn="1"/>
        </p:nvPicPr>
        <p:blipFill>
          <a:blip r:embed="rId2"/>
          <a:stretch>
            <a:fillRect/>
          </a:stretch>
        </p:blipFill>
        <p:spPr bwMode="black">
          <a:xfrm>
            <a:off x="454025" y="6188075"/>
            <a:ext cx="1706880" cy="484802"/>
          </a:xfrm>
          <a:prstGeom prst="rect">
            <a:avLst/>
          </a:prstGeom>
        </p:spPr>
      </p:pic>
      <p:sp>
        <p:nvSpPr>
          <p:cNvPr id="13"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
        <p:nvSpPr>
          <p:cNvPr id="14"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ct val="50000"/>
              </a:spcBef>
            </a:pPr>
            <a:fld id="{03C7D0F0-10D5-4191-B6F4-99306F468FEF}" type="datetime4">
              <a:rPr lang="en-US" sz="917" b="0" smtClean="0">
                <a:solidFill>
                  <a:schemeClr val="bg1"/>
                </a:solidFill>
              </a:rPr>
              <a:pPr algn="r" defTabSz="683921">
                <a:spcBef>
                  <a:spcPct val="50000"/>
                </a:spcBef>
              </a:pPr>
              <a:t>May 12, 2023</a:t>
            </a:fld>
            <a:endParaRPr lang="en-US" sz="917" b="0" dirty="0">
              <a:solidFill>
                <a:schemeClr val="bg1"/>
              </a:solidFill>
            </a:endParaRPr>
          </a:p>
        </p:txBody>
      </p:sp>
      <p:sp>
        <p:nvSpPr>
          <p:cNvPr id="15"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ct val="50000"/>
              </a:spcBef>
            </a:pPr>
            <a:fld id="{18E29826-F105-4F77-B977-03F4A4723A21}" type="slidenum">
              <a:rPr lang="en-US" sz="917" b="1" smtClean="0">
                <a:solidFill>
                  <a:schemeClr val="bg1"/>
                </a:solidFill>
              </a:rPr>
              <a:pPr algn="r" defTabSz="683921">
                <a:spcBef>
                  <a:spcPct val="50000"/>
                </a:spcBef>
              </a:pPr>
              <a:t>‹#›</a:t>
            </a:fld>
            <a:endParaRPr lang="en-US" sz="917" b="1" dirty="0">
              <a:solidFill>
                <a:schemeClr val="bg1"/>
              </a:solidFill>
            </a:endParaRPr>
          </a:p>
        </p:txBody>
      </p:sp>
      <p:sp>
        <p:nvSpPr>
          <p:cNvPr id="16"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a:solidFill>
                  <a:schemeClr val="bg1"/>
                </a:solidFill>
              </a:rPr>
              <a:t>DXC Proprietary and Confidential</a:t>
            </a:r>
          </a:p>
        </p:txBody>
      </p:sp>
    </p:spTree>
    <p:extLst>
      <p:ext uri="{BB962C8B-B14F-4D97-AF65-F5344CB8AC3E}">
        <p14:creationId xmlns:p14="http://schemas.microsoft.com/office/powerpoint/2010/main" val="278594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76200" y="-76200"/>
            <a:ext cx="12344400" cy="701040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419206" y="6095767"/>
            <a:ext cx="2255520" cy="640631"/>
          </a:xfrm>
          <a:prstGeom prst="rect">
            <a:avLst/>
          </a:prstGeom>
        </p:spPr>
      </p:pic>
      <p:sp>
        <p:nvSpPr>
          <p:cNvPr id="5" name="Text Placeholder 13"/>
          <p:cNvSpPr>
            <a:spLocks noGrp="1"/>
          </p:cNvSpPr>
          <p:nvPr>
            <p:ph type="body" sz="quarter" idx="13"/>
          </p:nvPr>
        </p:nvSpPr>
        <p:spPr>
          <a:xfrm>
            <a:off x="571500" y="1714500"/>
            <a:ext cx="9334500" cy="4267729"/>
          </a:xfrm>
        </p:spPr>
        <p:txBody>
          <a:bodyPr/>
          <a:lstStyle>
            <a:lvl1pPr>
              <a:lnSpc>
                <a:spcPct val="85000"/>
              </a:lnSpc>
              <a:spcBef>
                <a:spcPts val="0"/>
              </a:spcBef>
              <a:defRPr sz="5000">
                <a:solidFill>
                  <a:schemeClr val="bg1"/>
                </a:solidFill>
              </a:defRPr>
            </a:lvl1pPr>
            <a:lvl2pPr marL="0" indent="0">
              <a:spcBef>
                <a:spcPts val="750"/>
              </a:spcBef>
              <a:buFontTx/>
              <a:buNone/>
              <a:defRPr>
                <a:solidFill>
                  <a:schemeClr val="bg1"/>
                </a:solidFill>
              </a:defRPr>
            </a:lvl2pPr>
            <a:lvl3pPr marL="0" indent="0">
              <a:spcBef>
                <a:spcPts val="750"/>
              </a:spcBef>
              <a:buFontTx/>
              <a:buNone/>
              <a:defRPr>
                <a:solidFill>
                  <a:schemeClr val="bg1"/>
                </a:solidFill>
              </a:defRPr>
            </a:lvl3pPr>
            <a:lvl4pPr marL="0" indent="0">
              <a:spcBef>
                <a:spcPts val="750"/>
              </a:spcBef>
              <a:buFontTx/>
              <a:buNone/>
              <a:defRPr>
                <a:solidFill>
                  <a:schemeClr val="bg1"/>
                </a:solidFill>
              </a:defRPr>
            </a:lvl4pPr>
            <a:lvl5pPr marL="0" indent="0">
              <a:spcBef>
                <a:spcPts val="750"/>
              </a:spcBef>
              <a:buFontTx/>
              <a:buNone/>
              <a:defRPr>
                <a:solidFill>
                  <a:schemeClr val="bg1"/>
                </a:solidFill>
              </a:defRPr>
            </a:lvl5pPr>
            <a:lvl6pPr marL="0" indent="0">
              <a:spcBef>
                <a:spcPts val="750"/>
              </a:spcBef>
              <a:buFontTx/>
              <a:buNone/>
              <a:defRPr baseline="0">
                <a:solidFill>
                  <a:schemeClr val="bg1"/>
                </a:solidFill>
              </a:defRPr>
            </a:lvl6pPr>
            <a:lvl7pPr marL="0" indent="0">
              <a:spcBef>
                <a:spcPts val="750"/>
              </a:spcBef>
              <a:buFontTx/>
              <a:buNone/>
              <a:defRPr baseline="0">
                <a:solidFill>
                  <a:schemeClr val="bg1"/>
                </a:solidFill>
              </a:defRPr>
            </a:lvl7pPr>
            <a:lvl8pPr marL="0" indent="0">
              <a:spcBef>
                <a:spcPts val="750"/>
              </a:spcBef>
              <a:buFontTx/>
              <a:buNone/>
              <a:defRPr baseline="0">
                <a:solidFill>
                  <a:schemeClr val="bg1"/>
                </a:solidFill>
              </a:defRPr>
            </a:lvl8pPr>
            <a:lvl9pPr marL="0" indent="0">
              <a:spcBef>
                <a:spcPts val="750"/>
              </a:spcBef>
              <a:buFontTx/>
              <a:buNone/>
              <a:defRPr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
        <p:nvSpPr>
          <p:cNvPr id="15" name="Footer Placeholder 4"/>
          <p:cNvSpPr txBox="1">
            <a:spLocks/>
          </p:cNvSpPr>
          <p:nvPr userDrawn="1"/>
        </p:nvSpPr>
        <p:spPr>
          <a:xfrm>
            <a:off x="6286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17" dirty="0">
                <a:solidFill>
                  <a:schemeClr val="bg1"/>
                </a:solidFill>
              </a:rPr>
              <a:t>DXC Proprietary and Confidential</a:t>
            </a:r>
          </a:p>
        </p:txBody>
      </p:sp>
    </p:spTree>
    <p:extLst>
      <p:ext uri="{BB962C8B-B14F-4D97-AF65-F5344CB8AC3E}">
        <p14:creationId xmlns:p14="http://schemas.microsoft.com/office/powerpoint/2010/main" val="329460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419206" y="6095767"/>
            <a:ext cx="2255520" cy="640631"/>
          </a:xfrm>
          <a:prstGeom prst="rect">
            <a:avLst/>
          </a:prstGeom>
        </p:spPr>
      </p:pic>
      <p:sp>
        <p:nvSpPr>
          <p:cNvPr id="8" name="Freeform 9"/>
          <p:cNvSpPr>
            <a:spLocks noChangeAspect="1"/>
          </p:cNvSpPr>
          <p:nvPr userDrawn="1"/>
        </p:nvSpPr>
        <p:spPr bwMode="black">
          <a:xfrm>
            <a:off x="302366" y="-1"/>
            <a:ext cx="608530"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
        <p:nvSpPr>
          <p:cNvPr id="15" name="Title 1"/>
          <p:cNvSpPr>
            <a:spLocks noGrp="1"/>
          </p:cNvSpPr>
          <p:nvPr>
            <p:ph type="ctrTitle"/>
          </p:nvPr>
        </p:nvSpPr>
        <p:spPr>
          <a:xfrm>
            <a:off x="571500" y="533400"/>
            <a:ext cx="8382000" cy="2857500"/>
          </a:xfrm>
        </p:spPr>
        <p:txBody>
          <a:bodyPr anchor="b" anchorCtr="0">
            <a:noAutofit/>
          </a:bodyPr>
          <a:lstStyle>
            <a:lvl1pPr>
              <a:defRPr sz="5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333">
                <a:solidFill>
                  <a:schemeClr val="tx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a:t>DXC Proprietary and Confidential</a:t>
            </a:r>
          </a:p>
        </p:txBody>
      </p:sp>
      <p:sp>
        <p:nvSpPr>
          <p:cNvPr id="19" name="Text Box 115"/>
          <p:cNvSpPr txBox="1">
            <a:spLocks noChangeArrowheads="1"/>
          </p:cNvSpPr>
          <p:nvPr userDrawn="1"/>
        </p:nvSpPr>
        <p:spPr bwMode="auto">
          <a:xfrm>
            <a:off x="9906000" y="6317033"/>
            <a:ext cx="1714500" cy="228600"/>
          </a:xfrm>
          <a:prstGeom prst="rect">
            <a:avLst/>
          </a:prstGeom>
          <a:noFill/>
          <a:ln w="9525">
            <a:noFill/>
            <a:miter lim="800000"/>
            <a:headEnd/>
            <a:tailEnd/>
          </a:ln>
          <a:effectLst/>
        </p:spPr>
        <p:txBody>
          <a:bodyPr wrap="none" lIns="0" tIns="0" rIns="0" bIns="15240" anchor="ctr" anchorCtr="0">
            <a:noAutofit/>
          </a:bodyPr>
          <a:lstStyle/>
          <a:p>
            <a:pPr algn="r" defTabSz="683921">
              <a:spcBef>
                <a:spcPts val="0"/>
              </a:spcBef>
            </a:pPr>
            <a:fld id="{03C7D0F0-10D5-4191-B6F4-99306F468FEF}" type="datetime4">
              <a:rPr lang="en-US" sz="1167" b="0" smtClean="0">
                <a:solidFill>
                  <a:schemeClr val="tx1"/>
                </a:solidFill>
              </a:rPr>
              <a:pPr algn="r" defTabSz="683921">
                <a:spcBef>
                  <a:spcPts val="0"/>
                </a:spcBef>
              </a:pPr>
              <a:t>May 12, 2023</a:t>
            </a:fld>
            <a:endParaRPr lang="en-US" sz="1167" b="0" dirty="0">
              <a:solidFill>
                <a:schemeClr val="tx1"/>
              </a:solidFill>
            </a:endParaRPr>
          </a:p>
        </p:txBody>
      </p:sp>
    </p:spTree>
    <p:extLst>
      <p:ext uri="{BB962C8B-B14F-4D97-AF65-F5344CB8AC3E}">
        <p14:creationId xmlns:p14="http://schemas.microsoft.com/office/powerpoint/2010/main" val="145013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571500" y="533136"/>
            <a:ext cx="8382000" cy="2857500"/>
          </a:xfrm>
        </p:spPr>
        <p:txBody>
          <a:bodyPr anchor="b" anchorCtr="0">
            <a:noAutofit/>
          </a:bodyPr>
          <a:lstStyle>
            <a:lvl1pPr>
              <a:defRPr sz="5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pic>
        <p:nvPicPr>
          <p:cNvPr id="9" name="Picture 8"/>
          <p:cNvPicPr>
            <a:picLocks noChangeAspect="1"/>
          </p:cNvPicPr>
          <p:nvPr userDrawn="1"/>
        </p:nvPicPr>
        <p:blipFill>
          <a:blip r:embed="rId2"/>
          <a:stretch>
            <a:fillRect/>
          </a:stretch>
        </p:blipFill>
        <p:spPr bwMode="black">
          <a:xfrm>
            <a:off x="419206" y="6095767"/>
            <a:ext cx="2255520" cy="640631"/>
          </a:xfrm>
          <a:prstGeom prst="rect">
            <a:avLst/>
          </a:prstGeom>
        </p:spPr>
      </p:pic>
      <p:sp>
        <p:nvSpPr>
          <p:cNvPr id="17"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a:solidFill>
                  <a:schemeClr val="bg1"/>
                </a:solidFill>
              </a:rPr>
              <a:t>DXC Proprietary and Confidential</a:t>
            </a:r>
          </a:p>
        </p:txBody>
      </p:sp>
      <p:sp>
        <p:nvSpPr>
          <p:cNvPr id="18" name="Text Box 115"/>
          <p:cNvSpPr txBox="1">
            <a:spLocks noChangeArrowheads="1"/>
          </p:cNvSpPr>
          <p:nvPr userDrawn="1"/>
        </p:nvSpPr>
        <p:spPr bwMode="auto">
          <a:xfrm>
            <a:off x="9906000" y="6317033"/>
            <a:ext cx="1714500" cy="228600"/>
          </a:xfrm>
          <a:prstGeom prst="rect">
            <a:avLst/>
          </a:prstGeom>
          <a:noFill/>
          <a:ln w="9525">
            <a:noFill/>
            <a:miter lim="800000"/>
            <a:headEnd/>
            <a:tailEnd/>
          </a:ln>
          <a:effectLst/>
        </p:spPr>
        <p:txBody>
          <a:bodyPr wrap="none" lIns="0" tIns="0" rIns="0" bIns="15240" anchor="ctr" anchorCtr="0">
            <a:noAutofit/>
          </a:bodyPr>
          <a:lstStyle/>
          <a:p>
            <a:pPr algn="r" defTabSz="683921">
              <a:spcBef>
                <a:spcPts val="0"/>
              </a:spcBef>
            </a:pPr>
            <a:fld id="{03C7D0F0-10D5-4191-B6F4-99306F468FEF}" type="datetime4">
              <a:rPr lang="en-US" sz="1167" b="0" smtClean="0">
                <a:solidFill>
                  <a:schemeClr val="bg1"/>
                </a:solidFill>
              </a:rPr>
              <a:pPr algn="r" defTabSz="683921">
                <a:spcBef>
                  <a:spcPts val="0"/>
                </a:spcBef>
              </a:pPr>
              <a:t>May 12, 2023</a:t>
            </a:fld>
            <a:endParaRPr lang="en-US" sz="1167" b="0" dirty="0">
              <a:solidFill>
                <a:schemeClr val="bg1"/>
              </a:solidFill>
            </a:endParaRPr>
          </a:p>
        </p:txBody>
      </p:sp>
    </p:spTree>
    <p:extLst>
      <p:ext uri="{BB962C8B-B14F-4D97-AF65-F5344CB8AC3E}">
        <p14:creationId xmlns:p14="http://schemas.microsoft.com/office/powerpoint/2010/main" val="287137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8191500" y="895350"/>
            <a:ext cx="4000500" cy="5067300"/>
          </a:xfrm>
          <a:prstGeom prst="rect">
            <a:avLst/>
          </a:prstGeom>
        </p:spPr>
      </p:pic>
      <p:grpSp>
        <p:nvGrpSpPr>
          <p:cNvPr id="12" name="Group 11"/>
          <p:cNvGrpSpPr/>
          <p:nvPr userDrawn="1"/>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2192000" cy="68580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840"/>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3840"/>
            </a:p>
          </p:txBody>
        </p:sp>
      </p:grpSp>
      <p:sp>
        <p:nvSpPr>
          <p:cNvPr id="15" name="Title 1"/>
          <p:cNvSpPr>
            <a:spLocks noGrp="1"/>
          </p:cNvSpPr>
          <p:nvPr userDrawn="1">
            <p:ph type="ctrTitle"/>
          </p:nvPr>
        </p:nvSpPr>
        <p:spPr>
          <a:xfrm>
            <a:off x="571499" y="533400"/>
            <a:ext cx="7239000" cy="2857500"/>
          </a:xfrm>
        </p:spPr>
        <p:txBody>
          <a:bodyPr anchor="b" anchorCtr="0">
            <a:noAutofit/>
          </a:bodyPr>
          <a:lstStyle>
            <a:lvl1pPr>
              <a:defRPr sz="5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571500" y="3657600"/>
            <a:ext cx="7239001" cy="762000"/>
          </a:xfrm>
        </p:spPr>
        <p:txBody>
          <a:bodyPr>
            <a:noAutofit/>
          </a:bodyPr>
          <a:lstStyle>
            <a:lvl1pPr marL="0" indent="0" algn="l">
              <a:spcBef>
                <a:spcPts val="0"/>
              </a:spcBef>
              <a:buNone/>
              <a:defRPr sz="2333">
                <a:solidFill>
                  <a:schemeClr val="tx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a:t>DXC Proprietary and Confidential</a:t>
            </a:r>
          </a:p>
        </p:txBody>
      </p:sp>
      <p:sp>
        <p:nvSpPr>
          <p:cNvPr id="21" name="Text Box 115"/>
          <p:cNvSpPr txBox="1">
            <a:spLocks noChangeArrowheads="1"/>
          </p:cNvSpPr>
          <p:nvPr userDrawn="1"/>
        </p:nvSpPr>
        <p:spPr bwMode="auto">
          <a:xfrm>
            <a:off x="9906000" y="6317033"/>
            <a:ext cx="1714500" cy="228600"/>
          </a:xfrm>
          <a:prstGeom prst="rect">
            <a:avLst/>
          </a:prstGeom>
          <a:noFill/>
          <a:ln w="9525">
            <a:noFill/>
            <a:miter lim="800000"/>
            <a:headEnd/>
            <a:tailEnd/>
          </a:ln>
          <a:effectLst/>
        </p:spPr>
        <p:txBody>
          <a:bodyPr wrap="none" lIns="0" tIns="0" rIns="0" bIns="15240" anchor="ctr" anchorCtr="0">
            <a:noAutofit/>
          </a:bodyPr>
          <a:lstStyle/>
          <a:p>
            <a:pPr algn="r" defTabSz="683921">
              <a:spcBef>
                <a:spcPts val="0"/>
              </a:spcBef>
            </a:pPr>
            <a:fld id="{03C7D0F0-10D5-4191-B6F4-99306F468FEF}" type="datetime4">
              <a:rPr lang="en-US" sz="1167" b="0" smtClean="0">
                <a:solidFill>
                  <a:schemeClr val="tx1"/>
                </a:solidFill>
              </a:rPr>
              <a:pPr algn="r" defTabSz="683921">
                <a:spcBef>
                  <a:spcPts val="0"/>
                </a:spcBef>
              </a:pPr>
              <a:t>May 12, 2023</a:t>
            </a:fld>
            <a:endParaRPr lang="en-US" sz="1167" b="0" dirty="0">
              <a:solidFill>
                <a:schemeClr val="tx1"/>
              </a:solidFill>
            </a:endParaRPr>
          </a:p>
        </p:txBody>
      </p:sp>
    </p:spTree>
    <p:extLst>
      <p:ext uri="{BB962C8B-B14F-4D97-AF65-F5344CB8AC3E}">
        <p14:creationId xmlns:p14="http://schemas.microsoft.com/office/powerpoint/2010/main" val="141281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76200" y="-76200"/>
            <a:ext cx="12344400" cy="701040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2192000" cy="6858000"/>
          </a:xfrm>
          <a:prstGeom prst="rect">
            <a:avLst/>
          </a:prstGeom>
        </p:spPr>
      </p:pic>
      <p:sp>
        <p:nvSpPr>
          <p:cNvPr id="15" name="Title 1"/>
          <p:cNvSpPr>
            <a:spLocks noGrp="1"/>
          </p:cNvSpPr>
          <p:nvPr>
            <p:ph type="ctrTitle"/>
          </p:nvPr>
        </p:nvSpPr>
        <p:spPr>
          <a:xfrm>
            <a:off x="571499" y="533136"/>
            <a:ext cx="7239000" cy="2857500"/>
          </a:xfrm>
        </p:spPr>
        <p:txBody>
          <a:bodyPr anchor="b" anchorCtr="0">
            <a:noAutofit/>
          </a:bodyPr>
          <a:lstStyle>
            <a:lvl1pPr>
              <a:defRPr sz="5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571498" y="3657600"/>
            <a:ext cx="7239000" cy="762000"/>
          </a:xfrm>
        </p:spPr>
        <p:txBody>
          <a:bodyPr>
            <a:noAutofit/>
          </a:bodyPr>
          <a:lstStyle>
            <a:lvl1pPr marL="0" indent="0" algn="l">
              <a:spcBef>
                <a:spcPts val="0"/>
              </a:spcBef>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3"/>
          <a:stretch>
            <a:fillRect/>
          </a:stretch>
        </p:blipFill>
        <p:spPr bwMode="black">
          <a:xfrm>
            <a:off x="419206" y="6095767"/>
            <a:ext cx="2255520" cy="640631"/>
          </a:xfrm>
          <a:prstGeom prst="rect">
            <a:avLst/>
          </a:prstGeom>
        </p:spPr>
      </p:pic>
      <p:sp>
        <p:nvSpPr>
          <p:cNvPr id="13"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
        <p:nvSpPr>
          <p:cNvPr id="18" name="Footer Placeholder 4"/>
          <p:cNvSpPr txBox="1">
            <a:spLocks/>
          </p:cNvSpPr>
          <p:nvPr userDrawn="1"/>
        </p:nvSpPr>
        <p:spPr>
          <a:xfrm>
            <a:off x="6286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17" dirty="0">
                <a:solidFill>
                  <a:schemeClr val="bg1"/>
                </a:solidFill>
              </a:rPr>
              <a:t>DXC Proprietary and Confidential</a:t>
            </a:r>
          </a:p>
        </p:txBody>
      </p:sp>
      <p:sp>
        <p:nvSpPr>
          <p:cNvPr id="20" name="Text Box 115"/>
          <p:cNvSpPr txBox="1">
            <a:spLocks noChangeArrowheads="1"/>
          </p:cNvSpPr>
          <p:nvPr userDrawn="1"/>
        </p:nvSpPr>
        <p:spPr bwMode="auto">
          <a:xfrm>
            <a:off x="9906000" y="533400"/>
            <a:ext cx="1714500" cy="228600"/>
          </a:xfrm>
          <a:prstGeom prst="rect">
            <a:avLst/>
          </a:prstGeom>
          <a:noFill/>
          <a:ln w="9525">
            <a:noFill/>
            <a:miter lim="800000"/>
            <a:headEnd/>
            <a:tailEnd/>
          </a:ln>
          <a:effectLst/>
        </p:spPr>
        <p:txBody>
          <a:bodyPr wrap="none" lIns="0" tIns="0" rIns="0" bIns="0" anchor="t" anchorCtr="0">
            <a:noAutofit/>
          </a:bodyPr>
          <a:lstStyle/>
          <a:p>
            <a:pPr algn="r" defTabSz="683921">
              <a:spcBef>
                <a:spcPts val="0"/>
              </a:spcBef>
            </a:pPr>
            <a:fld id="{03C7D0F0-10D5-4191-B6F4-99306F468FEF}" type="datetime4">
              <a:rPr lang="en-US" sz="1167" b="0" smtClean="0">
                <a:solidFill>
                  <a:schemeClr val="bg1"/>
                </a:solidFill>
              </a:rPr>
              <a:pPr algn="r" defTabSz="683921">
                <a:spcBef>
                  <a:spcPts val="0"/>
                </a:spcBef>
              </a:pPr>
              <a:t>May 12, 2023</a:t>
            </a:fld>
            <a:endParaRPr lang="en-US" sz="1167" b="0" dirty="0">
              <a:solidFill>
                <a:schemeClr val="bg1"/>
              </a:solidFill>
            </a:endParaRPr>
          </a:p>
        </p:txBody>
      </p:sp>
    </p:spTree>
    <p:extLst>
      <p:ext uri="{BB962C8B-B14F-4D97-AF65-F5344CB8AC3E}">
        <p14:creationId xmlns:p14="http://schemas.microsoft.com/office/powerpoint/2010/main" val="408333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2192000" cy="6858000"/>
          </a:xfrm>
          <a:prstGeom prst="rect">
            <a:avLst/>
          </a:prstGeom>
        </p:spPr>
      </p:pic>
      <p:sp>
        <p:nvSpPr>
          <p:cNvPr id="15" name="Title 1"/>
          <p:cNvSpPr>
            <a:spLocks noGrp="1"/>
          </p:cNvSpPr>
          <p:nvPr>
            <p:ph type="ctrTitle"/>
          </p:nvPr>
        </p:nvSpPr>
        <p:spPr>
          <a:xfrm>
            <a:off x="571499" y="533400"/>
            <a:ext cx="7239000" cy="2857500"/>
          </a:xfrm>
        </p:spPr>
        <p:txBody>
          <a:bodyPr anchor="b" anchorCtr="0">
            <a:noAutofit/>
          </a:bodyPr>
          <a:lstStyle>
            <a:lvl1pPr>
              <a:defRPr sz="5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571499" y="3657600"/>
            <a:ext cx="7239000" cy="762000"/>
          </a:xfrm>
        </p:spPr>
        <p:txBody>
          <a:bodyPr>
            <a:noAutofit/>
          </a:bodyPr>
          <a:lstStyle>
            <a:lvl1pPr marL="0" indent="0" algn="l">
              <a:spcBef>
                <a:spcPts val="0"/>
              </a:spcBef>
              <a:buNone/>
              <a:defRPr sz="2333">
                <a:solidFill>
                  <a:schemeClr val="tx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419206" y="6095767"/>
            <a:ext cx="2255520" cy="640631"/>
          </a:xfrm>
          <a:prstGeom prst="rect">
            <a:avLst/>
          </a:prstGeom>
        </p:spPr>
      </p:pic>
      <p:sp>
        <p:nvSpPr>
          <p:cNvPr id="10" name="Freeform 9"/>
          <p:cNvSpPr>
            <a:spLocks noChangeAspect="1"/>
          </p:cNvSpPr>
          <p:nvPr userDrawn="1"/>
        </p:nvSpPr>
        <p:spPr bwMode="black">
          <a:xfrm>
            <a:off x="302366" y="-1"/>
            <a:ext cx="608530"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
        <p:nvSpPr>
          <p:cNvPr id="19" name="Footer Placeholder 4"/>
          <p:cNvSpPr txBox="1">
            <a:spLocks/>
          </p:cNvSpPr>
          <p:nvPr userDrawn="1"/>
        </p:nvSpPr>
        <p:spPr>
          <a:xfrm>
            <a:off x="6286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17" dirty="0">
                <a:solidFill>
                  <a:schemeClr val="tx1"/>
                </a:solidFill>
              </a:rPr>
              <a:t>DXC Proprietary and Confidential</a:t>
            </a:r>
          </a:p>
        </p:txBody>
      </p:sp>
      <p:sp>
        <p:nvSpPr>
          <p:cNvPr id="21" name="Text Box 115"/>
          <p:cNvSpPr txBox="1">
            <a:spLocks noChangeArrowheads="1"/>
          </p:cNvSpPr>
          <p:nvPr userDrawn="1"/>
        </p:nvSpPr>
        <p:spPr bwMode="auto">
          <a:xfrm>
            <a:off x="9906000" y="533400"/>
            <a:ext cx="1714500" cy="228600"/>
          </a:xfrm>
          <a:prstGeom prst="rect">
            <a:avLst/>
          </a:prstGeom>
          <a:noFill/>
          <a:ln w="9525">
            <a:noFill/>
            <a:miter lim="800000"/>
            <a:headEnd/>
            <a:tailEnd/>
          </a:ln>
          <a:effectLst/>
        </p:spPr>
        <p:txBody>
          <a:bodyPr wrap="none" lIns="0" tIns="0" rIns="0" bIns="0" anchor="t" anchorCtr="0">
            <a:noAutofit/>
          </a:bodyPr>
          <a:lstStyle/>
          <a:p>
            <a:pPr algn="r" defTabSz="683921">
              <a:spcBef>
                <a:spcPts val="0"/>
              </a:spcBef>
            </a:pPr>
            <a:fld id="{03C7D0F0-10D5-4191-B6F4-99306F468FEF}" type="datetime4">
              <a:rPr lang="en-US" sz="1167" b="0" smtClean="0">
                <a:solidFill>
                  <a:schemeClr val="tx1"/>
                </a:solidFill>
              </a:rPr>
              <a:pPr algn="r" defTabSz="683921">
                <a:spcBef>
                  <a:spcPts val="0"/>
                </a:spcBef>
              </a:pPr>
              <a:t>May 12, 2023</a:t>
            </a:fld>
            <a:endParaRPr lang="en-US" sz="1167" b="0" dirty="0">
              <a:solidFill>
                <a:schemeClr val="tx1"/>
              </a:solidFill>
            </a:endParaRPr>
          </a:p>
        </p:txBody>
      </p:sp>
    </p:spTree>
    <p:extLst>
      <p:ext uri="{BB962C8B-B14F-4D97-AF65-F5344CB8AC3E}">
        <p14:creationId xmlns:p14="http://schemas.microsoft.com/office/powerpoint/2010/main" val="23605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714499"/>
            <a:ext cx="11049000" cy="4267730"/>
          </a:xfrm>
        </p:spPr>
        <p:txBody>
          <a:bodyPr numCol="2" spcCol="457200">
            <a:normAutofit/>
          </a:bodyPr>
          <a:lstStyle>
            <a:lvl1pPr marL="380985" indent="-380985">
              <a:spcBef>
                <a:spcPts val="750"/>
              </a:spcBef>
              <a:buFont typeface="+mj-lt"/>
              <a:buAutoNum type="arabicPeriod"/>
              <a:tabLst>
                <a:tab pos="5280872" algn="r"/>
              </a:tabLst>
              <a:defRPr sz="1667"/>
            </a:lvl1pPr>
            <a:lvl2pPr marL="571477" indent="-190492">
              <a:spcBef>
                <a:spcPts val="500"/>
              </a:spcBef>
              <a:buFont typeface="Arial" pitchFamily="34" charset="0"/>
              <a:buChar char="–"/>
              <a:tabLst>
                <a:tab pos="5280872" algn="r"/>
              </a:tabLst>
              <a:defRPr sz="1667"/>
            </a:lvl2pPr>
            <a:lvl3pPr marL="761970" indent="-190492">
              <a:spcBef>
                <a:spcPts val="500"/>
              </a:spcBef>
              <a:buFont typeface="Arial" pitchFamily="34" charset="0"/>
              <a:buChar char="–"/>
              <a:tabLst>
                <a:tab pos="5280872" algn="r"/>
              </a:tabLst>
              <a:defRPr sz="1667"/>
            </a:lvl3pPr>
            <a:lvl4pPr marL="952462" indent="-190492">
              <a:spcBef>
                <a:spcPts val="500"/>
              </a:spcBef>
              <a:buFont typeface="Arial" pitchFamily="34" charset="0"/>
              <a:buChar char="–"/>
              <a:tabLst>
                <a:tab pos="5280872" algn="r"/>
              </a:tabLst>
              <a:defRPr sz="1667"/>
            </a:lvl4pPr>
            <a:lvl5pPr marL="1142954" indent="-190492">
              <a:spcBef>
                <a:spcPts val="500"/>
              </a:spcBef>
              <a:buFont typeface="Arial" pitchFamily="34" charset="0"/>
              <a:buChar char="–"/>
              <a:tabLst>
                <a:tab pos="5280872" algn="r"/>
              </a:tabLst>
              <a:defRPr sz="1667"/>
            </a:lvl5pPr>
            <a:lvl6pPr marL="1333447" indent="-190492">
              <a:spcBef>
                <a:spcPts val="500"/>
              </a:spcBef>
              <a:buFont typeface="Arial" pitchFamily="34" charset="0"/>
              <a:buChar char="–"/>
              <a:tabLst>
                <a:tab pos="5280872" algn="r"/>
              </a:tabLst>
              <a:defRPr sz="1667" baseline="0"/>
            </a:lvl6pPr>
            <a:lvl7pPr marL="1523939" indent="-190492">
              <a:spcBef>
                <a:spcPts val="500"/>
              </a:spcBef>
              <a:buFont typeface="Arial" pitchFamily="34" charset="0"/>
              <a:buChar char="–"/>
              <a:tabLst>
                <a:tab pos="5280872" algn="r"/>
              </a:tabLst>
              <a:defRPr sz="1667" baseline="0"/>
            </a:lvl7pPr>
            <a:lvl8pPr marL="1714431" indent="-190492">
              <a:spcBef>
                <a:spcPts val="500"/>
              </a:spcBef>
              <a:buFont typeface="Arial" pitchFamily="34" charset="0"/>
              <a:buChar char="–"/>
              <a:tabLst>
                <a:tab pos="5280872" algn="r"/>
              </a:tabLst>
              <a:defRPr sz="1667" baseline="0"/>
            </a:lvl8pPr>
            <a:lvl9pPr marL="1904924" indent="-190492">
              <a:spcBef>
                <a:spcPts val="500"/>
              </a:spcBef>
              <a:buFont typeface="Arial" pitchFamily="34" charset="0"/>
              <a:buChar char="–"/>
              <a:tabLst>
                <a:tab pos="5280872" algn="r"/>
              </a:tabLst>
              <a:defRPr sz="1667"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722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380985" indent="-190492">
              <a:buFont typeface="Arial" pitchFamily="34" charset="0"/>
              <a:buChar char="–"/>
              <a:defRPr/>
            </a:lvl4pPr>
            <a:lvl5pPr marL="571477" indent="-190492">
              <a:buFont typeface="Arial" pitchFamily="34" charset="0"/>
              <a:buChar char="–"/>
              <a:defRPr/>
            </a:lvl5pPr>
            <a:lvl6pPr marL="761970" indent="-190492">
              <a:buFont typeface="Arial" pitchFamily="34" charset="0"/>
              <a:buChar char="–"/>
              <a:defRPr baseline="0"/>
            </a:lvl6pPr>
            <a:lvl7pPr marL="952462" indent="-190492">
              <a:buFont typeface="Arial" pitchFamily="34" charset="0"/>
              <a:buChar char="–"/>
              <a:defRPr baseline="0"/>
            </a:lvl7pPr>
            <a:lvl8pPr marL="1142954" indent="-190492">
              <a:buFont typeface="Arial" pitchFamily="34" charset="0"/>
              <a:buChar char="–"/>
              <a:defRPr baseline="0"/>
            </a:lvl8pPr>
            <a:lvl9pPr marL="1333447" indent="-190492">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082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90492" indent="-190492">
              <a:buFont typeface="Arial" pitchFamily="34" charset="0"/>
              <a:buChar char="•"/>
              <a:defRPr/>
            </a:lvl1pPr>
            <a:lvl2pPr marL="380985" indent="-190492">
              <a:spcBef>
                <a:spcPts val="500"/>
              </a:spcBef>
              <a:buFont typeface="Arial" pitchFamily="34" charset="0"/>
              <a:buChar char="–"/>
              <a:defRPr/>
            </a:lvl2pPr>
            <a:lvl3pPr marL="571477" indent="-190492">
              <a:spcBef>
                <a:spcPts val="500"/>
              </a:spcBef>
              <a:buFont typeface="Arial" pitchFamily="34" charset="0"/>
              <a:buChar char="–"/>
              <a:defRPr/>
            </a:lvl3pPr>
            <a:lvl4pPr marL="761970" indent="-190492">
              <a:spcBef>
                <a:spcPts val="500"/>
              </a:spcBef>
              <a:buFont typeface="Arial" pitchFamily="34" charset="0"/>
              <a:buChar char="–"/>
              <a:defRPr/>
            </a:lvl4pPr>
            <a:lvl5pPr marL="952462" indent="-190492">
              <a:spcBef>
                <a:spcPts val="500"/>
              </a:spcBef>
              <a:buFont typeface="Arial" pitchFamily="34" charset="0"/>
              <a:buChar char="–"/>
              <a:defRPr/>
            </a:lvl5pPr>
            <a:lvl6pPr marL="1142954" indent="-190492">
              <a:spcBef>
                <a:spcPts val="500"/>
              </a:spcBef>
              <a:buFont typeface="Arial" pitchFamily="34" charset="0"/>
              <a:buChar char="–"/>
              <a:defRPr baseline="0"/>
            </a:lvl6pPr>
            <a:lvl7pPr marL="1333447" indent="-190492">
              <a:spcBef>
                <a:spcPts val="500"/>
              </a:spcBef>
              <a:buFont typeface="Arial" pitchFamily="34" charset="0"/>
              <a:buChar char="–"/>
              <a:defRPr baseline="0"/>
            </a:lvl7pPr>
            <a:lvl8pPr marL="1523939" indent="-190492">
              <a:spcBef>
                <a:spcPts val="500"/>
              </a:spcBef>
              <a:buFont typeface="Arial" pitchFamily="34" charset="0"/>
              <a:buChar char="–"/>
              <a:defRPr baseline="0"/>
            </a:lvl8pPr>
            <a:lvl9pPr marL="1714431" indent="-190492">
              <a:spcBef>
                <a:spcPts val="500"/>
              </a:spcBef>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312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373592" y="0"/>
            <a:ext cx="468702"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
        <p:nvSpPr>
          <p:cNvPr id="2" name="Title Placeholder 1"/>
          <p:cNvSpPr>
            <a:spLocks noGrp="1"/>
          </p:cNvSpPr>
          <p:nvPr userDrawn="1">
            <p:ph type="title"/>
          </p:nvPr>
        </p:nvSpPr>
        <p:spPr>
          <a:xfrm>
            <a:off x="571500" y="533136"/>
            <a:ext cx="11049000" cy="11813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571500" y="1714500"/>
            <a:ext cx="9334500" cy="4267729"/>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1"/>
          <a:stretch>
            <a:fillRect/>
          </a:stretch>
        </p:blipFill>
        <p:spPr bwMode="black">
          <a:xfrm>
            <a:off x="454025" y="6424377"/>
            <a:ext cx="1706880" cy="484802"/>
          </a:xfrm>
          <a:prstGeom prst="rect">
            <a:avLst/>
          </a:prstGeom>
        </p:spPr>
      </p:pic>
      <p:sp>
        <p:nvSpPr>
          <p:cNvPr id="60" name="Text Box 115"/>
          <p:cNvSpPr txBox="1">
            <a:spLocks noChangeArrowheads="1"/>
          </p:cNvSpPr>
          <p:nvPr userDrawn="1"/>
        </p:nvSpPr>
        <p:spPr bwMode="auto">
          <a:xfrm>
            <a:off x="9911292" y="6553333"/>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ts val="0"/>
              </a:spcBef>
            </a:pPr>
            <a:fld id="{03C7D0F0-10D5-4191-B6F4-99306F468FEF}" type="datetime4">
              <a:rPr lang="en-US" sz="917" b="0" smtClean="0">
                <a:solidFill>
                  <a:schemeClr val="tx1"/>
                </a:solidFill>
              </a:rPr>
              <a:pPr algn="r" defTabSz="683921">
                <a:spcBef>
                  <a:spcPts val="0"/>
                </a:spcBef>
              </a:pPr>
              <a:t>May 12, 2023</a:t>
            </a:fld>
            <a:endParaRPr lang="en-US" sz="917" b="0" dirty="0">
              <a:solidFill>
                <a:schemeClr val="tx1"/>
              </a:solidFill>
            </a:endParaRPr>
          </a:p>
        </p:txBody>
      </p:sp>
      <p:sp>
        <p:nvSpPr>
          <p:cNvPr id="61" name="Text Box 115"/>
          <p:cNvSpPr txBox="1">
            <a:spLocks noChangeArrowheads="1"/>
          </p:cNvSpPr>
          <p:nvPr userDrawn="1"/>
        </p:nvSpPr>
        <p:spPr bwMode="auto">
          <a:xfrm>
            <a:off x="11277600" y="6563615"/>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ts val="0"/>
              </a:spcBef>
            </a:pPr>
            <a:fld id="{18E29826-F105-4F77-B977-03F4A4723A21}" type="slidenum">
              <a:rPr lang="en-US" sz="917" b="1" smtClean="0">
                <a:solidFill>
                  <a:schemeClr val="tx1"/>
                </a:solidFill>
              </a:rPr>
              <a:pPr algn="r" defTabSz="683921">
                <a:spcBef>
                  <a:spcPts val="0"/>
                </a:spcBef>
              </a:pPr>
              <a:t>‹#›</a:t>
            </a:fld>
            <a:endParaRPr lang="en-US" sz="917" b="1" dirty="0">
              <a:solidFill>
                <a:schemeClr val="tx1"/>
              </a:solidFill>
            </a:endParaRPr>
          </a:p>
        </p:txBody>
      </p:sp>
      <p:sp>
        <p:nvSpPr>
          <p:cNvPr id="62" name="Footer Placeholder 4"/>
          <p:cNvSpPr txBox="1">
            <a:spLocks/>
          </p:cNvSpPr>
          <p:nvPr userDrawn="1"/>
        </p:nvSpPr>
        <p:spPr>
          <a:xfrm>
            <a:off x="4000500" y="6553335"/>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a:t>DXC Proprietary and Confidential</a:t>
            </a:r>
          </a:p>
        </p:txBody>
      </p:sp>
    </p:spTree>
    <p:extLst>
      <p:ext uri="{BB962C8B-B14F-4D97-AF65-F5344CB8AC3E}">
        <p14:creationId xmlns:p14="http://schemas.microsoft.com/office/powerpoint/2010/main" val="46045801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9151" rtl="0" eaLnBrk="1" latinLnBrk="0" hangingPunct="1">
        <a:lnSpc>
          <a:spcPct val="85000"/>
        </a:lnSpc>
        <a:spcBef>
          <a:spcPct val="0"/>
        </a:spcBef>
        <a:buNone/>
        <a:defRPr sz="3333" b="1" kern="1200">
          <a:solidFill>
            <a:schemeClr val="tx1"/>
          </a:solidFill>
          <a:latin typeface="+mj-lt"/>
          <a:ea typeface="+mj-ea"/>
          <a:cs typeface="+mj-cs"/>
        </a:defRPr>
      </a:lvl1pPr>
    </p:titleStyle>
    <p:bodyStyle>
      <a:lvl1pPr marL="0" indent="0" algn="l" defTabSz="1219151" rtl="0" eaLnBrk="1" latinLnBrk="0" hangingPunct="1">
        <a:spcBef>
          <a:spcPts val="1000"/>
        </a:spcBef>
        <a:buFontTx/>
        <a:buNone/>
        <a:defRPr sz="1667" b="1" kern="1200">
          <a:solidFill>
            <a:schemeClr val="tx1"/>
          </a:solidFill>
          <a:latin typeface="+mn-lt"/>
          <a:ea typeface="+mn-ea"/>
          <a:cs typeface="+mn-cs"/>
        </a:defRPr>
      </a:lvl1pPr>
      <a:lvl2pPr marL="0" indent="0" algn="l" defTabSz="1219151" rtl="0" eaLnBrk="1" latinLnBrk="0" hangingPunct="1">
        <a:spcBef>
          <a:spcPts val="1000"/>
        </a:spcBef>
        <a:buFontTx/>
        <a:buNone/>
        <a:defRPr sz="1667" kern="1200">
          <a:solidFill>
            <a:schemeClr val="tx1"/>
          </a:solidFill>
          <a:latin typeface="+mn-lt"/>
          <a:ea typeface="+mn-ea"/>
          <a:cs typeface="+mn-cs"/>
        </a:defRPr>
      </a:lvl2pPr>
      <a:lvl3pPr marL="190492" indent="-190492" algn="l" defTabSz="1219151" rtl="0" eaLnBrk="1" latinLnBrk="0" hangingPunct="1">
        <a:spcBef>
          <a:spcPts val="1000"/>
        </a:spcBef>
        <a:buFont typeface="Arial" pitchFamily="34" charset="0"/>
        <a:buChar char="•"/>
        <a:tabLst/>
        <a:defRPr sz="1667" kern="1200">
          <a:solidFill>
            <a:schemeClr val="tx1"/>
          </a:solidFill>
          <a:latin typeface="+mn-lt"/>
          <a:ea typeface="+mn-ea"/>
          <a:cs typeface="+mn-cs"/>
        </a:defRPr>
      </a:lvl3pPr>
      <a:lvl4pPr marL="380985"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4pPr>
      <a:lvl5pPr marL="571477"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5pPr>
      <a:lvl6pPr marL="761970" indent="-190492" algn="l" defTabSz="1219151" rtl="0" eaLnBrk="1" latinLnBrk="0" hangingPunct="1">
        <a:spcBef>
          <a:spcPts val="500"/>
        </a:spcBef>
        <a:buFont typeface="Arial" pitchFamily="34" charset="0"/>
        <a:buChar char="–"/>
        <a:defRPr sz="1667" kern="1200">
          <a:solidFill>
            <a:schemeClr val="tx1"/>
          </a:solidFill>
          <a:latin typeface="+mn-lt"/>
          <a:ea typeface="+mn-ea"/>
          <a:cs typeface="+mn-cs"/>
        </a:defRPr>
      </a:lvl6pPr>
      <a:lvl7pPr marL="952462"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7pPr>
      <a:lvl8pPr marL="1142954" indent="-190492" algn="l" defTabSz="1219151" rtl="0" eaLnBrk="1" latinLnBrk="0" hangingPunct="1">
        <a:spcBef>
          <a:spcPts val="500"/>
        </a:spcBef>
        <a:buFont typeface="Arial" pitchFamily="34" charset="0"/>
        <a:buChar char="–"/>
        <a:defRPr sz="1667" kern="1200" baseline="0">
          <a:solidFill>
            <a:schemeClr val="tx1"/>
          </a:solidFill>
          <a:latin typeface="+mn-lt"/>
          <a:ea typeface="+mn-ea"/>
          <a:cs typeface="+mn-cs"/>
        </a:defRPr>
      </a:lvl8pPr>
      <a:lvl9pPr marL="1333447" indent="-190492" algn="l" defTabSz="1219151" rtl="0" eaLnBrk="1" latinLnBrk="0" hangingPunct="1">
        <a:spcBef>
          <a:spcPts val="500"/>
        </a:spcBef>
        <a:buFont typeface="Arial" pitchFamily="34" charset="0"/>
        <a:buChar char="–"/>
        <a:tabLst/>
        <a:defRPr sz="1667" kern="1200" baseline="0">
          <a:solidFill>
            <a:schemeClr val="tx1"/>
          </a:solidFill>
          <a:latin typeface="+mn-lt"/>
          <a:ea typeface="+mn-ea"/>
          <a:cs typeface="+mn-cs"/>
        </a:defRPr>
      </a:lvl9pPr>
    </p:bodyStyle>
    <p:otherStyle>
      <a:defPPr>
        <a:defRPr lang="en-US"/>
      </a:defPPr>
      <a:lvl1pPr marL="0" algn="l" defTabSz="1219151" rtl="0" eaLnBrk="1" latinLnBrk="0" hangingPunct="1">
        <a:defRPr sz="1500" kern="1200">
          <a:solidFill>
            <a:schemeClr val="tx1"/>
          </a:solidFill>
          <a:latin typeface="+mn-lt"/>
          <a:ea typeface="+mn-ea"/>
          <a:cs typeface="+mn-cs"/>
        </a:defRPr>
      </a:lvl1pPr>
      <a:lvl2pPr marL="609576" algn="l" defTabSz="1219151" rtl="0" eaLnBrk="1" latinLnBrk="0" hangingPunct="1">
        <a:defRPr sz="1500" kern="1200">
          <a:solidFill>
            <a:schemeClr val="tx1"/>
          </a:solidFill>
          <a:latin typeface="+mn-lt"/>
          <a:ea typeface="+mn-ea"/>
          <a:cs typeface="+mn-cs"/>
        </a:defRPr>
      </a:lvl2pPr>
      <a:lvl3pPr marL="1219151" algn="l" defTabSz="1219151" rtl="0" eaLnBrk="1" latinLnBrk="0" hangingPunct="1">
        <a:defRPr sz="1500" kern="1200">
          <a:solidFill>
            <a:schemeClr val="tx1"/>
          </a:solidFill>
          <a:latin typeface="+mn-lt"/>
          <a:ea typeface="+mn-ea"/>
          <a:cs typeface="+mn-cs"/>
        </a:defRPr>
      </a:lvl3pPr>
      <a:lvl4pPr marL="1828727" algn="l" defTabSz="1219151" rtl="0" eaLnBrk="1" latinLnBrk="0" hangingPunct="1">
        <a:defRPr sz="1500" kern="1200">
          <a:solidFill>
            <a:schemeClr val="tx1"/>
          </a:solidFill>
          <a:latin typeface="+mn-lt"/>
          <a:ea typeface="+mn-ea"/>
          <a:cs typeface="+mn-cs"/>
        </a:defRPr>
      </a:lvl4pPr>
      <a:lvl5pPr marL="2438302" algn="l" defTabSz="1219151" rtl="0" eaLnBrk="1" latinLnBrk="0" hangingPunct="1">
        <a:defRPr sz="1500" kern="1200">
          <a:solidFill>
            <a:schemeClr val="tx1"/>
          </a:solidFill>
          <a:latin typeface="+mn-lt"/>
          <a:ea typeface="+mn-ea"/>
          <a:cs typeface="+mn-cs"/>
        </a:defRPr>
      </a:lvl5pPr>
      <a:lvl6pPr marL="3047878" algn="l" defTabSz="1219151" rtl="0" eaLnBrk="1" latinLnBrk="0" hangingPunct="1">
        <a:defRPr sz="1500" kern="1200">
          <a:solidFill>
            <a:schemeClr val="tx1"/>
          </a:solidFill>
          <a:latin typeface="+mn-lt"/>
          <a:ea typeface="+mn-ea"/>
          <a:cs typeface="+mn-cs"/>
        </a:defRPr>
      </a:lvl6pPr>
      <a:lvl7pPr marL="3657454" algn="l" defTabSz="1219151" rtl="0" eaLnBrk="1" latinLnBrk="0" hangingPunct="1">
        <a:defRPr sz="1500" kern="1200">
          <a:solidFill>
            <a:schemeClr val="tx1"/>
          </a:solidFill>
          <a:latin typeface="+mn-lt"/>
          <a:ea typeface="+mn-ea"/>
          <a:cs typeface="+mn-cs"/>
        </a:defRPr>
      </a:lvl7pPr>
      <a:lvl8pPr marL="4267029" algn="l" defTabSz="1219151" rtl="0" eaLnBrk="1" latinLnBrk="0" hangingPunct="1">
        <a:defRPr sz="1500" kern="1200">
          <a:solidFill>
            <a:schemeClr val="tx1"/>
          </a:solidFill>
          <a:latin typeface="+mn-lt"/>
          <a:ea typeface="+mn-ea"/>
          <a:cs typeface="+mn-cs"/>
        </a:defRPr>
      </a:lvl8pPr>
      <a:lvl9pPr marL="4876605" algn="l" defTabSz="1219151" rtl="0" eaLnBrk="1" latinLnBrk="0" hangingPunct="1">
        <a:defRPr sz="15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p15:clr>
            <a:srgbClr val="F26B43"/>
          </p15:clr>
        </p15:guide>
        <p15:guide id="2" pos="4608">
          <p15:clr>
            <a:srgbClr val="F26B43"/>
          </p15:clr>
        </p15:guide>
        <p15:guide id="3" pos="432">
          <p15:clr>
            <a:srgbClr val="F26B43"/>
          </p15:clr>
        </p15:guide>
        <p15:guide id="4" pos="3024">
          <p15:clr>
            <a:srgbClr val="F26B43"/>
          </p15:clr>
        </p15:guide>
        <p15:guide id="5" pos="3312">
          <p15:clr>
            <a:srgbClr val="F26B43"/>
          </p15:clr>
        </p15:guide>
        <p15:guide id="6" pos="4464">
          <p15:clr>
            <a:srgbClr val="F26B43"/>
          </p15:clr>
        </p15:guide>
        <p15:guide id="7" pos="4752">
          <p15:clr>
            <a:srgbClr val="F26B43"/>
          </p15:clr>
        </p15:guide>
        <p15:guide id="8" pos="5904">
          <p15:clr>
            <a:srgbClr val="F26B43"/>
          </p15:clr>
        </p15:guide>
        <p15:guide id="9" pos="6192">
          <p15:clr>
            <a:srgbClr val="F26B43"/>
          </p15:clr>
        </p15:guide>
        <p15:guide id="10" pos="7488">
          <p15:clr>
            <a:srgbClr val="F26B43"/>
          </p15:clr>
        </p15:guide>
        <p15:guide id="11" pos="8784">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74179" y="2002421"/>
            <a:ext cx="8762700" cy="1597306"/>
          </a:xfrm>
        </p:spPr>
        <p:txBody>
          <a:bodyPr/>
          <a:lstStyle/>
          <a:p>
            <a:r>
              <a:rPr lang="en-US" sz="6000" dirty="0"/>
              <a:t>Vertica Studio</a:t>
            </a:r>
            <a:br>
              <a:rPr lang="en-US" sz="6000" dirty="0"/>
            </a:br>
            <a:r>
              <a:rPr lang="en-US" sz="6000" dirty="0"/>
              <a:t>Magnify your efficiency</a:t>
            </a:r>
          </a:p>
        </p:txBody>
      </p:sp>
      <p:sp>
        <p:nvSpPr>
          <p:cNvPr id="3" name="Subtitle 4"/>
          <p:cNvSpPr>
            <a:spLocks noGrp="1"/>
          </p:cNvSpPr>
          <p:nvPr>
            <p:ph type="subTitle" idx="1"/>
          </p:nvPr>
        </p:nvSpPr>
        <p:spPr>
          <a:xfrm>
            <a:off x="274179" y="3902983"/>
            <a:ext cx="10058400" cy="914400"/>
          </a:xfrm>
        </p:spPr>
        <p:txBody>
          <a:bodyPr/>
          <a:lstStyle/>
          <a:p>
            <a:r>
              <a:rPr lang="en-US" dirty="0"/>
              <a:t>Shaik Abdul Wahab</a:t>
            </a:r>
          </a:p>
        </p:txBody>
      </p:sp>
    </p:spTree>
    <p:extLst>
      <p:ext uri="{BB962C8B-B14F-4D97-AF65-F5344CB8AC3E}">
        <p14:creationId xmlns:p14="http://schemas.microsoft.com/office/powerpoint/2010/main" val="153385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571499" y="1059874"/>
            <a:ext cx="10577945" cy="5185062"/>
          </a:xfrm>
          <a:prstGeom prst="rect">
            <a:avLst/>
          </a:prstGeom>
        </p:spPr>
        <p:txBody>
          <a:bodyPr/>
          <a:lstStyle>
            <a:lvl1pPr marL="0" indent="0" algn="l" defTabSz="1219151" rtl="0" eaLnBrk="1" latinLnBrk="0" hangingPunct="1">
              <a:spcBef>
                <a:spcPts val="1000"/>
              </a:spcBef>
              <a:buFontTx/>
              <a:buNone/>
              <a:defRPr sz="1667" b="1" kern="1200">
                <a:solidFill>
                  <a:schemeClr val="tx1"/>
                </a:solidFill>
                <a:latin typeface="+mn-lt"/>
                <a:ea typeface="+mn-ea"/>
                <a:cs typeface="+mn-cs"/>
              </a:defRPr>
            </a:lvl1pPr>
            <a:lvl2pPr marL="0" indent="0" algn="l" defTabSz="1219151" rtl="0" eaLnBrk="1" latinLnBrk="0" hangingPunct="1">
              <a:spcBef>
                <a:spcPts val="1000"/>
              </a:spcBef>
              <a:buFontTx/>
              <a:buNone/>
              <a:defRPr sz="1667" kern="1200">
                <a:solidFill>
                  <a:schemeClr val="tx1"/>
                </a:solidFill>
                <a:latin typeface="+mn-lt"/>
                <a:ea typeface="+mn-ea"/>
                <a:cs typeface="+mn-cs"/>
              </a:defRPr>
            </a:lvl2pPr>
            <a:lvl3pPr marL="190492" indent="-190492" algn="l" defTabSz="1219151" rtl="0" eaLnBrk="1" latinLnBrk="0" hangingPunct="1">
              <a:spcBef>
                <a:spcPts val="1000"/>
              </a:spcBef>
              <a:buFont typeface="Arial" pitchFamily="34" charset="0"/>
              <a:buChar char="•"/>
              <a:tabLst/>
              <a:defRPr sz="1667" kern="1200">
                <a:solidFill>
                  <a:schemeClr val="tx1"/>
                </a:solidFill>
                <a:latin typeface="+mn-lt"/>
                <a:ea typeface="+mn-ea"/>
                <a:cs typeface="+mn-cs"/>
              </a:defRPr>
            </a:lvl3pPr>
            <a:lvl4pPr marL="380985"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4pPr>
            <a:lvl5pPr marL="571477"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5pPr>
            <a:lvl6pPr marL="761970" indent="-190492" algn="l" defTabSz="1219151" rtl="0" eaLnBrk="1" latinLnBrk="0" hangingPunct="1">
              <a:spcBef>
                <a:spcPts val="500"/>
              </a:spcBef>
              <a:buFont typeface="Arial" pitchFamily="34" charset="0"/>
              <a:buChar char="–"/>
              <a:defRPr sz="1667" kern="1200">
                <a:solidFill>
                  <a:schemeClr val="tx1"/>
                </a:solidFill>
                <a:latin typeface="+mn-lt"/>
                <a:ea typeface="+mn-ea"/>
                <a:cs typeface="+mn-cs"/>
              </a:defRPr>
            </a:lvl6pPr>
            <a:lvl7pPr marL="952462"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7pPr>
            <a:lvl8pPr marL="1142954" indent="-190492" algn="l" defTabSz="1219151" rtl="0" eaLnBrk="1" latinLnBrk="0" hangingPunct="1">
              <a:spcBef>
                <a:spcPts val="500"/>
              </a:spcBef>
              <a:buFont typeface="Arial" pitchFamily="34" charset="0"/>
              <a:buChar char="–"/>
              <a:defRPr sz="1667" kern="1200" baseline="0">
                <a:solidFill>
                  <a:schemeClr val="tx1"/>
                </a:solidFill>
                <a:latin typeface="+mn-lt"/>
                <a:ea typeface="+mn-ea"/>
                <a:cs typeface="+mn-cs"/>
              </a:defRPr>
            </a:lvl8pPr>
            <a:lvl9pPr marL="1333447" indent="-190492" algn="l" defTabSz="1219151" rtl="0" eaLnBrk="1" latinLnBrk="0" hangingPunct="1">
              <a:spcBef>
                <a:spcPts val="500"/>
              </a:spcBef>
              <a:buFont typeface="Arial" pitchFamily="34" charset="0"/>
              <a:buChar char="–"/>
              <a:tabLst/>
              <a:defRPr sz="1667" kern="1200" baseline="0">
                <a:solidFill>
                  <a:schemeClr val="tx1"/>
                </a:solidFill>
                <a:latin typeface="+mn-lt"/>
                <a:ea typeface="+mn-ea"/>
                <a:cs typeface="+mn-cs"/>
              </a:defRPr>
            </a:lvl9pPr>
          </a:lstStyle>
          <a:p>
            <a:pPr marL="342900" indent="-342900" fontAlgn="base">
              <a:buFont typeface="Wingdings" panose="05000000000000000000" pitchFamily="2" charset="2"/>
              <a:buChar char="ü"/>
            </a:pPr>
            <a:r>
              <a:rPr lang="en-US" sz="1800" b="0" dirty="0"/>
              <a:t>Create and Drop Schemas</a:t>
            </a:r>
          </a:p>
          <a:p>
            <a:pPr marL="342900" indent="-342900" fontAlgn="base">
              <a:buFont typeface="Wingdings" panose="05000000000000000000" pitchFamily="2" charset="2"/>
              <a:buChar char="ü"/>
            </a:pPr>
            <a:r>
              <a:rPr lang="en-US" sz="1800" b="0" dirty="0"/>
              <a:t>Create, Alter and Drop Users</a:t>
            </a:r>
          </a:p>
          <a:p>
            <a:pPr marL="342900" indent="-342900" fontAlgn="base">
              <a:buFont typeface="Wingdings" panose="05000000000000000000" pitchFamily="2" charset="2"/>
              <a:buChar char="ü"/>
            </a:pPr>
            <a:r>
              <a:rPr lang="en-US" sz="1800" b="0" dirty="0"/>
              <a:t>Create, Alter and Drop Resource Pools</a:t>
            </a:r>
          </a:p>
          <a:p>
            <a:pPr marL="342900" indent="-342900" fontAlgn="base">
              <a:buFont typeface="Wingdings" panose="05000000000000000000" pitchFamily="2" charset="2"/>
              <a:buChar char="ü"/>
            </a:pPr>
            <a:r>
              <a:rPr lang="en-US" sz="1800" b="0" dirty="0"/>
              <a:t>Export Objects definition and Export Table definition</a:t>
            </a:r>
          </a:p>
          <a:p>
            <a:pPr marL="342900" indent="-342900" fontAlgn="base">
              <a:buFont typeface="Wingdings" panose="05000000000000000000" pitchFamily="2" charset="2"/>
              <a:buChar char="ü"/>
            </a:pPr>
            <a:r>
              <a:rPr lang="en-US" sz="1800" b="0" dirty="0"/>
              <a:t>Close Session and Interrupt Statement</a:t>
            </a:r>
          </a:p>
          <a:p>
            <a:pPr marL="342900" indent="-342900" fontAlgn="base">
              <a:buFont typeface="Wingdings" panose="05000000000000000000" pitchFamily="2" charset="2"/>
              <a:buChar char="ü"/>
            </a:pPr>
            <a:r>
              <a:rPr lang="en-US" sz="1800" b="0" dirty="0"/>
              <a:t>1 to 1 View Generation</a:t>
            </a:r>
          </a:p>
          <a:p>
            <a:pPr marL="342900" indent="-342900" fontAlgn="base">
              <a:buFont typeface="Wingdings" panose="05000000000000000000" pitchFamily="2" charset="2"/>
              <a:buChar char="ü"/>
            </a:pPr>
            <a:r>
              <a:rPr lang="en-US" sz="1800" b="0" dirty="0"/>
              <a:t>Analyze and Drop Statistics</a:t>
            </a:r>
          </a:p>
          <a:p>
            <a:pPr marL="342900" indent="-342900" fontAlgn="base">
              <a:buFont typeface="Wingdings" panose="05000000000000000000" pitchFamily="2" charset="2"/>
              <a:buChar char="ü"/>
            </a:pPr>
            <a:r>
              <a:rPr lang="en-US" sz="1800" b="0" dirty="0"/>
              <a:t>Refresh Projections in foreground</a:t>
            </a:r>
          </a:p>
          <a:p>
            <a:pPr marL="342900" indent="-342900" fontAlgn="base">
              <a:lnSpc>
                <a:spcPct val="100000"/>
              </a:lnSpc>
              <a:buFont typeface="Wingdings" panose="05000000000000000000" pitchFamily="2" charset="2"/>
              <a:buChar char="ü"/>
            </a:pPr>
            <a:r>
              <a:rPr lang="en-US" sz="1800" b="0" dirty="0"/>
              <a:t>Create, Alter, Drop Roles and Assign/Revoke Role to Users</a:t>
            </a:r>
          </a:p>
          <a:p>
            <a:pPr marL="342900" indent="-342900" fontAlgn="base">
              <a:lnSpc>
                <a:spcPct val="100000"/>
              </a:lnSpc>
              <a:buFont typeface="Wingdings" panose="05000000000000000000" pitchFamily="2" charset="2"/>
              <a:buChar char="ü"/>
            </a:pPr>
            <a:r>
              <a:rPr lang="en-US" sz="1800" b="0" dirty="0"/>
              <a:t>Grant and Revoke Access Rights</a:t>
            </a:r>
          </a:p>
          <a:p>
            <a:pPr marL="342900" indent="-342900" fontAlgn="base">
              <a:lnSpc>
                <a:spcPct val="100000"/>
              </a:lnSpc>
              <a:buFont typeface="Wingdings" panose="05000000000000000000" pitchFamily="2" charset="2"/>
              <a:buChar char="ü"/>
            </a:pPr>
            <a:r>
              <a:rPr lang="en-US" sz="1800" b="0" dirty="0"/>
              <a:t>Create and Drop Read/DML/DDL Roles and assign respective Access Rights to Role</a:t>
            </a:r>
          </a:p>
          <a:p>
            <a:pPr marL="342900" indent="-342900" fontAlgn="base">
              <a:lnSpc>
                <a:spcPct val="100000"/>
              </a:lnSpc>
              <a:buFont typeface="Wingdings" panose="05000000000000000000" pitchFamily="2" charset="2"/>
              <a:buChar char="ü"/>
            </a:pPr>
            <a:r>
              <a:rPr lang="en-US" sz="1800" b="0" dirty="0"/>
              <a:t>Export Result set</a:t>
            </a:r>
          </a:p>
        </p:txBody>
      </p:sp>
      <p:sp>
        <p:nvSpPr>
          <p:cNvPr id="5" name="Title 5"/>
          <p:cNvSpPr>
            <a:spLocks noGrp="1"/>
          </p:cNvSpPr>
          <p:nvPr>
            <p:ph type="title"/>
          </p:nvPr>
        </p:nvSpPr>
        <p:spPr>
          <a:xfrm>
            <a:off x="0" y="-1"/>
            <a:ext cx="12191999" cy="663153"/>
          </a:xfrm>
        </p:spPr>
        <p:txBody>
          <a:bodyPr anchor="ctr" anchorCtr="0">
            <a:normAutofit/>
          </a:bodyPr>
          <a:lstStyle/>
          <a:p>
            <a:pPr algn="ctr"/>
            <a:r>
              <a:rPr lang="en-US" dirty="0"/>
              <a:t>Vertica Studio - Functions</a:t>
            </a:r>
          </a:p>
        </p:txBody>
      </p:sp>
    </p:spTree>
    <p:extLst>
      <p:ext uri="{BB962C8B-B14F-4D97-AF65-F5344CB8AC3E}">
        <p14:creationId xmlns:p14="http://schemas.microsoft.com/office/powerpoint/2010/main" val="136339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571500" y="1059874"/>
            <a:ext cx="9334500" cy="5049378"/>
          </a:xfrm>
          <a:prstGeom prst="rect">
            <a:avLst/>
          </a:prstGeom>
        </p:spPr>
        <p:txBody>
          <a:bodyPr/>
          <a:lstStyle>
            <a:lvl1pPr marL="0" indent="0" algn="l" defTabSz="1219151" rtl="0" eaLnBrk="1" latinLnBrk="0" hangingPunct="1">
              <a:spcBef>
                <a:spcPts val="1000"/>
              </a:spcBef>
              <a:buFontTx/>
              <a:buNone/>
              <a:defRPr sz="1667" b="1" kern="1200">
                <a:solidFill>
                  <a:schemeClr val="tx1"/>
                </a:solidFill>
                <a:latin typeface="+mn-lt"/>
                <a:ea typeface="+mn-ea"/>
                <a:cs typeface="+mn-cs"/>
              </a:defRPr>
            </a:lvl1pPr>
            <a:lvl2pPr marL="0" indent="0" algn="l" defTabSz="1219151" rtl="0" eaLnBrk="1" latinLnBrk="0" hangingPunct="1">
              <a:spcBef>
                <a:spcPts val="1000"/>
              </a:spcBef>
              <a:buFontTx/>
              <a:buNone/>
              <a:defRPr sz="1667" kern="1200">
                <a:solidFill>
                  <a:schemeClr val="tx1"/>
                </a:solidFill>
                <a:latin typeface="+mn-lt"/>
                <a:ea typeface="+mn-ea"/>
                <a:cs typeface="+mn-cs"/>
              </a:defRPr>
            </a:lvl2pPr>
            <a:lvl3pPr marL="190492" indent="-190492" algn="l" defTabSz="1219151" rtl="0" eaLnBrk="1" latinLnBrk="0" hangingPunct="1">
              <a:spcBef>
                <a:spcPts val="1000"/>
              </a:spcBef>
              <a:buFont typeface="Arial" pitchFamily="34" charset="0"/>
              <a:buChar char="•"/>
              <a:tabLst/>
              <a:defRPr sz="1667" kern="1200">
                <a:solidFill>
                  <a:schemeClr val="tx1"/>
                </a:solidFill>
                <a:latin typeface="+mn-lt"/>
                <a:ea typeface="+mn-ea"/>
                <a:cs typeface="+mn-cs"/>
              </a:defRPr>
            </a:lvl3pPr>
            <a:lvl4pPr marL="380985"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4pPr>
            <a:lvl5pPr marL="571477"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5pPr>
            <a:lvl6pPr marL="761970" indent="-190492" algn="l" defTabSz="1219151" rtl="0" eaLnBrk="1" latinLnBrk="0" hangingPunct="1">
              <a:spcBef>
                <a:spcPts val="500"/>
              </a:spcBef>
              <a:buFont typeface="Arial" pitchFamily="34" charset="0"/>
              <a:buChar char="–"/>
              <a:defRPr sz="1667" kern="1200">
                <a:solidFill>
                  <a:schemeClr val="tx1"/>
                </a:solidFill>
                <a:latin typeface="+mn-lt"/>
                <a:ea typeface="+mn-ea"/>
                <a:cs typeface="+mn-cs"/>
              </a:defRPr>
            </a:lvl6pPr>
            <a:lvl7pPr marL="952462"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7pPr>
            <a:lvl8pPr marL="1142954" indent="-190492" algn="l" defTabSz="1219151" rtl="0" eaLnBrk="1" latinLnBrk="0" hangingPunct="1">
              <a:spcBef>
                <a:spcPts val="500"/>
              </a:spcBef>
              <a:buFont typeface="Arial" pitchFamily="34" charset="0"/>
              <a:buChar char="–"/>
              <a:defRPr sz="1667" kern="1200" baseline="0">
                <a:solidFill>
                  <a:schemeClr val="tx1"/>
                </a:solidFill>
                <a:latin typeface="+mn-lt"/>
                <a:ea typeface="+mn-ea"/>
                <a:cs typeface="+mn-cs"/>
              </a:defRPr>
            </a:lvl8pPr>
            <a:lvl9pPr marL="1333447" indent="-190492" algn="l" defTabSz="1219151" rtl="0" eaLnBrk="1" latinLnBrk="0" hangingPunct="1">
              <a:spcBef>
                <a:spcPts val="500"/>
              </a:spcBef>
              <a:buFont typeface="Arial" pitchFamily="34" charset="0"/>
              <a:buChar char="–"/>
              <a:tabLst/>
              <a:defRPr sz="1667" kern="1200" baseline="0">
                <a:solidFill>
                  <a:schemeClr val="tx1"/>
                </a:solidFill>
                <a:latin typeface="+mn-lt"/>
                <a:ea typeface="+mn-ea"/>
                <a:cs typeface="+mn-cs"/>
              </a:defRPr>
            </a:lvl9pPr>
          </a:lstStyle>
          <a:p>
            <a:pPr marL="285750" indent="-285750" fontAlgn="base">
              <a:lnSpc>
                <a:spcPct val="100000"/>
              </a:lnSpc>
              <a:buFont typeface="Wingdings" panose="05000000000000000000" pitchFamily="2" charset="2"/>
              <a:buChar char="ü"/>
            </a:pPr>
            <a:r>
              <a:rPr lang="en-US" sz="1800" b="0" dirty="0"/>
              <a:t>Run an SQL query</a:t>
            </a:r>
          </a:p>
          <a:p>
            <a:pPr marL="285750" indent="-285750" fontAlgn="base">
              <a:lnSpc>
                <a:spcPct val="100000"/>
              </a:lnSpc>
              <a:buFont typeface="Wingdings" panose="05000000000000000000" pitchFamily="2" charset="2"/>
              <a:buChar char="ü"/>
            </a:pPr>
            <a:r>
              <a:rPr lang="en-US" sz="1800" b="0" dirty="0"/>
              <a:t>Generate Long Running Queries and Close the Selected Sessions</a:t>
            </a:r>
          </a:p>
          <a:p>
            <a:pPr marL="285750" indent="-285750" fontAlgn="base">
              <a:lnSpc>
                <a:spcPct val="100000"/>
              </a:lnSpc>
              <a:buFont typeface="Wingdings" panose="05000000000000000000" pitchFamily="2" charset="2"/>
              <a:buChar char="ü"/>
            </a:pPr>
            <a:r>
              <a:rPr lang="en-US" sz="1800" b="0" dirty="0"/>
              <a:t>Generate Resource Consuming Queries and Close the Selected Sessions</a:t>
            </a:r>
          </a:p>
          <a:p>
            <a:pPr marL="285750" indent="-285750" fontAlgn="base">
              <a:lnSpc>
                <a:spcPct val="100000"/>
              </a:lnSpc>
              <a:buFont typeface="Wingdings" panose="05000000000000000000" pitchFamily="2" charset="2"/>
              <a:buChar char="ü"/>
            </a:pPr>
            <a:r>
              <a:rPr lang="en-US" sz="1800" b="0" dirty="0"/>
              <a:t>Create Backup Empty and Populated tables with multiple approaches</a:t>
            </a:r>
          </a:p>
          <a:p>
            <a:pPr marL="285750" indent="-285750" fontAlgn="base">
              <a:lnSpc>
                <a:spcPct val="100000"/>
              </a:lnSpc>
              <a:buFont typeface="Wingdings" panose="05000000000000000000" pitchFamily="2" charset="2"/>
              <a:buChar char="ü"/>
            </a:pPr>
            <a:r>
              <a:rPr lang="en-US" sz="1800" b="0" dirty="0"/>
              <a:t>Set and Get the Configuration Parameter Values</a:t>
            </a:r>
          </a:p>
          <a:p>
            <a:pPr marL="285750" indent="-285750" fontAlgn="base">
              <a:lnSpc>
                <a:spcPct val="100000"/>
              </a:lnSpc>
              <a:buFont typeface="Wingdings" panose="05000000000000000000" pitchFamily="2" charset="2"/>
              <a:buChar char="ü"/>
            </a:pPr>
            <a:r>
              <a:rPr lang="en-US" sz="1800" b="0" dirty="0"/>
              <a:t>Close All Sessions</a:t>
            </a:r>
          </a:p>
          <a:p>
            <a:pPr marL="285750" indent="-285750" fontAlgn="base">
              <a:lnSpc>
                <a:spcPct val="100000"/>
              </a:lnSpc>
              <a:buFont typeface="Wingdings" panose="05000000000000000000" pitchFamily="2" charset="2"/>
              <a:buChar char="ü"/>
            </a:pPr>
            <a:r>
              <a:rPr lang="en-US" sz="1800" b="0" dirty="0"/>
              <a:t>Run MAKE_AHM_NOW</a:t>
            </a:r>
          </a:p>
          <a:p>
            <a:pPr marL="285750" indent="-285750" fontAlgn="base">
              <a:lnSpc>
                <a:spcPct val="100000"/>
              </a:lnSpc>
              <a:buFont typeface="Wingdings" panose="05000000000000000000" pitchFamily="2" charset="2"/>
              <a:buChar char="ü"/>
            </a:pPr>
            <a:r>
              <a:rPr lang="en-US" sz="1800" b="0" dirty="0"/>
              <a:t>Run START_REFRESH &amp; CANCEL_REFRESH which runs on background.</a:t>
            </a:r>
          </a:p>
          <a:p>
            <a:pPr marL="285750" indent="-285750" fontAlgn="base">
              <a:lnSpc>
                <a:spcPct val="100000"/>
              </a:lnSpc>
              <a:buFont typeface="Wingdings" panose="05000000000000000000" pitchFamily="2" charset="2"/>
              <a:buChar char="ü"/>
            </a:pPr>
            <a:r>
              <a:rPr lang="en-US" sz="1800" b="0" dirty="0"/>
              <a:t>Run DO_TM_TASK</a:t>
            </a:r>
          </a:p>
          <a:p>
            <a:pPr marL="285750" indent="-285750" fontAlgn="base">
              <a:lnSpc>
                <a:spcPct val="100000"/>
              </a:lnSpc>
              <a:buFont typeface="Wingdings" panose="05000000000000000000" pitchFamily="2" charset="2"/>
              <a:buChar char="ü"/>
            </a:pPr>
            <a:r>
              <a:rPr lang="en-US" sz="1800" b="0" dirty="0"/>
              <a:t>Generate Epoch Report which gives AHM Epoch/Current Epoch/Last Good Epoch</a:t>
            </a:r>
          </a:p>
          <a:p>
            <a:pPr marL="285750" indent="-285750" fontAlgn="base">
              <a:buFont typeface="Arial" panose="020B0604020202020204" pitchFamily="34" charset="0"/>
              <a:buChar char="•"/>
            </a:pPr>
            <a:endParaRPr lang="en-US" sz="1800" b="0" dirty="0"/>
          </a:p>
        </p:txBody>
      </p:sp>
      <p:sp>
        <p:nvSpPr>
          <p:cNvPr id="5" name="Title 5"/>
          <p:cNvSpPr>
            <a:spLocks noGrp="1"/>
          </p:cNvSpPr>
          <p:nvPr>
            <p:ph type="title"/>
          </p:nvPr>
        </p:nvSpPr>
        <p:spPr>
          <a:xfrm>
            <a:off x="0" y="-1"/>
            <a:ext cx="12191999" cy="663153"/>
          </a:xfrm>
        </p:spPr>
        <p:txBody>
          <a:bodyPr anchor="ctr" anchorCtr="0">
            <a:normAutofit/>
          </a:bodyPr>
          <a:lstStyle/>
          <a:p>
            <a:pPr algn="ctr"/>
            <a:r>
              <a:rPr lang="en-US" dirty="0"/>
              <a:t>Vertica Studio - Functions – Cont.</a:t>
            </a:r>
          </a:p>
        </p:txBody>
      </p:sp>
    </p:spTree>
    <p:extLst>
      <p:ext uri="{BB962C8B-B14F-4D97-AF65-F5344CB8AC3E}">
        <p14:creationId xmlns:p14="http://schemas.microsoft.com/office/powerpoint/2010/main" val="213600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p:cNvSpPr>
          <p:nvPr/>
        </p:nvSpPr>
        <p:spPr>
          <a:xfrm>
            <a:off x="0" y="0"/>
            <a:ext cx="12192000" cy="6858000"/>
          </a:xfrm>
          <a:prstGeom prst="rect">
            <a:avLst/>
          </a:prstGeom>
        </p:spPr>
        <p:txBody>
          <a:bodyPr vert="horz" lIns="365760" tIns="0" rIns="0" bIns="0" rtlCol="0" anchor="ctr" anchorCtr="0">
            <a:normAutofit/>
          </a:bodyPr>
          <a:lstStyle>
            <a:lvl1pPr marL="0" indent="0" algn="l" defTabSz="1219151" rtl="0" eaLnBrk="1" latinLnBrk="0" hangingPunct="1">
              <a:lnSpc>
                <a:spcPct val="85000"/>
              </a:lnSpc>
              <a:spcBef>
                <a:spcPts val="0"/>
              </a:spcBef>
              <a:buFontTx/>
              <a:buNone/>
              <a:defRPr sz="5000" b="1" kern="1200">
                <a:solidFill>
                  <a:schemeClr val="bg1"/>
                </a:solidFill>
                <a:latin typeface="+mn-lt"/>
                <a:ea typeface="+mn-ea"/>
                <a:cs typeface="+mn-cs"/>
              </a:defRPr>
            </a:lvl1pPr>
            <a:lvl2pPr marL="0" indent="0" algn="l" defTabSz="1219151" rtl="0" eaLnBrk="1" latinLnBrk="0" hangingPunct="1">
              <a:spcBef>
                <a:spcPts val="750"/>
              </a:spcBef>
              <a:buFontTx/>
              <a:buNone/>
              <a:defRPr sz="1667" kern="1200">
                <a:solidFill>
                  <a:schemeClr val="bg1"/>
                </a:solidFill>
                <a:latin typeface="+mn-lt"/>
                <a:ea typeface="+mn-ea"/>
                <a:cs typeface="+mn-cs"/>
              </a:defRPr>
            </a:lvl2pPr>
            <a:lvl3pPr marL="0" indent="0" algn="l" defTabSz="1219151" rtl="0" eaLnBrk="1" latinLnBrk="0" hangingPunct="1">
              <a:spcBef>
                <a:spcPts val="750"/>
              </a:spcBef>
              <a:buFontTx/>
              <a:buNone/>
              <a:tabLst/>
              <a:defRPr sz="1667" kern="1200">
                <a:solidFill>
                  <a:schemeClr val="bg1"/>
                </a:solidFill>
                <a:latin typeface="+mn-lt"/>
                <a:ea typeface="+mn-ea"/>
                <a:cs typeface="+mn-cs"/>
              </a:defRPr>
            </a:lvl3pPr>
            <a:lvl4pPr marL="0" indent="0" algn="l" defTabSz="1219151" rtl="0" eaLnBrk="1" latinLnBrk="0" hangingPunct="1">
              <a:spcBef>
                <a:spcPts val="750"/>
              </a:spcBef>
              <a:buFontTx/>
              <a:buNone/>
              <a:tabLst/>
              <a:defRPr sz="1667" kern="1200">
                <a:solidFill>
                  <a:schemeClr val="bg1"/>
                </a:solidFill>
                <a:latin typeface="+mn-lt"/>
                <a:ea typeface="+mn-ea"/>
                <a:cs typeface="+mn-cs"/>
              </a:defRPr>
            </a:lvl4pPr>
            <a:lvl5pPr marL="0" indent="0" algn="l" defTabSz="1219151" rtl="0" eaLnBrk="1" latinLnBrk="0" hangingPunct="1">
              <a:spcBef>
                <a:spcPts val="750"/>
              </a:spcBef>
              <a:buFontTx/>
              <a:buNone/>
              <a:tabLst/>
              <a:defRPr sz="1667" kern="1200">
                <a:solidFill>
                  <a:schemeClr val="bg1"/>
                </a:solidFill>
                <a:latin typeface="+mn-lt"/>
                <a:ea typeface="+mn-ea"/>
                <a:cs typeface="+mn-cs"/>
              </a:defRPr>
            </a:lvl5pPr>
            <a:lvl6pPr marL="0" indent="0" algn="l" defTabSz="1219151" rtl="0" eaLnBrk="1" latinLnBrk="0" hangingPunct="1">
              <a:spcBef>
                <a:spcPts val="750"/>
              </a:spcBef>
              <a:buFontTx/>
              <a:buNone/>
              <a:defRPr sz="1667" kern="1200" baseline="0">
                <a:solidFill>
                  <a:schemeClr val="bg1"/>
                </a:solidFill>
                <a:latin typeface="+mn-lt"/>
                <a:ea typeface="+mn-ea"/>
                <a:cs typeface="+mn-cs"/>
              </a:defRPr>
            </a:lvl6pPr>
            <a:lvl7pPr marL="0" indent="0" algn="l" defTabSz="1219151" rtl="0" eaLnBrk="1" latinLnBrk="0" hangingPunct="1">
              <a:spcBef>
                <a:spcPts val="750"/>
              </a:spcBef>
              <a:buFontTx/>
              <a:buNone/>
              <a:tabLst/>
              <a:defRPr sz="1667" kern="1200" baseline="0">
                <a:solidFill>
                  <a:schemeClr val="bg1"/>
                </a:solidFill>
                <a:latin typeface="+mn-lt"/>
                <a:ea typeface="+mn-ea"/>
                <a:cs typeface="+mn-cs"/>
              </a:defRPr>
            </a:lvl7pPr>
            <a:lvl8pPr marL="0" indent="0" algn="l" defTabSz="1219151" rtl="0" eaLnBrk="1" latinLnBrk="0" hangingPunct="1">
              <a:spcBef>
                <a:spcPts val="750"/>
              </a:spcBef>
              <a:buFontTx/>
              <a:buNone/>
              <a:defRPr sz="1667" kern="1200" baseline="0">
                <a:solidFill>
                  <a:schemeClr val="bg1"/>
                </a:solidFill>
                <a:latin typeface="+mn-lt"/>
                <a:ea typeface="+mn-ea"/>
                <a:cs typeface="+mn-cs"/>
              </a:defRPr>
            </a:lvl8pPr>
            <a:lvl9pPr marL="0" indent="0" algn="l" defTabSz="1219151" rtl="0" eaLnBrk="1" latinLnBrk="0" hangingPunct="1">
              <a:spcBef>
                <a:spcPts val="750"/>
              </a:spcBef>
              <a:buFontTx/>
              <a:buNone/>
              <a:tabLst/>
              <a:defRPr sz="1667" kern="1200" baseline="0">
                <a:solidFill>
                  <a:schemeClr val="bg1"/>
                </a:solidFill>
                <a:latin typeface="+mn-lt"/>
                <a:ea typeface="+mn-ea"/>
                <a:cs typeface="+mn-cs"/>
              </a:defRPr>
            </a:lvl9pPr>
          </a:lstStyle>
          <a:p>
            <a:r>
              <a:rPr lang="en-US" dirty="0"/>
              <a:t>Vertica Studio - Demo</a:t>
            </a:r>
          </a:p>
        </p:txBody>
      </p:sp>
    </p:spTree>
    <p:extLst>
      <p:ext uri="{BB962C8B-B14F-4D97-AF65-F5344CB8AC3E}">
        <p14:creationId xmlns:p14="http://schemas.microsoft.com/office/powerpoint/2010/main" val="4204870514"/>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0" y="0"/>
            <a:ext cx="12192000" cy="6858000"/>
          </a:xfrm>
          <a:prstGeom prst="rect">
            <a:avLst/>
          </a:prstGeom>
        </p:spPr>
        <p:txBody>
          <a:bodyPr vert="horz" lIns="365760" tIns="0" rIns="0" bIns="0" rtlCol="0" anchor="ctr" anchorCtr="0">
            <a:normAutofit/>
          </a:bodyPr>
          <a:lstStyle>
            <a:lvl1pPr marL="0" indent="0" algn="l" defTabSz="1219151" rtl="0" eaLnBrk="1" latinLnBrk="0" hangingPunct="1">
              <a:lnSpc>
                <a:spcPct val="85000"/>
              </a:lnSpc>
              <a:spcBef>
                <a:spcPts val="0"/>
              </a:spcBef>
              <a:buFontTx/>
              <a:buNone/>
              <a:defRPr sz="5000" b="1" kern="1200">
                <a:solidFill>
                  <a:schemeClr val="bg1"/>
                </a:solidFill>
                <a:latin typeface="+mn-lt"/>
                <a:ea typeface="+mn-ea"/>
                <a:cs typeface="+mn-cs"/>
              </a:defRPr>
            </a:lvl1pPr>
            <a:lvl2pPr marL="0" indent="0" algn="l" defTabSz="1219151" rtl="0" eaLnBrk="1" latinLnBrk="0" hangingPunct="1">
              <a:spcBef>
                <a:spcPts val="750"/>
              </a:spcBef>
              <a:buFontTx/>
              <a:buNone/>
              <a:defRPr sz="1667" kern="1200">
                <a:solidFill>
                  <a:schemeClr val="bg1"/>
                </a:solidFill>
                <a:latin typeface="+mn-lt"/>
                <a:ea typeface="+mn-ea"/>
                <a:cs typeface="+mn-cs"/>
              </a:defRPr>
            </a:lvl2pPr>
            <a:lvl3pPr marL="0" indent="0" algn="l" defTabSz="1219151" rtl="0" eaLnBrk="1" latinLnBrk="0" hangingPunct="1">
              <a:spcBef>
                <a:spcPts val="750"/>
              </a:spcBef>
              <a:buFontTx/>
              <a:buNone/>
              <a:tabLst/>
              <a:defRPr sz="1667" kern="1200">
                <a:solidFill>
                  <a:schemeClr val="bg1"/>
                </a:solidFill>
                <a:latin typeface="+mn-lt"/>
                <a:ea typeface="+mn-ea"/>
                <a:cs typeface="+mn-cs"/>
              </a:defRPr>
            </a:lvl3pPr>
            <a:lvl4pPr marL="0" indent="0" algn="l" defTabSz="1219151" rtl="0" eaLnBrk="1" latinLnBrk="0" hangingPunct="1">
              <a:spcBef>
                <a:spcPts val="750"/>
              </a:spcBef>
              <a:buFontTx/>
              <a:buNone/>
              <a:tabLst/>
              <a:defRPr sz="1667" kern="1200">
                <a:solidFill>
                  <a:schemeClr val="bg1"/>
                </a:solidFill>
                <a:latin typeface="+mn-lt"/>
                <a:ea typeface="+mn-ea"/>
                <a:cs typeface="+mn-cs"/>
              </a:defRPr>
            </a:lvl4pPr>
            <a:lvl5pPr marL="0" indent="0" algn="l" defTabSz="1219151" rtl="0" eaLnBrk="1" latinLnBrk="0" hangingPunct="1">
              <a:spcBef>
                <a:spcPts val="750"/>
              </a:spcBef>
              <a:buFontTx/>
              <a:buNone/>
              <a:tabLst/>
              <a:defRPr sz="1667" kern="1200">
                <a:solidFill>
                  <a:schemeClr val="bg1"/>
                </a:solidFill>
                <a:latin typeface="+mn-lt"/>
                <a:ea typeface="+mn-ea"/>
                <a:cs typeface="+mn-cs"/>
              </a:defRPr>
            </a:lvl5pPr>
            <a:lvl6pPr marL="0" indent="0" algn="l" defTabSz="1219151" rtl="0" eaLnBrk="1" latinLnBrk="0" hangingPunct="1">
              <a:spcBef>
                <a:spcPts val="750"/>
              </a:spcBef>
              <a:buFontTx/>
              <a:buNone/>
              <a:defRPr sz="1667" kern="1200" baseline="0">
                <a:solidFill>
                  <a:schemeClr val="bg1"/>
                </a:solidFill>
                <a:latin typeface="+mn-lt"/>
                <a:ea typeface="+mn-ea"/>
                <a:cs typeface="+mn-cs"/>
              </a:defRPr>
            </a:lvl6pPr>
            <a:lvl7pPr marL="0" indent="0" algn="l" defTabSz="1219151" rtl="0" eaLnBrk="1" latinLnBrk="0" hangingPunct="1">
              <a:spcBef>
                <a:spcPts val="750"/>
              </a:spcBef>
              <a:buFontTx/>
              <a:buNone/>
              <a:tabLst/>
              <a:defRPr sz="1667" kern="1200" baseline="0">
                <a:solidFill>
                  <a:schemeClr val="bg1"/>
                </a:solidFill>
                <a:latin typeface="+mn-lt"/>
                <a:ea typeface="+mn-ea"/>
                <a:cs typeface="+mn-cs"/>
              </a:defRPr>
            </a:lvl7pPr>
            <a:lvl8pPr marL="0" indent="0" algn="l" defTabSz="1219151" rtl="0" eaLnBrk="1" latinLnBrk="0" hangingPunct="1">
              <a:spcBef>
                <a:spcPts val="750"/>
              </a:spcBef>
              <a:buFontTx/>
              <a:buNone/>
              <a:defRPr sz="1667" kern="1200" baseline="0">
                <a:solidFill>
                  <a:schemeClr val="bg1"/>
                </a:solidFill>
                <a:latin typeface="+mn-lt"/>
                <a:ea typeface="+mn-ea"/>
                <a:cs typeface="+mn-cs"/>
              </a:defRPr>
            </a:lvl8pPr>
            <a:lvl9pPr marL="0" indent="0" algn="l" defTabSz="1219151" rtl="0" eaLnBrk="1" latinLnBrk="0" hangingPunct="1">
              <a:spcBef>
                <a:spcPts val="750"/>
              </a:spcBef>
              <a:buFontTx/>
              <a:buNone/>
              <a:tabLst/>
              <a:defRPr sz="1667" kern="1200" baseline="0">
                <a:solidFill>
                  <a:schemeClr val="bg1"/>
                </a:solidFill>
                <a:latin typeface="+mn-lt"/>
                <a:ea typeface="+mn-ea"/>
                <a:cs typeface="+mn-cs"/>
              </a:defRPr>
            </a:lvl9pPr>
          </a:lstStyle>
          <a:p>
            <a:r>
              <a:rPr lang="en-US" sz="3600" dirty="0"/>
              <a:t>Contact me at</a:t>
            </a:r>
            <a:endParaRPr lang="en-US" sz="2400" dirty="0"/>
          </a:p>
          <a:p>
            <a:endParaRPr lang="en-US" sz="2400" u="sng" dirty="0"/>
          </a:p>
          <a:p>
            <a:r>
              <a:rPr lang="en-US" sz="2400" u="sng" dirty="0"/>
              <a:t>shaik-abdul.wahab@dxc.com</a:t>
            </a:r>
          </a:p>
        </p:txBody>
      </p:sp>
    </p:spTree>
    <p:extLst>
      <p:ext uri="{BB962C8B-B14F-4D97-AF65-F5344CB8AC3E}">
        <p14:creationId xmlns:p14="http://schemas.microsoft.com/office/powerpoint/2010/main" val="206681334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4497" y="4757196"/>
            <a:ext cx="11281632" cy="1028230"/>
          </a:xfrm>
          <a:prstGeom prst="rect">
            <a:avLst/>
          </a:prstGeom>
        </p:spPr>
        <p:txBody>
          <a:bodyPr wrap="square">
            <a:spAutoFit/>
          </a:bodyPr>
          <a:lstStyle/>
          <a:p>
            <a:r>
              <a:rPr lang="en-US" sz="1250" b="1" dirty="0">
                <a:solidFill>
                  <a:schemeClr val="bg1"/>
                </a:solidFill>
                <a:ea typeface="Calibri" panose="020F0502020204030204" pitchFamily="34" charset="0"/>
              </a:rPr>
              <a:t>About DXC Technology</a:t>
            </a:r>
          </a:p>
          <a:p>
            <a:r>
              <a:rPr lang="en-US" sz="1208" dirty="0">
                <a:solidFill>
                  <a:schemeClr val="bg1"/>
                </a:solidFill>
                <a:ea typeface="Calibri" panose="020F0502020204030204" pitchFamily="34" charset="0"/>
              </a:rPr>
              <a:t>DXC Technology (DXC: NYSE) is the world’s leading independent, end-to-end IT services company, helping clients harness the power of innovation to thrive on change. Created by the merger of CSC and the Enterprise Services business of Hewlett Packard Enterprise, DXC Technology serves nearly 6,000 private and public sector clients across 70 countries. The company’s technology independence, global talent and extensive partner network combine to deliver powerful </a:t>
            </a:r>
            <a:br>
              <a:rPr lang="en-US" sz="1208" dirty="0">
                <a:solidFill>
                  <a:schemeClr val="bg1"/>
                </a:solidFill>
                <a:ea typeface="Calibri" panose="020F0502020204030204" pitchFamily="34" charset="0"/>
              </a:rPr>
            </a:br>
            <a:r>
              <a:rPr lang="en-US" sz="1208" dirty="0">
                <a:solidFill>
                  <a:schemeClr val="bg1"/>
                </a:solidFill>
                <a:ea typeface="Calibri" panose="020F0502020204030204" pitchFamily="34" charset="0"/>
              </a:rPr>
              <a:t>next-generation IT services and solutions. DXC Technology is recognized among the best corporate citizens globally. For more information, visit </a:t>
            </a:r>
            <a:r>
              <a:rPr lang="en-US" sz="1208" u="sng" dirty="0">
                <a:solidFill>
                  <a:schemeClr val="bg1"/>
                </a:solidFill>
                <a:ea typeface="Calibri" panose="020F0502020204030204" pitchFamily="34" charset="0"/>
              </a:rPr>
              <a:t>www.dxc.com</a:t>
            </a:r>
            <a:r>
              <a:rPr lang="en-US" sz="1208" dirty="0">
                <a:solidFill>
                  <a:schemeClr val="bg1"/>
                </a:solidFill>
                <a:ea typeface="Calibri" panose="020F0502020204030204" pitchFamily="34" charset="0"/>
              </a:rPr>
              <a:t>.</a:t>
            </a:r>
          </a:p>
        </p:txBody>
      </p:sp>
      <p:sp>
        <p:nvSpPr>
          <p:cNvPr id="6" name="Text Placeholder 1"/>
          <p:cNvSpPr txBox="1">
            <a:spLocks/>
          </p:cNvSpPr>
          <p:nvPr/>
        </p:nvSpPr>
        <p:spPr>
          <a:xfrm>
            <a:off x="0" y="0"/>
            <a:ext cx="12192000" cy="6858000"/>
          </a:xfrm>
          <a:prstGeom prst="rect">
            <a:avLst/>
          </a:prstGeom>
        </p:spPr>
        <p:txBody>
          <a:bodyPr vert="horz" lIns="365760" tIns="0" rIns="0" bIns="0" rtlCol="0" anchor="ctr" anchorCtr="0">
            <a:normAutofit/>
          </a:bodyPr>
          <a:lstStyle>
            <a:lvl1pPr marL="0" indent="0" algn="l" defTabSz="1219151" rtl="0" eaLnBrk="1" latinLnBrk="0" hangingPunct="1">
              <a:lnSpc>
                <a:spcPct val="85000"/>
              </a:lnSpc>
              <a:spcBef>
                <a:spcPts val="0"/>
              </a:spcBef>
              <a:buFontTx/>
              <a:buNone/>
              <a:defRPr sz="5000" b="1" kern="1200">
                <a:solidFill>
                  <a:schemeClr val="bg1"/>
                </a:solidFill>
                <a:latin typeface="+mn-lt"/>
                <a:ea typeface="+mn-ea"/>
                <a:cs typeface="+mn-cs"/>
              </a:defRPr>
            </a:lvl1pPr>
            <a:lvl2pPr marL="0" indent="0" algn="l" defTabSz="1219151" rtl="0" eaLnBrk="1" latinLnBrk="0" hangingPunct="1">
              <a:spcBef>
                <a:spcPts val="750"/>
              </a:spcBef>
              <a:buFontTx/>
              <a:buNone/>
              <a:defRPr sz="1667" kern="1200">
                <a:solidFill>
                  <a:schemeClr val="bg1"/>
                </a:solidFill>
                <a:latin typeface="+mn-lt"/>
                <a:ea typeface="+mn-ea"/>
                <a:cs typeface="+mn-cs"/>
              </a:defRPr>
            </a:lvl2pPr>
            <a:lvl3pPr marL="0" indent="0" algn="l" defTabSz="1219151" rtl="0" eaLnBrk="1" latinLnBrk="0" hangingPunct="1">
              <a:spcBef>
                <a:spcPts val="750"/>
              </a:spcBef>
              <a:buFontTx/>
              <a:buNone/>
              <a:tabLst/>
              <a:defRPr sz="1667" kern="1200">
                <a:solidFill>
                  <a:schemeClr val="bg1"/>
                </a:solidFill>
                <a:latin typeface="+mn-lt"/>
                <a:ea typeface="+mn-ea"/>
                <a:cs typeface="+mn-cs"/>
              </a:defRPr>
            </a:lvl3pPr>
            <a:lvl4pPr marL="0" indent="0" algn="l" defTabSz="1219151" rtl="0" eaLnBrk="1" latinLnBrk="0" hangingPunct="1">
              <a:spcBef>
                <a:spcPts val="750"/>
              </a:spcBef>
              <a:buFontTx/>
              <a:buNone/>
              <a:tabLst/>
              <a:defRPr sz="1667" kern="1200">
                <a:solidFill>
                  <a:schemeClr val="bg1"/>
                </a:solidFill>
                <a:latin typeface="+mn-lt"/>
                <a:ea typeface="+mn-ea"/>
                <a:cs typeface="+mn-cs"/>
              </a:defRPr>
            </a:lvl4pPr>
            <a:lvl5pPr marL="0" indent="0" algn="l" defTabSz="1219151" rtl="0" eaLnBrk="1" latinLnBrk="0" hangingPunct="1">
              <a:spcBef>
                <a:spcPts val="750"/>
              </a:spcBef>
              <a:buFontTx/>
              <a:buNone/>
              <a:tabLst/>
              <a:defRPr sz="1667" kern="1200">
                <a:solidFill>
                  <a:schemeClr val="bg1"/>
                </a:solidFill>
                <a:latin typeface="+mn-lt"/>
                <a:ea typeface="+mn-ea"/>
                <a:cs typeface="+mn-cs"/>
              </a:defRPr>
            </a:lvl5pPr>
            <a:lvl6pPr marL="0" indent="0" algn="l" defTabSz="1219151" rtl="0" eaLnBrk="1" latinLnBrk="0" hangingPunct="1">
              <a:spcBef>
                <a:spcPts val="750"/>
              </a:spcBef>
              <a:buFontTx/>
              <a:buNone/>
              <a:defRPr sz="1667" kern="1200" baseline="0">
                <a:solidFill>
                  <a:schemeClr val="bg1"/>
                </a:solidFill>
                <a:latin typeface="+mn-lt"/>
                <a:ea typeface="+mn-ea"/>
                <a:cs typeface="+mn-cs"/>
              </a:defRPr>
            </a:lvl6pPr>
            <a:lvl7pPr marL="0" indent="0" algn="l" defTabSz="1219151" rtl="0" eaLnBrk="1" latinLnBrk="0" hangingPunct="1">
              <a:spcBef>
                <a:spcPts val="750"/>
              </a:spcBef>
              <a:buFontTx/>
              <a:buNone/>
              <a:tabLst/>
              <a:defRPr sz="1667" kern="1200" baseline="0">
                <a:solidFill>
                  <a:schemeClr val="bg1"/>
                </a:solidFill>
                <a:latin typeface="+mn-lt"/>
                <a:ea typeface="+mn-ea"/>
                <a:cs typeface="+mn-cs"/>
              </a:defRPr>
            </a:lvl7pPr>
            <a:lvl8pPr marL="0" indent="0" algn="l" defTabSz="1219151" rtl="0" eaLnBrk="1" latinLnBrk="0" hangingPunct="1">
              <a:spcBef>
                <a:spcPts val="750"/>
              </a:spcBef>
              <a:buFontTx/>
              <a:buNone/>
              <a:defRPr sz="1667" kern="1200" baseline="0">
                <a:solidFill>
                  <a:schemeClr val="bg1"/>
                </a:solidFill>
                <a:latin typeface="+mn-lt"/>
                <a:ea typeface="+mn-ea"/>
                <a:cs typeface="+mn-cs"/>
              </a:defRPr>
            </a:lvl8pPr>
            <a:lvl9pPr marL="0" indent="0" algn="l" defTabSz="1219151" rtl="0" eaLnBrk="1" latinLnBrk="0" hangingPunct="1">
              <a:spcBef>
                <a:spcPts val="750"/>
              </a:spcBef>
              <a:buFontTx/>
              <a:buNone/>
              <a:tabLst/>
              <a:defRPr sz="1667" kern="1200" baseline="0">
                <a:solidFill>
                  <a:schemeClr val="bg1"/>
                </a:solidFill>
                <a:latin typeface="+mn-lt"/>
                <a:ea typeface="+mn-ea"/>
                <a:cs typeface="+mn-cs"/>
              </a:defRPr>
            </a:lvl9pPr>
          </a:lstStyle>
          <a:p>
            <a:r>
              <a:rPr lang="en-US" dirty="0"/>
              <a:t>Thank you</a:t>
            </a:r>
          </a:p>
        </p:txBody>
      </p:sp>
    </p:spTree>
    <p:extLst>
      <p:ext uri="{BB962C8B-B14F-4D97-AF65-F5344CB8AC3E}">
        <p14:creationId xmlns:p14="http://schemas.microsoft.com/office/powerpoint/2010/main" val="198120578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919930925"/>
              </p:ext>
            </p:extLst>
          </p:nvPr>
        </p:nvGraphicFramePr>
        <p:xfrm>
          <a:off x="2032000" y="63864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Freeform 109"/>
          <p:cNvSpPr>
            <a:spLocks noChangeAspect="1" noEditPoints="1"/>
          </p:cNvSpPr>
          <p:nvPr/>
        </p:nvSpPr>
        <p:spPr bwMode="auto">
          <a:xfrm>
            <a:off x="2877948" y="2316306"/>
            <a:ext cx="560831" cy="560831"/>
          </a:xfrm>
          <a:custGeom>
            <a:avLst/>
            <a:gdLst>
              <a:gd name="T0" fmla="*/ 768 w 1152"/>
              <a:gd name="T1" fmla="*/ 576 h 1152"/>
              <a:gd name="T2" fmla="*/ 480 w 1152"/>
              <a:gd name="T3" fmla="*/ 768 h 1152"/>
              <a:gd name="T4" fmla="*/ 480 w 1152"/>
              <a:gd name="T5" fmla="*/ 384 h 1152"/>
              <a:gd name="T6" fmla="*/ 768 w 1152"/>
              <a:gd name="T7" fmla="*/ 576 h 1152"/>
              <a:gd name="T8" fmla="*/ 1046 w 1152"/>
              <a:gd name="T9" fmla="*/ 672 h 1152"/>
              <a:gd name="T10" fmla="*/ 976 w 1152"/>
              <a:gd name="T11" fmla="*/ 841 h 1152"/>
              <a:gd name="T12" fmla="*/ 1051 w 1152"/>
              <a:gd name="T13" fmla="*/ 915 h 1152"/>
              <a:gd name="T14" fmla="*/ 915 w 1152"/>
              <a:gd name="T15" fmla="*/ 1051 h 1152"/>
              <a:gd name="T16" fmla="*/ 841 w 1152"/>
              <a:gd name="T17" fmla="*/ 976 h 1152"/>
              <a:gd name="T18" fmla="*/ 672 w 1152"/>
              <a:gd name="T19" fmla="*/ 1046 h 1152"/>
              <a:gd name="T20" fmla="*/ 672 w 1152"/>
              <a:gd name="T21" fmla="*/ 1152 h 1152"/>
              <a:gd name="T22" fmla="*/ 480 w 1152"/>
              <a:gd name="T23" fmla="*/ 1152 h 1152"/>
              <a:gd name="T24" fmla="*/ 480 w 1152"/>
              <a:gd name="T25" fmla="*/ 1046 h 1152"/>
              <a:gd name="T26" fmla="*/ 311 w 1152"/>
              <a:gd name="T27" fmla="*/ 976 h 1152"/>
              <a:gd name="T28" fmla="*/ 237 w 1152"/>
              <a:gd name="T29" fmla="*/ 1051 h 1152"/>
              <a:gd name="T30" fmla="*/ 101 w 1152"/>
              <a:gd name="T31" fmla="*/ 915 h 1152"/>
              <a:gd name="T32" fmla="*/ 176 w 1152"/>
              <a:gd name="T33" fmla="*/ 841 h 1152"/>
              <a:gd name="T34" fmla="*/ 106 w 1152"/>
              <a:gd name="T35" fmla="*/ 672 h 1152"/>
              <a:gd name="T36" fmla="*/ 0 w 1152"/>
              <a:gd name="T37" fmla="*/ 672 h 1152"/>
              <a:gd name="T38" fmla="*/ 0 w 1152"/>
              <a:gd name="T39" fmla="*/ 480 h 1152"/>
              <a:gd name="T40" fmla="*/ 106 w 1152"/>
              <a:gd name="T41" fmla="*/ 480 h 1152"/>
              <a:gd name="T42" fmla="*/ 176 w 1152"/>
              <a:gd name="T43" fmla="*/ 311 h 1152"/>
              <a:gd name="T44" fmla="*/ 101 w 1152"/>
              <a:gd name="T45" fmla="*/ 237 h 1152"/>
              <a:gd name="T46" fmla="*/ 237 w 1152"/>
              <a:gd name="T47" fmla="*/ 101 h 1152"/>
              <a:gd name="T48" fmla="*/ 311 w 1152"/>
              <a:gd name="T49" fmla="*/ 176 h 1152"/>
              <a:gd name="T50" fmla="*/ 480 w 1152"/>
              <a:gd name="T51" fmla="*/ 106 h 1152"/>
              <a:gd name="T52" fmla="*/ 480 w 1152"/>
              <a:gd name="T53" fmla="*/ 0 h 1152"/>
              <a:gd name="T54" fmla="*/ 672 w 1152"/>
              <a:gd name="T55" fmla="*/ 0 h 1152"/>
              <a:gd name="T56" fmla="*/ 672 w 1152"/>
              <a:gd name="T57" fmla="*/ 106 h 1152"/>
              <a:gd name="T58" fmla="*/ 841 w 1152"/>
              <a:gd name="T59" fmla="*/ 176 h 1152"/>
              <a:gd name="T60" fmla="*/ 915 w 1152"/>
              <a:gd name="T61" fmla="*/ 101 h 1152"/>
              <a:gd name="T62" fmla="*/ 1051 w 1152"/>
              <a:gd name="T63" fmla="*/ 237 h 1152"/>
              <a:gd name="T64" fmla="*/ 976 w 1152"/>
              <a:gd name="T65" fmla="*/ 311 h 1152"/>
              <a:gd name="T66" fmla="*/ 1046 w 1152"/>
              <a:gd name="T67" fmla="*/ 480 h 1152"/>
              <a:gd name="T68" fmla="*/ 1152 w 1152"/>
              <a:gd name="T69" fmla="*/ 480 h 1152"/>
              <a:gd name="T70" fmla="*/ 1152 w 1152"/>
              <a:gd name="T71" fmla="*/ 672 h 1152"/>
              <a:gd name="T72" fmla="*/ 1046 w 1152"/>
              <a:gd name="T73" fmla="*/ 672 h 1152"/>
              <a:gd name="T74" fmla="*/ 576 w 1152"/>
              <a:gd name="T75" fmla="*/ 864 h 1152"/>
              <a:gd name="T76" fmla="*/ 864 w 1152"/>
              <a:gd name="T77" fmla="*/ 576 h 1152"/>
              <a:gd name="T78" fmla="*/ 576 w 1152"/>
              <a:gd name="T79" fmla="*/ 288 h 1152"/>
              <a:gd name="T80" fmla="*/ 288 w 1152"/>
              <a:gd name="T81" fmla="*/ 576 h 1152"/>
              <a:gd name="T82" fmla="*/ 576 w 1152"/>
              <a:gd name="T83" fmla="*/ 86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52" h="1152">
                <a:moveTo>
                  <a:pt x="768" y="576"/>
                </a:moveTo>
                <a:cubicBezTo>
                  <a:pt x="480" y="768"/>
                  <a:pt x="480" y="768"/>
                  <a:pt x="480" y="768"/>
                </a:cubicBezTo>
                <a:cubicBezTo>
                  <a:pt x="480" y="384"/>
                  <a:pt x="480" y="384"/>
                  <a:pt x="480" y="384"/>
                </a:cubicBezTo>
                <a:lnTo>
                  <a:pt x="768" y="576"/>
                </a:lnTo>
                <a:close/>
                <a:moveTo>
                  <a:pt x="1046" y="672"/>
                </a:moveTo>
                <a:cubicBezTo>
                  <a:pt x="1034" y="733"/>
                  <a:pt x="1010" y="790"/>
                  <a:pt x="976" y="841"/>
                </a:cubicBezTo>
                <a:cubicBezTo>
                  <a:pt x="1051" y="915"/>
                  <a:pt x="1051" y="915"/>
                  <a:pt x="1051" y="915"/>
                </a:cubicBezTo>
                <a:cubicBezTo>
                  <a:pt x="915" y="1051"/>
                  <a:pt x="915" y="1051"/>
                  <a:pt x="915" y="1051"/>
                </a:cubicBezTo>
                <a:cubicBezTo>
                  <a:pt x="841" y="976"/>
                  <a:pt x="841" y="976"/>
                  <a:pt x="841" y="976"/>
                </a:cubicBezTo>
                <a:cubicBezTo>
                  <a:pt x="790" y="1010"/>
                  <a:pt x="733" y="1034"/>
                  <a:pt x="672" y="1046"/>
                </a:cubicBezTo>
                <a:cubicBezTo>
                  <a:pt x="672" y="1152"/>
                  <a:pt x="672" y="1152"/>
                  <a:pt x="672" y="1152"/>
                </a:cubicBezTo>
                <a:cubicBezTo>
                  <a:pt x="480" y="1152"/>
                  <a:pt x="480" y="1152"/>
                  <a:pt x="480" y="1152"/>
                </a:cubicBezTo>
                <a:cubicBezTo>
                  <a:pt x="480" y="1046"/>
                  <a:pt x="480" y="1046"/>
                  <a:pt x="480" y="1046"/>
                </a:cubicBezTo>
                <a:cubicBezTo>
                  <a:pt x="419" y="1034"/>
                  <a:pt x="362" y="1010"/>
                  <a:pt x="311" y="976"/>
                </a:cubicBezTo>
                <a:cubicBezTo>
                  <a:pt x="237" y="1051"/>
                  <a:pt x="237" y="1051"/>
                  <a:pt x="237" y="1051"/>
                </a:cubicBezTo>
                <a:cubicBezTo>
                  <a:pt x="101" y="915"/>
                  <a:pt x="101" y="915"/>
                  <a:pt x="101" y="915"/>
                </a:cubicBezTo>
                <a:cubicBezTo>
                  <a:pt x="176" y="841"/>
                  <a:pt x="176" y="841"/>
                  <a:pt x="176" y="841"/>
                </a:cubicBezTo>
                <a:cubicBezTo>
                  <a:pt x="142" y="790"/>
                  <a:pt x="118" y="733"/>
                  <a:pt x="106" y="672"/>
                </a:cubicBezTo>
                <a:cubicBezTo>
                  <a:pt x="0" y="672"/>
                  <a:pt x="0" y="672"/>
                  <a:pt x="0" y="672"/>
                </a:cubicBezTo>
                <a:cubicBezTo>
                  <a:pt x="0" y="480"/>
                  <a:pt x="0" y="480"/>
                  <a:pt x="0" y="480"/>
                </a:cubicBezTo>
                <a:cubicBezTo>
                  <a:pt x="106" y="480"/>
                  <a:pt x="106" y="480"/>
                  <a:pt x="106" y="480"/>
                </a:cubicBezTo>
                <a:cubicBezTo>
                  <a:pt x="118" y="419"/>
                  <a:pt x="142" y="362"/>
                  <a:pt x="176" y="311"/>
                </a:cubicBezTo>
                <a:cubicBezTo>
                  <a:pt x="101" y="237"/>
                  <a:pt x="101" y="237"/>
                  <a:pt x="101" y="237"/>
                </a:cubicBezTo>
                <a:cubicBezTo>
                  <a:pt x="237" y="101"/>
                  <a:pt x="237" y="101"/>
                  <a:pt x="237" y="101"/>
                </a:cubicBezTo>
                <a:cubicBezTo>
                  <a:pt x="311" y="176"/>
                  <a:pt x="311" y="176"/>
                  <a:pt x="311" y="176"/>
                </a:cubicBezTo>
                <a:cubicBezTo>
                  <a:pt x="362" y="142"/>
                  <a:pt x="419" y="118"/>
                  <a:pt x="480" y="106"/>
                </a:cubicBezTo>
                <a:cubicBezTo>
                  <a:pt x="480" y="0"/>
                  <a:pt x="480" y="0"/>
                  <a:pt x="480" y="0"/>
                </a:cubicBezTo>
                <a:cubicBezTo>
                  <a:pt x="672" y="0"/>
                  <a:pt x="672" y="0"/>
                  <a:pt x="672" y="0"/>
                </a:cubicBezTo>
                <a:cubicBezTo>
                  <a:pt x="672" y="106"/>
                  <a:pt x="672" y="106"/>
                  <a:pt x="672" y="106"/>
                </a:cubicBezTo>
                <a:cubicBezTo>
                  <a:pt x="733" y="118"/>
                  <a:pt x="790" y="142"/>
                  <a:pt x="841" y="176"/>
                </a:cubicBezTo>
                <a:cubicBezTo>
                  <a:pt x="915" y="101"/>
                  <a:pt x="915" y="101"/>
                  <a:pt x="915" y="101"/>
                </a:cubicBezTo>
                <a:cubicBezTo>
                  <a:pt x="1051" y="237"/>
                  <a:pt x="1051" y="237"/>
                  <a:pt x="1051" y="237"/>
                </a:cubicBezTo>
                <a:cubicBezTo>
                  <a:pt x="976" y="311"/>
                  <a:pt x="976" y="311"/>
                  <a:pt x="976" y="311"/>
                </a:cubicBezTo>
                <a:cubicBezTo>
                  <a:pt x="1010" y="362"/>
                  <a:pt x="1034" y="419"/>
                  <a:pt x="1046" y="480"/>
                </a:cubicBezTo>
                <a:cubicBezTo>
                  <a:pt x="1152" y="480"/>
                  <a:pt x="1152" y="480"/>
                  <a:pt x="1152" y="480"/>
                </a:cubicBezTo>
                <a:cubicBezTo>
                  <a:pt x="1152" y="672"/>
                  <a:pt x="1152" y="672"/>
                  <a:pt x="1152" y="672"/>
                </a:cubicBezTo>
                <a:lnTo>
                  <a:pt x="1046" y="672"/>
                </a:lnTo>
                <a:close/>
                <a:moveTo>
                  <a:pt x="576" y="864"/>
                </a:moveTo>
                <a:cubicBezTo>
                  <a:pt x="735" y="864"/>
                  <a:pt x="864" y="735"/>
                  <a:pt x="864" y="576"/>
                </a:cubicBezTo>
                <a:cubicBezTo>
                  <a:pt x="864" y="417"/>
                  <a:pt x="735" y="288"/>
                  <a:pt x="576" y="288"/>
                </a:cubicBezTo>
                <a:cubicBezTo>
                  <a:pt x="417" y="288"/>
                  <a:pt x="288" y="417"/>
                  <a:pt x="288" y="576"/>
                </a:cubicBezTo>
                <a:cubicBezTo>
                  <a:pt x="288" y="735"/>
                  <a:pt x="417" y="864"/>
                  <a:pt x="576" y="8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6"/>
          <p:cNvSpPr>
            <a:spLocks noChangeAspect="1" noEditPoints="1"/>
          </p:cNvSpPr>
          <p:nvPr/>
        </p:nvSpPr>
        <p:spPr bwMode="auto">
          <a:xfrm>
            <a:off x="2178632" y="895727"/>
            <a:ext cx="596035" cy="596035"/>
          </a:xfrm>
          <a:custGeom>
            <a:avLst/>
            <a:gdLst>
              <a:gd name="T0" fmla="*/ 1819 w 2728"/>
              <a:gd name="T1" fmla="*/ 1819 h 2728"/>
              <a:gd name="T2" fmla="*/ 1819 w 2728"/>
              <a:gd name="T3" fmla="*/ 2728 h 2728"/>
              <a:gd name="T4" fmla="*/ 0 w 2728"/>
              <a:gd name="T5" fmla="*/ 2728 h 2728"/>
              <a:gd name="T6" fmla="*/ 0 w 2728"/>
              <a:gd name="T7" fmla="*/ 909 h 2728"/>
              <a:gd name="T8" fmla="*/ 909 w 2728"/>
              <a:gd name="T9" fmla="*/ 909 h 2728"/>
              <a:gd name="T10" fmla="*/ 909 w 2728"/>
              <a:gd name="T11" fmla="*/ 1364 h 2728"/>
              <a:gd name="T12" fmla="*/ 1364 w 2728"/>
              <a:gd name="T13" fmla="*/ 1364 h 2728"/>
              <a:gd name="T14" fmla="*/ 1364 w 2728"/>
              <a:gd name="T15" fmla="*/ 1819 h 2728"/>
              <a:gd name="T16" fmla="*/ 1819 w 2728"/>
              <a:gd name="T17" fmla="*/ 1819 h 2728"/>
              <a:gd name="T18" fmla="*/ 1819 w 2728"/>
              <a:gd name="T19" fmla="*/ 0 h 2728"/>
              <a:gd name="T20" fmla="*/ 1364 w 2728"/>
              <a:gd name="T21" fmla="*/ 0 h 2728"/>
              <a:gd name="T22" fmla="*/ 1364 w 2728"/>
              <a:gd name="T23" fmla="*/ 455 h 2728"/>
              <a:gd name="T24" fmla="*/ 1819 w 2728"/>
              <a:gd name="T25" fmla="*/ 455 h 2728"/>
              <a:gd name="T26" fmla="*/ 1819 w 2728"/>
              <a:gd name="T27" fmla="*/ 0 h 2728"/>
              <a:gd name="T28" fmla="*/ 1819 w 2728"/>
              <a:gd name="T29" fmla="*/ 909 h 2728"/>
              <a:gd name="T30" fmla="*/ 1364 w 2728"/>
              <a:gd name="T31" fmla="*/ 909 h 2728"/>
              <a:gd name="T32" fmla="*/ 1364 w 2728"/>
              <a:gd name="T33" fmla="*/ 1364 h 2728"/>
              <a:gd name="T34" fmla="*/ 1819 w 2728"/>
              <a:gd name="T35" fmla="*/ 1364 h 2728"/>
              <a:gd name="T36" fmla="*/ 1819 w 2728"/>
              <a:gd name="T37" fmla="*/ 909 h 2728"/>
              <a:gd name="T38" fmla="*/ 2273 w 2728"/>
              <a:gd name="T39" fmla="*/ 1364 h 2728"/>
              <a:gd name="T40" fmla="*/ 1819 w 2728"/>
              <a:gd name="T41" fmla="*/ 1364 h 2728"/>
              <a:gd name="T42" fmla="*/ 1819 w 2728"/>
              <a:gd name="T43" fmla="*/ 1819 h 2728"/>
              <a:gd name="T44" fmla="*/ 2273 w 2728"/>
              <a:gd name="T45" fmla="*/ 1819 h 2728"/>
              <a:gd name="T46" fmla="*/ 2273 w 2728"/>
              <a:gd name="T47" fmla="*/ 1364 h 2728"/>
              <a:gd name="T48" fmla="*/ 2728 w 2728"/>
              <a:gd name="T49" fmla="*/ 455 h 2728"/>
              <a:gd name="T50" fmla="*/ 2273 w 2728"/>
              <a:gd name="T51" fmla="*/ 455 h 2728"/>
              <a:gd name="T52" fmla="*/ 2273 w 2728"/>
              <a:gd name="T53" fmla="*/ 909 h 2728"/>
              <a:gd name="T54" fmla="*/ 2728 w 2728"/>
              <a:gd name="T55" fmla="*/ 909 h 2728"/>
              <a:gd name="T56" fmla="*/ 2728 w 2728"/>
              <a:gd name="T57" fmla="*/ 455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28" h="2728">
                <a:moveTo>
                  <a:pt x="1819" y="1819"/>
                </a:moveTo>
                <a:lnTo>
                  <a:pt x="1819" y="2728"/>
                </a:lnTo>
                <a:lnTo>
                  <a:pt x="0" y="2728"/>
                </a:lnTo>
                <a:lnTo>
                  <a:pt x="0" y="909"/>
                </a:lnTo>
                <a:lnTo>
                  <a:pt x="909" y="909"/>
                </a:lnTo>
                <a:lnTo>
                  <a:pt x="909" y="1364"/>
                </a:lnTo>
                <a:lnTo>
                  <a:pt x="1364" y="1364"/>
                </a:lnTo>
                <a:lnTo>
                  <a:pt x="1364" y="1819"/>
                </a:lnTo>
                <a:lnTo>
                  <a:pt x="1819" y="1819"/>
                </a:lnTo>
                <a:close/>
                <a:moveTo>
                  <a:pt x="1819" y="0"/>
                </a:moveTo>
                <a:lnTo>
                  <a:pt x="1364" y="0"/>
                </a:lnTo>
                <a:lnTo>
                  <a:pt x="1364" y="455"/>
                </a:lnTo>
                <a:lnTo>
                  <a:pt x="1819" y="455"/>
                </a:lnTo>
                <a:lnTo>
                  <a:pt x="1819" y="0"/>
                </a:lnTo>
                <a:close/>
                <a:moveTo>
                  <a:pt x="1819" y="909"/>
                </a:moveTo>
                <a:lnTo>
                  <a:pt x="1364" y="909"/>
                </a:lnTo>
                <a:lnTo>
                  <a:pt x="1364" y="1364"/>
                </a:lnTo>
                <a:lnTo>
                  <a:pt x="1819" y="1364"/>
                </a:lnTo>
                <a:lnTo>
                  <a:pt x="1819" y="909"/>
                </a:lnTo>
                <a:close/>
                <a:moveTo>
                  <a:pt x="2273" y="1364"/>
                </a:moveTo>
                <a:lnTo>
                  <a:pt x="1819" y="1364"/>
                </a:lnTo>
                <a:lnTo>
                  <a:pt x="1819" y="1819"/>
                </a:lnTo>
                <a:lnTo>
                  <a:pt x="2273" y="1819"/>
                </a:lnTo>
                <a:lnTo>
                  <a:pt x="2273" y="1364"/>
                </a:lnTo>
                <a:close/>
                <a:moveTo>
                  <a:pt x="2728" y="455"/>
                </a:moveTo>
                <a:lnTo>
                  <a:pt x="2273" y="455"/>
                </a:lnTo>
                <a:lnTo>
                  <a:pt x="2273" y="909"/>
                </a:lnTo>
                <a:lnTo>
                  <a:pt x="2728" y="909"/>
                </a:lnTo>
                <a:lnTo>
                  <a:pt x="2728" y="4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69"/>
          <p:cNvSpPr>
            <a:spLocks noChangeAspect="1" noEditPoints="1"/>
          </p:cNvSpPr>
          <p:nvPr/>
        </p:nvSpPr>
        <p:spPr bwMode="auto">
          <a:xfrm>
            <a:off x="3006678" y="3157097"/>
            <a:ext cx="432101" cy="432861"/>
          </a:xfrm>
          <a:custGeom>
            <a:avLst/>
            <a:gdLst>
              <a:gd name="T0" fmla="*/ 102 w 569"/>
              <a:gd name="T1" fmla="*/ 467 h 570"/>
              <a:gd name="T2" fmla="*/ 0 w 569"/>
              <a:gd name="T3" fmla="*/ 467 h 570"/>
              <a:gd name="T4" fmla="*/ 0 w 569"/>
              <a:gd name="T5" fmla="*/ 362 h 570"/>
              <a:gd name="T6" fmla="*/ 102 w 569"/>
              <a:gd name="T7" fmla="*/ 362 h 570"/>
              <a:gd name="T8" fmla="*/ 102 w 569"/>
              <a:gd name="T9" fmla="*/ 467 h 570"/>
              <a:gd name="T10" fmla="*/ 258 w 569"/>
              <a:gd name="T11" fmla="*/ 312 h 570"/>
              <a:gd name="T12" fmla="*/ 155 w 569"/>
              <a:gd name="T13" fmla="*/ 312 h 570"/>
              <a:gd name="T14" fmla="*/ 155 w 569"/>
              <a:gd name="T15" fmla="*/ 467 h 570"/>
              <a:gd name="T16" fmla="*/ 258 w 569"/>
              <a:gd name="T17" fmla="*/ 467 h 570"/>
              <a:gd name="T18" fmla="*/ 258 w 569"/>
              <a:gd name="T19" fmla="*/ 312 h 570"/>
              <a:gd name="T20" fmla="*/ 413 w 569"/>
              <a:gd name="T21" fmla="*/ 156 h 570"/>
              <a:gd name="T22" fmla="*/ 311 w 569"/>
              <a:gd name="T23" fmla="*/ 156 h 570"/>
              <a:gd name="T24" fmla="*/ 311 w 569"/>
              <a:gd name="T25" fmla="*/ 467 h 570"/>
              <a:gd name="T26" fmla="*/ 413 w 569"/>
              <a:gd name="T27" fmla="*/ 467 h 570"/>
              <a:gd name="T28" fmla="*/ 413 w 569"/>
              <a:gd name="T29" fmla="*/ 156 h 570"/>
              <a:gd name="T30" fmla="*/ 569 w 569"/>
              <a:gd name="T31" fmla="*/ 0 h 570"/>
              <a:gd name="T32" fmla="*/ 464 w 569"/>
              <a:gd name="T33" fmla="*/ 0 h 570"/>
              <a:gd name="T34" fmla="*/ 464 w 569"/>
              <a:gd name="T35" fmla="*/ 467 h 570"/>
              <a:gd name="T36" fmla="*/ 569 w 569"/>
              <a:gd name="T37" fmla="*/ 467 h 570"/>
              <a:gd name="T38" fmla="*/ 569 w 569"/>
              <a:gd name="T39" fmla="*/ 0 h 570"/>
              <a:gd name="T40" fmla="*/ 569 w 569"/>
              <a:gd name="T41" fmla="*/ 517 h 570"/>
              <a:gd name="T42" fmla="*/ 0 w 569"/>
              <a:gd name="T43" fmla="*/ 517 h 570"/>
              <a:gd name="T44" fmla="*/ 0 w 569"/>
              <a:gd name="T45" fmla="*/ 570 h 570"/>
              <a:gd name="T46" fmla="*/ 569 w 569"/>
              <a:gd name="T47" fmla="*/ 570 h 570"/>
              <a:gd name="T48" fmla="*/ 569 w 569"/>
              <a:gd name="T49" fmla="*/ 517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9" h="570">
                <a:moveTo>
                  <a:pt x="102" y="467"/>
                </a:moveTo>
                <a:lnTo>
                  <a:pt x="0" y="467"/>
                </a:lnTo>
                <a:lnTo>
                  <a:pt x="0" y="362"/>
                </a:lnTo>
                <a:lnTo>
                  <a:pt x="102" y="362"/>
                </a:lnTo>
                <a:lnTo>
                  <a:pt x="102" y="467"/>
                </a:lnTo>
                <a:close/>
                <a:moveTo>
                  <a:pt x="258" y="312"/>
                </a:moveTo>
                <a:lnTo>
                  <a:pt x="155" y="312"/>
                </a:lnTo>
                <a:lnTo>
                  <a:pt x="155" y="467"/>
                </a:lnTo>
                <a:lnTo>
                  <a:pt x="258" y="467"/>
                </a:lnTo>
                <a:lnTo>
                  <a:pt x="258" y="312"/>
                </a:lnTo>
                <a:close/>
                <a:moveTo>
                  <a:pt x="413" y="156"/>
                </a:moveTo>
                <a:lnTo>
                  <a:pt x="311" y="156"/>
                </a:lnTo>
                <a:lnTo>
                  <a:pt x="311" y="467"/>
                </a:lnTo>
                <a:lnTo>
                  <a:pt x="413" y="467"/>
                </a:lnTo>
                <a:lnTo>
                  <a:pt x="413" y="156"/>
                </a:lnTo>
                <a:close/>
                <a:moveTo>
                  <a:pt x="569" y="0"/>
                </a:moveTo>
                <a:lnTo>
                  <a:pt x="464" y="0"/>
                </a:lnTo>
                <a:lnTo>
                  <a:pt x="464" y="467"/>
                </a:lnTo>
                <a:lnTo>
                  <a:pt x="569" y="467"/>
                </a:lnTo>
                <a:lnTo>
                  <a:pt x="569" y="0"/>
                </a:lnTo>
                <a:close/>
                <a:moveTo>
                  <a:pt x="569" y="517"/>
                </a:moveTo>
                <a:lnTo>
                  <a:pt x="0" y="517"/>
                </a:lnTo>
                <a:lnTo>
                  <a:pt x="0" y="570"/>
                </a:lnTo>
                <a:lnTo>
                  <a:pt x="569" y="570"/>
                </a:lnTo>
                <a:lnTo>
                  <a:pt x="569" y="5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18"/>
          <p:cNvSpPr>
            <a:spLocks noChangeAspect="1" noEditPoints="1"/>
          </p:cNvSpPr>
          <p:nvPr/>
        </p:nvSpPr>
        <p:spPr bwMode="auto">
          <a:xfrm>
            <a:off x="2699858" y="1654253"/>
            <a:ext cx="414829" cy="414829"/>
          </a:xfrm>
          <a:custGeom>
            <a:avLst/>
            <a:gdLst>
              <a:gd name="T0" fmla="*/ 1152 w 1152"/>
              <a:gd name="T1" fmla="*/ 960 h 1152"/>
              <a:gd name="T2" fmla="*/ 960 w 1152"/>
              <a:gd name="T3" fmla="*/ 1152 h 1152"/>
              <a:gd name="T4" fmla="*/ 624 w 1152"/>
              <a:gd name="T5" fmla="*/ 816 h 1152"/>
              <a:gd name="T6" fmla="*/ 672 w 1152"/>
              <a:gd name="T7" fmla="*/ 768 h 1152"/>
              <a:gd name="T8" fmla="*/ 603 w 1152"/>
              <a:gd name="T9" fmla="*/ 699 h 1152"/>
              <a:gd name="T10" fmla="*/ 384 w 1152"/>
              <a:gd name="T11" fmla="*/ 768 h 1152"/>
              <a:gd name="T12" fmla="*/ 0 w 1152"/>
              <a:gd name="T13" fmla="*/ 384 h 1152"/>
              <a:gd name="T14" fmla="*/ 384 w 1152"/>
              <a:gd name="T15" fmla="*/ 0 h 1152"/>
              <a:gd name="T16" fmla="*/ 768 w 1152"/>
              <a:gd name="T17" fmla="*/ 384 h 1152"/>
              <a:gd name="T18" fmla="*/ 699 w 1152"/>
              <a:gd name="T19" fmla="*/ 603 h 1152"/>
              <a:gd name="T20" fmla="*/ 768 w 1152"/>
              <a:gd name="T21" fmla="*/ 672 h 1152"/>
              <a:gd name="T22" fmla="*/ 816 w 1152"/>
              <a:gd name="T23" fmla="*/ 624 h 1152"/>
              <a:gd name="T24" fmla="*/ 1152 w 1152"/>
              <a:gd name="T25" fmla="*/ 960 h 1152"/>
              <a:gd name="T26" fmla="*/ 384 w 1152"/>
              <a:gd name="T27" fmla="*/ 192 h 1152"/>
              <a:gd name="T28" fmla="*/ 192 w 1152"/>
              <a:gd name="T29" fmla="*/ 384 h 1152"/>
              <a:gd name="T30" fmla="*/ 384 w 1152"/>
              <a:gd name="T31" fmla="*/ 576 h 1152"/>
              <a:gd name="T32" fmla="*/ 576 w 1152"/>
              <a:gd name="T33" fmla="*/ 384 h 1152"/>
              <a:gd name="T34" fmla="*/ 384 w 1152"/>
              <a:gd name="T35" fmla="*/ 19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2" h="1152">
                <a:moveTo>
                  <a:pt x="1152" y="960"/>
                </a:moveTo>
                <a:cubicBezTo>
                  <a:pt x="960" y="1152"/>
                  <a:pt x="960" y="1152"/>
                  <a:pt x="960" y="1152"/>
                </a:cubicBezTo>
                <a:cubicBezTo>
                  <a:pt x="624" y="816"/>
                  <a:pt x="624" y="816"/>
                  <a:pt x="624" y="816"/>
                </a:cubicBezTo>
                <a:cubicBezTo>
                  <a:pt x="672" y="768"/>
                  <a:pt x="672" y="768"/>
                  <a:pt x="672" y="768"/>
                </a:cubicBezTo>
                <a:cubicBezTo>
                  <a:pt x="603" y="699"/>
                  <a:pt x="603" y="699"/>
                  <a:pt x="603" y="699"/>
                </a:cubicBezTo>
                <a:cubicBezTo>
                  <a:pt x="541" y="743"/>
                  <a:pt x="466" y="768"/>
                  <a:pt x="384" y="768"/>
                </a:cubicBezTo>
                <a:cubicBezTo>
                  <a:pt x="172" y="768"/>
                  <a:pt x="0" y="596"/>
                  <a:pt x="0" y="384"/>
                </a:cubicBezTo>
                <a:cubicBezTo>
                  <a:pt x="0" y="172"/>
                  <a:pt x="172" y="0"/>
                  <a:pt x="384" y="0"/>
                </a:cubicBezTo>
                <a:cubicBezTo>
                  <a:pt x="596" y="0"/>
                  <a:pt x="768" y="172"/>
                  <a:pt x="768" y="384"/>
                </a:cubicBezTo>
                <a:cubicBezTo>
                  <a:pt x="768" y="466"/>
                  <a:pt x="743" y="541"/>
                  <a:pt x="699" y="603"/>
                </a:cubicBezTo>
                <a:cubicBezTo>
                  <a:pt x="768" y="672"/>
                  <a:pt x="768" y="672"/>
                  <a:pt x="768" y="672"/>
                </a:cubicBezTo>
                <a:cubicBezTo>
                  <a:pt x="816" y="624"/>
                  <a:pt x="816" y="624"/>
                  <a:pt x="816" y="624"/>
                </a:cubicBezTo>
                <a:lnTo>
                  <a:pt x="1152" y="960"/>
                </a:lnTo>
                <a:close/>
                <a:moveTo>
                  <a:pt x="384" y="192"/>
                </a:moveTo>
                <a:cubicBezTo>
                  <a:pt x="278" y="192"/>
                  <a:pt x="192" y="278"/>
                  <a:pt x="192" y="384"/>
                </a:cubicBezTo>
                <a:cubicBezTo>
                  <a:pt x="192" y="490"/>
                  <a:pt x="278" y="576"/>
                  <a:pt x="384" y="576"/>
                </a:cubicBezTo>
                <a:cubicBezTo>
                  <a:pt x="490" y="576"/>
                  <a:pt x="576" y="490"/>
                  <a:pt x="576" y="384"/>
                </a:cubicBezTo>
                <a:cubicBezTo>
                  <a:pt x="576" y="278"/>
                  <a:pt x="490" y="192"/>
                  <a:pt x="384" y="19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pic>
        <p:nvPicPr>
          <p:cNvPr id="2" name="Picture 1"/>
          <p:cNvPicPr>
            <a:picLocks noChangeAspect="1"/>
          </p:cNvPicPr>
          <p:nvPr/>
        </p:nvPicPr>
        <p:blipFill>
          <a:blip r:embed="rId7"/>
          <a:stretch>
            <a:fillRect/>
          </a:stretch>
        </p:blipFill>
        <p:spPr>
          <a:xfrm>
            <a:off x="2720640" y="4575584"/>
            <a:ext cx="500542" cy="547602"/>
          </a:xfrm>
          <a:prstGeom prst="rect">
            <a:avLst/>
          </a:prstGeom>
        </p:spPr>
      </p:pic>
      <p:pic>
        <p:nvPicPr>
          <p:cNvPr id="3" name="Picture 2"/>
          <p:cNvPicPr>
            <a:picLocks noChangeAspect="1"/>
          </p:cNvPicPr>
          <p:nvPr/>
        </p:nvPicPr>
        <p:blipFill>
          <a:blip r:embed="rId8"/>
          <a:stretch>
            <a:fillRect/>
          </a:stretch>
        </p:blipFill>
        <p:spPr>
          <a:xfrm>
            <a:off x="2985896" y="3869918"/>
            <a:ext cx="412950" cy="449494"/>
          </a:xfrm>
          <a:prstGeom prst="rect">
            <a:avLst/>
          </a:prstGeom>
        </p:spPr>
      </p:pic>
      <p:pic>
        <p:nvPicPr>
          <p:cNvPr id="6" name="Picture 5"/>
          <p:cNvPicPr>
            <a:picLocks noChangeAspect="1"/>
          </p:cNvPicPr>
          <p:nvPr/>
        </p:nvPicPr>
        <p:blipFill>
          <a:blip r:embed="rId9"/>
          <a:stretch>
            <a:fillRect/>
          </a:stretch>
        </p:blipFill>
        <p:spPr>
          <a:xfrm>
            <a:off x="2178632" y="5270527"/>
            <a:ext cx="590129" cy="489186"/>
          </a:xfrm>
          <a:prstGeom prst="rect">
            <a:avLst/>
          </a:prstGeom>
        </p:spPr>
      </p:pic>
    </p:spTree>
    <p:extLst>
      <p:ext uri="{BB962C8B-B14F-4D97-AF65-F5344CB8AC3E}">
        <p14:creationId xmlns:p14="http://schemas.microsoft.com/office/powerpoint/2010/main" val="291640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5"/>
          <p:cNvSpPr>
            <a:spLocks noGrp="1"/>
          </p:cNvSpPr>
          <p:nvPr>
            <p:ph type="title"/>
          </p:nvPr>
        </p:nvSpPr>
        <p:spPr>
          <a:xfrm>
            <a:off x="0" y="-1"/>
            <a:ext cx="12191999" cy="663153"/>
          </a:xfrm>
        </p:spPr>
        <p:txBody>
          <a:bodyPr anchor="ctr" anchorCtr="0">
            <a:normAutofit/>
          </a:bodyPr>
          <a:lstStyle/>
          <a:p>
            <a:pPr algn="ctr"/>
            <a:r>
              <a:rPr lang="en-US" dirty="0"/>
              <a:t>Market demand overview</a:t>
            </a:r>
          </a:p>
        </p:txBody>
      </p:sp>
      <p:sp>
        <p:nvSpPr>
          <p:cNvPr id="3" name="Text Placeholder 1"/>
          <p:cNvSpPr txBox="1">
            <a:spLocks/>
          </p:cNvSpPr>
          <p:nvPr/>
        </p:nvSpPr>
        <p:spPr>
          <a:xfrm>
            <a:off x="1" y="749328"/>
            <a:ext cx="12191998" cy="704493"/>
          </a:xfrm>
          <a:prstGeom prst="rect">
            <a:avLst/>
          </a:prstGeom>
        </p:spPr>
        <p:txBody>
          <a:bodyPr/>
          <a:lstStyle>
            <a:lvl1pPr marL="0" indent="0" algn="l" defTabSz="1219151" rtl="0" eaLnBrk="1" latinLnBrk="0" hangingPunct="1">
              <a:spcBef>
                <a:spcPts val="1000"/>
              </a:spcBef>
              <a:buFontTx/>
              <a:buNone/>
              <a:defRPr sz="1667" b="1" kern="1200">
                <a:solidFill>
                  <a:schemeClr val="tx1"/>
                </a:solidFill>
                <a:latin typeface="+mn-lt"/>
                <a:ea typeface="+mn-ea"/>
                <a:cs typeface="+mn-cs"/>
              </a:defRPr>
            </a:lvl1pPr>
            <a:lvl2pPr marL="0" indent="0" algn="l" defTabSz="1219151" rtl="0" eaLnBrk="1" latinLnBrk="0" hangingPunct="1">
              <a:spcBef>
                <a:spcPts val="1000"/>
              </a:spcBef>
              <a:buFontTx/>
              <a:buNone/>
              <a:defRPr sz="1667" kern="1200">
                <a:solidFill>
                  <a:schemeClr val="tx1"/>
                </a:solidFill>
                <a:latin typeface="+mn-lt"/>
                <a:ea typeface="+mn-ea"/>
                <a:cs typeface="+mn-cs"/>
              </a:defRPr>
            </a:lvl2pPr>
            <a:lvl3pPr marL="190492" indent="-190492" algn="l" defTabSz="1219151" rtl="0" eaLnBrk="1" latinLnBrk="0" hangingPunct="1">
              <a:spcBef>
                <a:spcPts val="1000"/>
              </a:spcBef>
              <a:buFont typeface="Arial" pitchFamily="34" charset="0"/>
              <a:buChar char="•"/>
              <a:tabLst/>
              <a:defRPr sz="1667" kern="1200">
                <a:solidFill>
                  <a:schemeClr val="tx1"/>
                </a:solidFill>
                <a:latin typeface="+mn-lt"/>
                <a:ea typeface="+mn-ea"/>
                <a:cs typeface="+mn-cs"/>
              </a:defRPr>
            </a:lvl3pPr>
            <a:lvl4pPr marL="380985"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4pPr>
            <a:lvl5pPr marL="571477"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5pPr>
            <a:lvl6pPr marL="761970" indent="-190492" algn="l" defTabSz="1219151" rtl="0" eaLnBrk="1" latinLnBrk="0" hangingPunct="1">
              <a:spcBef>
                <a:spcPts val="500"/>
              </a:spcBef>
              <a:buFont typeface="Arial" pitchFamily="34" charset="0"/>
              <a:buChar char="–"/>
              <a:defRPr sz="1667" kern="1200">
                <a:solidFill>
                  <a:schemeClr val="tx1"/>
                </a:solidFill>
                <a:latin typeface="+mn-lt"/>
                <a:ea typeface="+mn-ea"/>
                <a:cs typeface="+mn-cs"/>
              </a:defRPr>
            </a:lvl6pPr>
            <a:lvl7pPr marL="952462"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7pPr>
            <a:lvl8pPr marL="1142954" indent="-190492" algn="l" defTabSz="1219151" rtl="0" eaLnBrk="1" latinLnBrk="0" hangingPunct="1">
              <a:spcBef>
                <a:spcPts val="500"/>
              </a:spcBef>
              <a:buFont typeface="Arial" pitchFamily="34" charset="0"/>
              <a:buChar char="–"/>
              <a:defRPr sz="1667" kern="1200" baseline="0">
                <a:solidFill>
                  <a:schemeClr val="tx1"/>
                </a:solidFill>
                <a:latin typeface="+mn-lt"/>
                <a:ea typeface="+mn-ea"/>
                <a:cs typeface="+mn-cs"/>
              </a:defRPr>
            </a:lvl8pPr>
            <a:lvl9pPr marL="1333447" indent="-190492" algn="l" defTabSz="1219151" rtl="0" eaLnBrk="1" latinLnBrk="0" hangingPunct="1">
              <a:spcBef>
                <a:spcPts val="500"/>
              </a:spcBef>
              <a:buFont typeface="Arial" pitchFamily="34" charset="0"/>
              <a:buChar char="–"/>
              <a:tabLst/>
              <a:defRPr sz="1667" kern="1200" baseline="0">
                <a:solidFill>
                  <a:schemeClr val="tx1"/>
                </a:solidFill>
                <a:latin typeface="+mn-lt"/>
                <a:ea typeface="+mn-ea"/>
                <a:cs typeface="+mn-cs"/>
              </a:defRPr>
            </a:lvl9pPr>
          </a:lstStyle>
          <a:p>
            <a:pPr algn="ctr"/>
            <a:r>
              <a:rPr lang="en-US" sz="1800" dirty="0"/>
              <a:t>What are the key technology requirements of a Big Data analytics platform? So, just what should you look for in a data analytics solution to address today and tomorrow’s data challenges? </a:t>
            </a:r>
          </a:p>
        </p:txBody>
      </p:sp>
      <p:sp>
        <p:nvSpPr>
          <p:cNvPr id="4" name="Freeform 5"/>
          <p:cNvSpPr>
            <a:spLocks noChangeAspect="1" noEditPoints="1"/>
          </p:cNvSpPr>
          <p:nvPr/>
        </p:nvSpPr>
        <p:spPr bwMode="auto">
          <a:xfrm>
            <a:off x="9686723" y="2556926"/>
            <a:ext cx="833442" cy="560116"/>
          </a:xfrm>
          <a:custGeom>
            <a:avLst/>
            <a:gdLst>
              <a:gd name="T0" fmla="*/ 259 w 259"/>
              <a:gd name="T1" fmla="*/ 129 h 173"/>
              <a:gd name="T2" fmla="*/ 259 w 259"/>
              <a:gd name="T3" fmla="*/ 173 h 173"/>
              <a:gd name="T4" fmla="*/ 0 w 259"/>
              <a:gd name="T5" fmla="*/ 173 h 173"/>
              <a:gd name="T6" fmla="*/ 0 w 259"/>
              <a:gd name="T7" fmla="*/ 129 h 173"/>
              <a:gd name="T8" fmla="*/ 129 w 259"/>
              <a:gd name="T9" fmla="*/ 0 h 173"/>
              <a:gd name="T10" fmla="*/ 259 w 259"/>
              <a:gd name="T11" fmla="*/ 129 h 173"/>
              <a:gd name="T12" fmla="*/ 216 w 259"/>
              <a:gd name="T13" fmla="*/ 86 h 173"/>
              <a:gd name="T14" fmla="*/ 124 w 259"/>
              <a:gd name="T15" fmla="*/ 109 h 173"/>
              <a:gd name="T16" fmla="*/ 120 w 259"/>
              <a:gd name="T17" fmla="*/ 110 h 173"/>
              <a:gd name="T18" fmla="*/ 110 w 259"/>
              <a:gd name="T19" fmla="*/ 139 h 173"/>
              <a:gd name="T20" fmla="*/ 139 w 259"/>
              <a:gd name="T21" fmla="*/ 149 h 173"/>
              <a:gd name="T22" fmla="*/ 143 w 259"/>
              <a:gd name="T23" fmla="*/ 146 h 173"/>
              <a:gd name="T24" fmla="*/ 216 w 259"/>
              <a:gd name="T25" fmla="*/ 86 h 173"/>
              <a:gd name="T26" fmla="*/ 173 w 259"/>
              <a:gd name="T27" fmla="*/ 75 h 173"/>
              <a:gd name="T28" fmla="*/ 216 w 259"/>
              <a:gd name="T29" fmla="*/ 65 h 173"/>
              <a:gd name="T30" fmla="*/ 129 w 259"/>
              <a:gd name="T31" fmla="*/ 21 h 173"/>
              <a:gd name="T32" fmla="*/ 52 w 259"/>
              <a:gd name="T33" fmla="*/ 54 h 173"/>
              <a:gd name="T34" fmla="*/ 52 w 259"/>
              <a:gd name="T35" fmla="*/ 54 h 173"/>
              <a:gd name="T36" fmla="*/ 98 w 259"/>
              <a:gd name="T37" fmla="*/ 43 h 173"/>
              <a:gd name="T38" fmla="*/ 173 w 259"/>
              <a:gd name="T39" fmla="*/ 7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9" h="173">
                <a:moveTo>
                  <a:pt x="259" y="129"/>
                </a:moveTo>
                <a:cubicBezTo>
                  <a:pt x="259" y="173"/>
                  <a:pt x="259" y="173"/>
                  <a:pt x="259" y="173"/>
                </a:cubicBezTo>
                <a:cubicBezTo>
                  <a:pt x="0" y="173"/>
                  <a:pt x="0" y="173"/>
                  <a:pt x="0" y="173"/>
                </a:cubicBezTo>
                <a:cubicBezTo>
                  <a:pt x="0" y="129"/>
                  <a:pt x="0" y="129"/>
                  <a:pt x="0" y="129"/>
                </a:cubicBezTo>
                <a:cubicBezTo>
                  <a:pt x="0" y="58"/>
                  <a:pt x="58" y="0"/>
                  <a:pt x="129" y="0"/>
                </a:cubicBezTo>
                <a:cubicBezTo>
                  <a:pt x="201" y="0"/>
                  <a:pt x="259" y="58"/>
                  <a:pt x="259" y="129"/>
                </a:cubicBezTo>
                <a:close/>
                <a:moveTo>
                  <a:pt x="216" y="86"/>
                </a:moveTo>
                <a:cubicBezTo>
                  <a:pt x="124" y="109"/>
                  <a:pt x="124" y="109"/>
                  <a:pt x="124" y="109"/>
                </a:cubicBezTo>
                <a:cubicBezTo>
                  <a:pt x="122" y="109"/>
                  <a:pt x="121" y="109"/>
                  <a:pt x="120" y="110"/>
                </a:cubicBezTo>
                <a:cubicBezTo>
                  <a:pt x="109" y="115"/>
                  <a:pt x="105" y="128"/>
                  <a:pt x="110" y="139"/>
                </a:cubicBezTo>
                <a:cubicBezTo>
                  <a:pt x="115" y="150"/>
                  <a:pt x="128" y="154"/>
                  <a:pt x="139" y="149"/>
                </a:cubicBezTo>
                <a:cubicBezTo>
                  <a:pt x="140" y="148"/>
                  <a:pt x="141" y="147"/>
                  <a:pt x="143" y="146"/>
                </a:cubicBezTo>
                <a:lnTo>
                  <a:pt x="216" y="86"/>
                </a:lnTo>
                <a:close/>
                <a:moveTo>
                  <a:pt x="173" y="75"/>
                </a:moveTo>
                <a:cubicBezTo>
                  <a:pt x="216" y="65"/>
                  <a:pt x="216" y="65"/>
                  <a:pt x="216" y="65"/>
                </a:cubicBezTo>
                <a:cubicBezTo>
                  <a:pt x="196" y="38"/>
                  <a:pt x="165" y="21"/>
                  <a:pt x="129" y="21"/>
                </a:cubicBezTo>
                <a:cubicBezTo>
                  <a:pt x="99" y="21"/>
                  <a:pt x="72" y="34"/>
                  <a:pt x="52" y="54"/>
                </a:cubicBezTo>
                <a:cubicBezTo>
                  <a:pt x="52" y="54"/>
                  <a:pt x="52" y="54"/>
                  <a:pt x="52" y="54"/>
                </a:cubicBezTo>
                <a:cubicBezTo>
                  <a:pt x="66" y="47"/>
                  <a:pt x="82" y="43"/>
                  <a:pt x="98" y="43"/>
                </a:cubicBezTo>
                <a:cubicBezTo>
                  <a:pt x="127" y="43"/>
                  <a:pt x="154" y="55"/>
                  <a:pt x="173" y="7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Freeform 58"/>
          <p:cNvSpPr>
            <a:spLocks noChangeAspect="1" noEditPoints="1"/>
          </p:cNvSpPr>
          <p:nvPr/>
        </p:nvSpPr>
        <p:spPr bwMode="auto">
          <a:xfrm>
            <a:off x="990447" y="1608458"/>
            <a:ext cx="833042" cy="679770"/>
          </a:xfrm>
          <a:custGeom>
            <a:avLst/>
            <a:gdLst>
              <a:gd name="T0" fmla="*/ 1152 w 1152"/>
              <a:gd name="T1" fmla="*/ 0 h 1056"/>
              <a:gd name="T2" fmla="*/ 1152 w 1152"/>
              <a:gd name="T3" fmla="*/ 192 h 1056"/>
              <a:gd name="T4" fmla="*/ 0 w 1152"/>
              <a:gd name="T5" fmla="*/ 192 h 1056"/>
              <a:gd name="T6" fmla="*/ 0 w 1152"/>
              <a:gd name="T7" fmla="*/ 0 h 1056"/>
              <a:gd name="T8" fmla="*/ 1152 w 1152"/>
              <a:gd name="T9" fmla="*/ 0 h 1056"/>
              <a:gd name="T10" fmla="*/ 1056 w 1152"/>
              <a:gd name="T11" fmla="*/ 288 h 1056"/>
              <a:gd name="T12" fmla="*/ 1056 w 1152"/>
              <a:gd name="T13" fmla="*/ 1056 h 1056"/>
              <a:gd name="T14" fmla="*/ 96 w 1152"/>
              <a:gd name="T15" fmla="*/ 1056 h 1056"/>
              <a:gd name="T16" fmla="*/ 96 w 1152"/>
              <a:gd name="T17" fmla="*/ 288 h 1056"/>
              <a:gd name="T18" fmla="*/ 1056 w 1152"/>
              <a:gd name="T19" fmla="*/ 288 h 1056"/>
              <a:gd name="T20" fmla="*/ 864 w 1152"/>
              <a:gd name="T21" fmla="*/ 576 h 1056"/>
              <a:gd name="T22" fmla="*/ 768 w 1152"/>
              <a:gd name="T23" fmla="*/ 480 h 1056"/>
              <a:gd name="T24" fmla="*/ 384 w 1152"/>
              <a:gd name="T25" fmla="*/ 480 h 1056"/>
              <a:gd name="T26" fmla="*/ 288 w 1152"/>
              <a:gd name="T27" fmla="*/ 576 h 1056"/>
              <a:gd name="T28" fmla="*/ 384 w 1152"/>
              <a:gd name="T29" fmla="*/ 672 h 1056"/>
              <a:gd name="T30" fmla="*/ 768 w 1152"/>
              <a:gd name="T31" fmla="*/ 672 h 1056"/>
              <a:gd name="T32" fmla="*/ 864 w 1152"/>
              <a:gd name="T33" fmla="*/ 57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52" h="1056">
                <a:moveTo>
                  <a:pt x="1152" y="0"/>
                </a:moveTo>
                <a:cubicBezTo>
                  <a:pt x="1152" y="192"/>
                  <a:pt x="1152" y="192"/>
                  <a:pt x="1152" y="192"/>
                </a:cubicBezTo>
                <a:cubicBezTo>
                  <a:pt x="0" y="192"/>
                  <a:pt x="0" y="192"/>
                  <a:pt x="0" y="192"/>
                </a:cubicBezTo>
                <a:cubicBezTo>
                  <a:pt x="0" y="0"/>
                  <a:pt x="0" y="0"/>
                  <a:pt x="0" y="0"/>
                </a:cubicBezTo>
                <a:lnTo>
                  <a:pt x="1152" y="0"/>
                </a:lnTo>
                <a:close/>
                <a:moveTo>
                  <a:pt x="1056" y="288"/>
                </a:moveTo>
                <a:cubicBezTo>
                  <a:pt x="1056" y="1056"/>
                  <a:pt x="1056" y="1056"/>
                  <a:pt x="1056" y="1056"/>
                </a:cubicBezTo>
                <a:cubicBezTo>
                  <a:pt x="96" y="1056"/>
                  <a:pt x="96" y="1056"/>
                  <a:pt x="96" y="1056"/>
                </a:cubicBezTo>
                <a:cubicBezTo>
                  <a:pt x="96" y="288"/>
                  <a:pt x="96" y="288"/>
                  <a:pt x="96" y="288"/>
                </a:cubicBezTo>
                <a:lnTo>
                  <a:pt x="1056" y="288"/>
                </a:lnTo>
                <a:close/>
                <a:moveTo>
                  <a:pt x="864" y="576"/>
                </a:moveTo>
                <a:cubicBezTo>
                  <a:pt x="864" y="523"/>
                  <a:pt x="821" y="480"/>
                  <a:pt x="768" y="480"/>
                </a:cubicBezTo>
                <a:cubicBezTo>
                  <a:pt x="384" y="480"/>
                  <a:pt x="384" y="480"/>
                  <a:pt x="384" y="480"/>
                </a:cubicBezTo>
                <a:cubicBezTo>
                  <a:pt x="331" y="480"/>
                  <a:pt x="288" y="523"/>
                  <a:pt x="288" y="576"/>
                </a:cubicBezTo>
                <a:cubicBezTo>
                  <a:pt x="288" y="629"/>
                  <a:pt x="331" y="672"/>
                  <a:pt x="384" y="672"/>
                </a:cubicBezTo>
                <a:cubicBezTo>
                  <a:pt x="768" y="672"/>
                  <a:pt x="768" y="672"/>
                  <a:pt x="768" y="672"/>
                </a:cubicBezTo>
                <a:cubicBezTo>
                  <a:pt x="821" y="672"/>
                  <a:pt x="864" y="629"/>
                  <a:pt x="864" y="57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13"/>
          <p:cNvSpPr>
            <a:spLocks noChangeAspect="1" noEditPoints="1"/>
          </p:cNvSpPr>
          <p:nvPr/>
        </p:nvSpPr>
        <p:spPr bwMode="auto">
          <a:xfrm>
            <a:off x="987552" y="5486557"/>
            <a:ext cx="833442" cy="786818"/>
          </a:xfrm>
          <a:custGeom>
            <a:avLst/>
            <a:gdLst>
              <a:gd name="T0" fmla="*/ 238 w 238"/>
              <a:gd name="T1" fmla="*/ 129 h 259"/>
              <a:gd name="T2" fmla="*/ 216 w 238"/>
              <a:gd name="T3" fmla="*/ 129 h 259"/>
              <a:gd name="T4" fmla="*/ 216 w 238"/>
              <a:gd name="T5" fmla="*/ 0 h 259"/>
              <a:gd name="T6" fmla="*/ 238 w 238"/>
              <a:gd name="T7" fmla="*/ 0 h 259"/>
              <a:gd name="T8" fmla="*/ 238 w 238"/>
              <a:gd name="T9" fmla="*/ 129 h 259"/>
              <a:gd name="T10" fmla="*/ 195 w 238"/>
              <a:gd name="T11" fmla="*/ 21 h 259"/>
              <a:gd name="T12" fmla="*/ 173 w 238"/>
              <a:gd name="T13" fmla="*/ 21 h 259"/>
              <a:gd name="T14" fmla="*/ 173 w 238"/>
              <a:gd name="T15" fmla="*/ 129 h 259"/>
              <a:gd name="T16" fmla="*/ 195 w 238"/>
              <a:gd name="T17" fmla="*/ 129 h 259"/>
              <a:gd name="T18" fmla="*/ 195 w 238"/>
              <a:gd name="T19" fmla="*/ 21 h 259"/>
              <a:gd name="T20" fmla="*/ 152 w 238"/>
              <a:gd name="T21" fmla="*/ 64 h 259"/>
              <a:gd name="T22" fmla="*/ 130 w 238"/>
              <a:gd name="T23" fmla="*/ 64 h 259"/>
              <a:gd name="T24" fmla="*/ 130 w 238"/>
              <a:gd name="T25" fmla="*/ 129 h 259"/>
              <a:gd name="T26" fmla="*/ 152 w 238"/>
              <a:gd name="T27" fmla="*/ 129 h 259"/>
              <a:gd name="T28" fmla="*/ 152 w 238"/>
              <a:gd name="T29" fmla="*/ 64 h 259"/>
              <a:gd name="T30" fmla="*/ 108 w 238"/>
              <a:gd name="T31" fmla="*/ 151 h 259"/>
              <a:gd name="T32" fmla="*/ 108 w 238"/>
              <a:gd name="T33" fmla="*/ 43 h 259"/>
              <a:gd name="T34" fmla="*/ 0 w 238"/>
              <a:gd name="T35" fmla="*/ 151 h 259"/>
              <a:gd name="T36" fmla="*/ 108 w 238"/>
              <a:gd name="T37" fmla="*/ 259 h 259"/>
              <a:gd name="T38" fmla="*/ 216 w 238"/>
              <a:gd name="T39" fmla="*/ 151 h 259"/>
              <a:gd name="T40" fmla="*/ 108 w 238"/>
              <a:gd name="T41" fmla="*/ 151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8" h="259">
                <a:moveTo>
                  <a:pt x="238" y="129"/>
                </a:moveTo>
                <a:cubicBezTo>
                  <a:pt x="216" y="129"/>
                  <a:pt x="216" y="129"/>
                  <a:pt x="216" y="129"/>
                </a:cubicBezTo>
                <a:cubicBezTo>
                  <a:pt x="216" y="0"/>
                  <a:pt x="216" y="0"/>
                  <a:pt x="216" y="0"/>
                </a:cubicBezTo>
                <a:cubicBezTo>
                  <a:pt x="238" y="0"/>
                  <a:pt x="238" y="0"/>
                  <a:pt x="238" y="0"/>
                </a:cubicBezTo>
                <a:lnTo>
                  <a:pt x="238" y="129"/>
                </a:lnTo>
                <a:close/>
                <a:moveTo>
                  <a:pt x="195" y="21"/>
                </a:moveTo>
                <a:cubicBezTo>
                  <a:pt x="173" y="21"/>
                  <a:pt x="173" y="21"/>
                  <a:pt x="173" y="21"/>
                </a:cubicBezTo>
                <a:cubicBezTo>
                  <a:pt x="173" y="129"/>
                  <a:pt x="173" y="129"/>
                  <a:pt x="173" y="129"/>
                </a:cubicBezTo>
                <a:cubicBezTo>
                  <a:pt x="195" y="129"/>
                  <a:pt x="195" y="129"/>
                  <a:pt x="195" y="129"/>
                </a:cubicBezTo>
                <a:lnTo>
                  <a:pt x="195" y="21"/>
                </a:lnTo>
                <a:close/>
                <a:moveTo>
                  <a:pt x="152" y="64"/>
                </a:moveTo>
                <a:cubicBezTo>
                  <a:pt x="130" y="64"/>
                  <a:pt x="130" y="64"/>
                  <a:pt x="130" y="64"/>
                </a:cubicBezTo>
                <a:cubicBezTo>
                  <a:pt x="130" y="129"/>
                  <a:pt x="130" y="129"/>
                  <a:pt x="130" y="129"/>
                </a:cubicBezTo>
                <a:cubicBezTo>
                  <a:pt x="152" y="129"/>
                  <a:pt x="152" y="129"/>
                  <a:pt x="152" y="129"/>
                </a:cubicBezTo>
                <a:lnTo>
                  <a:pt x="152" y="64"/>
                </a:lnTo>
                <a:close/>
                <a:moveTo>
                  <a:pt x="108" y="151"/>
                </a:moveTo>
                <a:cubicBezTo>
                  <a:pt x="108" y="43"/>
                  <a:pt x="108" y="43"/>
                  <a:pt x="108" y="43"/>
                </a:cubicBezTo>
                <a:cubicBezTo>
                  <a:pt x="49" y="43"/>
                  <a:pt x="0" y="91"/>
                  <a:pt x="0" y="151"/>
                </a:cubicBezTo>
                <a:cubicBezTo>
                  <a:pt x="0" y="210"/>
                  <a:pt x="49" y="259"/>
                  <a:pt x="108" y="259"/>
                </a:cubicBezTo>
                <a:cubicBezTo>
                  <a:pt x="168" y="259"/>
                  <a:pt x="216" y="210"/>
                  <a:pt x="216" y="151"/>
                </a:cubicBezTo>
                <a:lnTo>
                  <a:pt x="108"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133"/>
          <p:cNvSpPr>
            <a:spLocks noChangeAspect="1" noEditPoints="1"/>
          </p:cNvSpPr>
          <p:nvPr/>
        </p:nvSpPr>
        <p:spPr bwMode="auto">
          <a:xfrm>
            <a:off x="987552" y="3580040"/>
            <a:ext cx="833442" cy="654939"/>
          </a:xfrm>
          <a:custGeom>
            <a:avLst/>
            <a:gdLst>
              <a:gd name="T0" fmla="*/ 808 w 1144"/>
              <a:gd name="T1" fmla="*/ 904 h 1144"/>
              <a:gd name="T2" fmla="*/ 808 w 1144"/>
              <a:gd name="T3" fmla="*/ 712 h 1144"/>
              <a:gd name="T4" fmla="*/ 1144 w 1144"/>
              <a:gd name="T5" fmla="*/ 856 h 1144"/>
              <a:gd name="T6" fmla="*/ 1043 w 1144"/>
              <a:gd name="T7" fmla="*/ 760 h 1144"/>
              <a:gd name="T8" fmla="*/ 1080 w 1144"/>
              <a:gd name="T9" fmla="*/ 605 h 1144"/>
              <a:gd name="T10" fmla="*/ 940 w 1144"/>
              <a:gd name="T11" fmla="*/ 608 h 1144"/>
              <a:gd name="T12" fmla="*/ 856 w 1144"/>
              <a:gd name="T13" fmla="*/ 472 h 1144"/>
              <a:gd name="T14" fmla="*/ 760 w 1144"/>
              <a:gd name="T15" fmla="*/ 573 h 1144"/>
              <a:gd name="T16" fmla="*/ 605 w 1144"/>
              <a:gd name="T17" fmla="*/ 537 h 1144"/>
              <a:gd name="T18" fmla="*/ 608 w 1144"/>
              <a:gd name="T19" fmla="*/ 676 h 1144"/>
              <a:gd name="T20" fmla="*/ 472 w 1144"/>
              <a:gd name="T21" fmla="*/ 760 h 1144"/>
              <a:gd name="T22" fmla="*/ 573 w 1144"/>
              <a:gd name="T23" fmla="*/ 856 h 1144"/>
              <a:gd name="T24" fmla="*/ 537 w 1144"/>
              <a:gd name="T25" fmla="*/ 1012 h 1144"/>
              <a:gd name="T26" fmla="*/ 676 w 1144"/>
              <a:gd name="T27" fmla="*/ 1008 h 1144"/>
              <a:gd name="T28" fmla="*/ 760 w 1144"/>
              <a:gd name="T29" fmla="*/ 1144 h 1144"/>
              <a:gd name="T30" fmla="*/ 856 w 1144"/>
              <a:gd name="T31" fmla="*/ 1043 h 1144"/>
              <a:gd name="T32" fmla="*/ 1012 w 1144"/>
              <a:gd name="T33" fmla="*/ 1080 h 1144"/>
              <a:gd name="T34" fmla="*/ 1008 w 1144"/>
              <a:gd name="T35" fmla="*/ 940 h 1144"/>
              <a:gd name="T36" fmla="*/ 1144 w 1144"/>
              <a:gd name="T37" fmla="*/ 856 h 1144"/>
              <a:gd name="T38" fmla="*/ 657 w 1144"/>
              <a:gd name="T39" fmla="*/ 413 h 1144"/>
              <a:gd name="T40" fmla="*/ 527 w 1144"/>
              <a:gd name="T41" fmla="*/ 463 h 1144"/>
              <a:gd name="T42" fmla="*/ 501 w 1144"/>
              <a:gd name="T43" fmla="*/ 620 h 1144"/>
              <a:gd name="T44" fmla="*/ 374 w 1144"/>
              <a:gd name="T45" fmla="*/ 564 h 1144"/>
              <a:gd name="T46" fmla="*/ 283 w 1144"/>
              <a:gd name="T47" fmla="*/ 564 h 1144"/>
              <a:gd name="T48" fmla="*/ 156 w 1144"/>
              <a:gd name="T49" fmla="*/ 620 h 1144"/>
              <a:gd name="T50" fmla="*/ 130 w 1144"/>
              <a:gd name="T51" fmla="*/ 463 h 1144"/>
              <a:gd name="T52" fmla="*/ 0 w 1144"/>
              <a:gd name="T53" fmla="*/ 413 h 1144"/>
              <a:gd name="T54" fmla="*/ 89 w 1144"/>
              <a:gd name="T55" fmla="*/ 329 h 1144"/>
              <a:gd name="T56" fmla="*/ 0 w 1144"/>
              <a:gd name="T57" fmla="*/ 244 h 1144"/>
              <a:gd name="T58" fmla="*/ 130 w 1144"/>
              <a:gd name="T59" fmla="*/ 194 h 1144"/>
              <a:gd name="T60" fmla="*/ 156 w 1144"/>
              <a:gd name="T61" fmla="*/ 37 h 1144"/>
              <a:gd name="T62" fmla="*/ 283 w 1144"/>
              <a:gd name="T63" fmla="*/ 93 h 1144"/>
              <a:gd name="T64" fmla="*/ 374 w 1144"/>
              <a:gd name="T65" fmla="*/ 93 h 1144"/>
              <a:gd name="T66" fmla="*/ 501 w 1144"/>
              <a:gd name="T67" fmla="*/ 37 h 1144"/>
              <a:gd name="T68" fmla="*/ 527 w 1144"/>
              <a:gd name="T69" fmla="*/ 194 h 1144"/>
              <a:gd name="T70" fmla="*/ 657 w 1144"/>
              <a:gd name="T71" fmla="*/ 244 h 1144"/>
              <a:gd name="T72" fmla="*/ 568 w 1144"/>
              <a:gd name="T73" fmla="*/ 329 h 1144"/>
              <a:gd name="T74" fmla="*/ 329 w 1144"/>
              <a:gd name="T75" fmla="*/ 233 h 1144"/>
              <a:gd name="T76" fmla="*/ 329 w 1144"/>
              <a:gd name="T77" fmla="*/ 424 h 1144"/>
              <a:gd name="T78" fmla="*/ 329 w 1144"/>
              <a:gd name="T79" fmla="*/ 233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4" h="1144">
                <a:moveTo>
                  <a:pt x="904" y="808"/>
                </a:moveTo>
                <a:cubicBezTo>
                  <a:pt x="904" y="861"/>
                  <a:pt x="861" y="904"/>
                  <a:pt x="808" y="904"/>
                </a:cubicBezTo>
                <a:cubicBezTo>
                  <a:pt x="755" y="904"/>
                  <a:pt x="712" y="861"/>
                  <a:pt x="712" y="808"/>
                </a:cubicBezTo>
                <a:cubicBezTo>
                  <a:pt x="712" y="755"/>
                  <a:pt x="755" y="712"/>
                  <a:pt x="808" y="712"/>
                </a:cubicBezTo>
                <a:cubicBezTo>
                  <a:pt x="861" y="712"/>
                  <a:pt x="904" y="755"/>
                  <a:pt x="904" y="808"/>
                </a:cubicBezTo>
                <a:close/>
                <a:moveTo>
                  <a:pt x="1144" y="856"/>
                </a:moveTo>
                <a:cubicBezTo>
                  <a:pt x="1144" y="760"/>
                  <a:pt x="1144" y="760"/>
                  <a:pt x="1144" y="760"/>
                </a:cubicBezTo>
                <a:cubicBezTo>
                  <a:pt x="1043" y="760"/>
                  <a:pt x="1043" y="760"/>
                  <a:pt x="1043" y="760"/>
                </a:cubicBezTo>
                <a:cubicBezTo>
                  <a:pt x="1037" y="730"/>
                  <a:pt x="1025" y="701"/>
                  <a:pt x="1008" y="676"/>
                </a:cubicBezTo>
                <a:cubicBezTo>
                  <a:pt x="1080" y="605"/>
                  <a:pt x="1080" y="605"/>
                  <a:pt x="1080" y="605"/>
                </a:cubicBezTo>
                <a:cubicBezTo>
                  <a:pt x="1012" y="537"/>
                  <a:pt x="1012" y="537"/>
                  <a:pt x="1012" y="537"/>
                </a:cubicBezTo>
                <a:cubicBezTo>
                  <a:pt x="940" y="608"/>
                  <a:pt x="940" y="608"/>
                  <a:pt x="940" y="608"/>
                </a:cubicBezTo>
                <a:cubicBezTo>
                  <a:pt x="915" y="591"/>
                  <a:pt x="887" y="579"/>
                  <a:pt x="856" y="573"/>
                </a:cubicBezTo>
                <a:cubicBezTo>
                  <a:pt x="856" y="472"/>
                  <a:pt x="856" y="472"/>
                  <a:pt x="856" y="472"/>
                </a:cubicBezTo>
                <a:cubicBezTo>
                  <a:pt x="760" y="472"/>
                  <a:pt x="760" y="472"/>
                  <a:pt x="760" y="472"/>
                </a:cubicBezTo>
                <a:cubicBezTo>
                  <a:pt x="760" y="573"/>
                  <a:pt x="760" y="573"/>
                  <a:pt x="760" y="573"/>
                </a:cubicBezTo>
                <a:cubicBezTo>
                  <a:pt x="730" y="579"/>
                  <a:pt x="701" y="591"/>
                  <a:pt x="676" y="608"/>
                </a:cubicBezTo>
                <a:cubicBezTo>
                  <a:pt x="605" y="537"/>
                  <a:pt x="605" y="537"/>
                  <a:pt x="605" y="537"/>
                </a:cubicBezTo>
                <a:cubicBezTo>
                  <a:pt x="537" y="605"/>
                  <a:pt x="537" y="605"/>
                  <a:pt x="537" y="605"/>
                </a:cubicBezTo>
                <a:cubicBezTo>
                  <a:pt x="608" y="676"/>
                  <a:pt x="608" y="676"/>
                  <a:pt x="608" y="676"/>
                </a:cubicBezTo>
                <a:cubicBezTo>
                  <a:pt x="591" y="701"/>
                  <a:pt x="579" y="730"/>
                  <a:pt x="573" y="760"/>
                </a:cubicBezTo>
                <a:cubicBezTo>
                  <a:pt x="472" y="760"/>
                  <a:pt x="472" y="760"/>
                  <a:pt x="472" y="760"/>
                </a:cubicBezTo>
                <a:cubicBezTo>
                  <a:pt x="472" y="856"/>
                  <a:pt x="472" y="856"/>
                  <a:pt x="472" y="856"/>
                </a:cubicBezTo>
                <a:cubicBezTo>
                  <a:pt x="573" y="856"/>
                  <a:pt x="573" y="856"/>
                  <a:pt x="573" y="856"/>
                </a:cubicBezTo>
                <a:cubicBezTo>
                  <a:pt x="579" y="887"/>
                  <a:pt x="591" y="915"/>
                  <a:pt x="608" y="940"/>
                </a:cubicBezTo>
                <a:cubicBezTo>
                  <a:pt x="537" y="1012"/>
                  <a:pt x="537" y="1012"/>
                  <a:pt x="537" y="1012"/>
                </a:cubicBezTo>
                <a:cubicBezTo>
                  <a:pt x="605" y="1080"/>
                  <a:pt x="605" y="1080"/>
                  <a:pt x="605" y="1080"/>
                </a:cubicBezTo>
                <a:cubicBezTo>
                  <a:pt x="676" y="1008"/>
                  <a:pt x="676" y="1008"/>
                  <a:pt x="676" y="1008"/>
                </a:cubicBezTo>
                <a:cubicBezTo>
                  <a:pt x="701" y="1025"/>
                  <a:pt x="730" y="1037"/>
                  <a:pt x="760" y="1043"/>
                </a:cubicBezTo>
                <a:cubicBezTo>
                  <a:pt x="760" y="1144"/>
                  <a:pt x="760" y="1144"/>
                  <a:pt x="760" y="1144"/>
                </a:cubicBezTo>
                <a:cubicBezTo>
                  <a:pt x="856" y="1144"/>
                  <a:pt x="856" y="1144"/>
                  <a:pt x="856" y="1144"/>
                </a:cubicBezTo>
                <a:cubicBezTo>
                  <a:pt x="856" y="1043"/>
                  <a:pt x="856" y="1043"/>
                  <a:pt x="856" y="1043"/>
                </a:cubicBezTo>
                <a:cubicBezTo>
                  <a:pt x="887" y="1037"/>
                  <a:pt x="915" y="1025"/>
                  <a:pt x="940" y="1008"/>
                </a:cubicBezTo>
                <a:cubicBezTo>
                  <a:pt x="1012" y="1080"/>
                  <a:pt x="1012" y="1080"/>
                  <a:pt x="1012" y="1080"/>
                </a:cubicBezTo>
                <a:cubicBezTo>
                  <a:pt x="1080" y="1012"/>
                  <a:pt x="1080" y="1012"/>
                  <a:pt x="1080" y="1012"/>
                </a:cubicBezTo>
                <a:cubicBezTo>
                  <a:pt x="1008" y="940"/>
                  <a:pt x="1008" y="940"/>
                  <a:pt x="1008" y="940"/>
                </a:cubicBezTo>
                <a:cubicBezTo>
                  <a:pt x="1025" y="915"/>
                  <a:pt x="1037" y="887"/>
                  <a:pt x="1043" y="856"/>
                </a:cubicBezTo>
                <a:lnTo>
                  <a:pt x="1144" y="856"/>
                </a:lnTo>
                <a:close/>
                <a:moveTo>
                  <a:pt x="564" y="374"/>
                </a:moveTo>
                <a:cubicBezTo>
                  <a:pt x="657" y="413"/>
                  <a:pt x="657" y="413"/>
                  <a:pt x="657" y="413"/>
                </a:cubicBezTo>
                <a:cubicBezTo>
                  <a:pt x="620" y="501"/>
                  <a:pt x="620" y="501"/>
                  <a:pt x="620" y="501"/>
                </a:cubicBezTo>
                <a:cubicBezTo>
                  <a:pt x="527" y="463"/>
                  <a:pt x="527" y="463"/>
                  <a:pt x="527" y="463"/>
                </a:cubicBezTo>
                <a:cubicBezTo>
                  <a:pt x="510" y="488"/>
                  <a:pt x="488" y="510"/>
                  <a:pt x="463" y="527"/>
                </a:cubicBezTo>
                <a:cubicBezTo>
                  <a:pt x="501" y="620"/>
                  <a:pt x="501" y="620"/>
                  <a:pt x="501" y="620"/>
                </a:cubicBezTo>
                <a:cubicBezTo>
                  <a:pt x="413" y="657"/>
                  <a:pt x="413" y="657"/>
                  <a:pt x="413" y="657"/>
                </a:cubicBezTo>
                <a:cubicBezTo>
                  <a:pt x="374" y="564"/>
                  <a:pt x="374" y="564"/>
                  <a:pt x="374" y="564"/>
                </a:cubicBezTo>
                <a:cubicBezTo>
                  <a:pt x="359" y="567"/>
                  <a:pt x="344" y="568"/>
                  <a:pt x="329" y="568"/>
                </a:cubicBezTo>
                <a:cubicBezTo>
                  <a:pt x="313" y="568"/>
                  <a:pt x="298" y="567"/>
                  <a:pt x="283" y="564"/>
                </a:cubicBezTo>
                <a:cubicBezTo>
                  <a:pt x="244" y="657"/>
                  <a:pt x="244" y="657"/>
                  <a:pt x="244" y="657"/>
                </a:cubicBezTo>
                <a:cubicBezTo>
                  <a:pt x="156" y="620"/>
                  <a:pt x="156" y="620"/>
                  <a:pt x="156" y="620"/>
                </a:cubicBezTo>
                <a:cubicBezTo>
                  <a:pt x="194" y="527"/>
                  <a:pt x="194" y="527"/>
                  <a:pt x="194" y="527"/>
                </a:cubicBezTo>
                <a:cubicBezTo>
                  <a:pt x="169" y="510"/>
                  <a:pt x="147" y="488"/>
                  <a:pt x="130" y="463"/>
                </a:cubicBezTo>
                <a:cubicBezTo>
                  <a:pt x="37" y="501"/>
                  <a:pt x="37" y="501"/>
                  <a:pt x="37" y="501"/>
                </a:cubicBezTo>
                <a:cubicBezTo>
                  <a:pt x="0" y="413"/>
                  <a:pt x="0" y="413"/>
                  <a:pt x="0" y="413"/>
                </a:cubicBezTo>
                <a:cubicBezTo>
                  <a:pt x="93" y="374"/>
                  <a:pt x="93" y="374"/>
                  <a:pt x="93" y="374"/>
                </a:cubicBezTo>
                <a:cubicBezTo>
                  <a:pt x="90" y="359"/>
                  <a:pt x="89" y="344"/>
                  <a:pt x="89" y="329"/>
                </a:cubicBezTo>
                <a:cubicBezTo>
                  <a:pt x="89" y="313"/>
                  <a:pt x="90" y="298"/>
                  <a:pt x="93" y="283"/>
                </a:cubicBezTo>
                <a:cubicBezTo>
                  <a:pt x="0" y="244"/>
                  <a:pt x="0" y="244"/>
                  <a:pt x="0" y="244"/>
                </a:cubicBezTo>
                <a:cubicBezTo>
                  <a:pt x="37" y="156"/>
                  <a:pt x="37" y="156"/>
                  <a:pt x="37" y="156"/>
                </a:cubicBezTo>
                <a:cubicBezTo>
                  <a:pt x="130" y="194"/>
                  <a:pt x="130" y="194"/>
                  <a:pt x="130" y="194"/>
                </a:cubicBezTo>
                <a:cubicBezTo>
                  <a:pt x="147" y="169"/>
                  <a:pt x="169" y="147"/>
                  <a:pt x="194" y="130"/>
                </a:cubicBezTo>
                <a:cubicBezTo>
                  <a:pt x="156" y="37"/>
                  <a:pt x="156" y="37"/>
                  <a:pt x="156" y="37"/>
                </a:cubicBezTo>
                <a:cubicBezTo>
                  <a:pt x="244" y="0"/>
                  <a:pt x="244" y="0"/>
                  <a:pt x="244" y="0"/>
                </a:cubicBezTo>
                <a:cubicBezTo>
                  <a:pt x="283" y="93"/>
                  <a:pt x="283" y="93"/>
                  <a:pt x="283" y="93"/>
                </a:cubicBezTo>
                <a:cubicBezTo>
                  <a:pt x="298" y="90"/>
                  <a:pt x="313" y="89"/>
                  <a:pt x="329" y="89"/>
                </a:cubicBezTo>
                <a:cubicBezTo>
                  <a:pt x="344" y="89"/>
                  <a:pt x="359" y="90"/>
                  <a:pt x="374" y="93"/>
                </a:cubicBezTo>
                <a:cubicBezTo>
                  <a:pt x="413" y="0"/>
                  <a:pt x="413" y="0"/>
                  <a:pt x="413" y="0"/>
                </a:cubicBezTo>
                <a:cubicBezTo>
                  <a:pt x="501" y="37"/>
                  <a:pt x="501" y="37"/>
                  <a:pt x="501" y="37"/>
                </a:cubicBezTo>
                <a:cubicBezTo>
                  <a:pt x="463" y="130"/>
                  <a:pt x="463" y="130"/>
                  <a:pt x="463" y="130"/>
                </a:cubicBezTo>
                <a:cubicBezTo>
                  <a:pt x="488" y="147"/>
                  <a:pt x="510" y="169"/>
                  <a:pt x="527" y="194"/>
                </a:cubicBezTo>
                <a:cubicBezTo>
                  <a:pt x="620" y="156"/>
                  <a:pt x="620" y="156"/>
                  <a:pt x="620" y="156"/>
                </a:cubicBezTo>
                <a:cubicBezTo>
                  <a:pt x="657" y="244"/>
                  <a:pt x="657" y="244"/>
                  <a:pt x="657" y="244"/>
                </a:cubicBezTo>
                <a:cubicBezTo>
                  <a:pt x="564" y="283"/>
                  <a:pt x="564" y="283"/>
                  <a:pt x="564" y="283"/>
                </a:cubicBezTo>
                <a:cubicBezTo>
                  <a:pt x="567" y="298"/>
                  <a:pt x="568" y="313"/>
                  <a:pt x="568" y="329"/>
                </a:cubicBezTo>
                <a:cubicBezTo>
                  <a:pt x="568" y="344"/>
                  <a:pt x="567" y="359"/>
                  <a:pt x="564" y="374"/>
                </a:cubicBezTo>
                <a:close/>
                <a:moveTo>
                  <a:pt x="329" y="233"/>
                </a:moveTo>
                <a:cubicBezTo>
                  <a:pt x="276" y="233"/>
                  <a:pt x="233" y="276"/>
                  <a:pt x="233" y="329"/>
                </a:cubicBezTo>
                <a:cubicBezTo>
                  <a:pt x="233" y="382"/>
                  <a:pt x="276" y="424"/>
                  <a:pt x="329" y="424"/>
                </a:cubicBezTo>
                <a:cubicBezTo>
                  <a:pt x="382" y="424"/>
                  <a:pt x="424" y="382"/>
                  <a:pt x="424" y="329"/>
                </a:cubicBezTo>
                <a:cubicBezTo>
                  <a:pt x="424" y="276"/>
                  <a:pt x="382" y="233"/>
                  <a:pt x="329" y="2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5"/>
          <p:cNvSpPr>
            <a:spLocks noChangeAspect="1" noEditPoints="1"/>
          </p:cNvSpPr>
          <p:nvPr/>
        </p:nvSpPr>
        <p:spPr bwMode="auto">
          <a:xfrm>
            <a:off x="9683496" y="4489258"/>
            <a:ext cx="833442" cy="703230"/>
          </a:xfrm>
          <a:custGeom>
            <a:avLst/>
            <a:gdLst>
              <a:gd name="T0" fmla="*/ 816 w 1152"/>
              <a:gd name="T1" fmla="*/ 240 h 1152"/>
              <a:gd name="T2" fmla="*/ 720 w 1152"/>
              <a:gd name="T3" fmla="*/ 336 h 1152"/>
              <a:gd name="T4" fmla="*/ 816 w 1152"/>
              <a:gd name="T5" fmla="*/ 432 h 1152"/>
              <a:gd name="T6" fmla="*/ 912 w 1152"/>
              <a:gd name="T7" fmla="*/ 336 h 1152"/>
              <a:gd name="T8" fmla="*/ 816 w 1152"/>
              <a:gd name="T9" fmla="*/ 240 h 1152"/>
              <a:gd name="T10" fmla="*/ 1051 w 1152"/>
              <a:gd name="T11" fmla="*/ 384 h 1152"/>
              <a:gd name="T12" fmla="*/ 1016 w 1152"/>
              <a:gd name="T13" fmla="*/ 468 h 1152"/>
              <a:gd name="T14" fmla="*/ 1088 w 1152"/>
              <a:gd name="T15" fmla="*/ 540 h 1152"/>
              <a:gd name="T16" fmla="*/ 1020 w 1152"/>
              <a:gd name="T17" fmla="*/ 608 h 1152"/>
              <a:gd name="T18" fmla="*/ 948 w 1152"/>
              <a:gd name="T19" fmla="*/ 536 h 1152"/>
              <a:gd name="T20" fmla="*/ 864 w 1152"/>
              <a:gd name="T21" fmla="*/ 571 h 1152"/>
              <a:gd name="T22" fmla="*/ 864 w 1152"/>
              <a:gd name="T23" fmla="*/ 672 h 1152"/>
              <a:gd name="T24" fmla="*/ 768 w 1152"/>
              <a:gd name="T25" fmla="*/ 672 h 1152"/>
              <a:gd name="T26" fmla="*/ 768 w 1152"/>
              <a:gd name="T27" fmla="*/ 571 h 1152"/>
              <a:gd name="T28" fmla="*/ 684 w 1152"/>
              <a:gd name="T29" fmla="*/ 536 h 1152"/>
              <a:gd name="T30" fmla="*/ 612 w 1152"/>
              <a:gd name="T31" fmla="*/ 608 h 1152"/>
              <a:gd name="T32" fmla="*/ 544 w 1152"/>
              <a:gd name="T33" fmla="*/ 540 h 1152"/>
              <a:gd name="T34" fmla="*/ 616 w 1152"/>
              <a:gd name="T35" fmla="*/ 468 h 1152"/>
              <a:gd name="T36" fmla="*/ 581 w 1152"/>
              <a:gd name="T37" fmla="*/ 384 h 1152"/>
              <a:gd name="T38" fmla="*/ 480 w 1152"/>
              <a:gd name="T39" fmla="*/ 384 h 1152"/>
              <a:gd name="T40" fmla="*/ 480 w 1152"/>
              <a:gd name="T41" fmla="*/ 288 h 1152"/>
              <a:gd name="T42" fmla="*/ 581 w 1152"/>
              <a:gd name="T43" fmla="*/ 288 h 1152"/>
              <a:gd name="T44" fmla="*/ 616 w 1152"/>
              <a:gd name="T45" fmla="*/ 204 h 1152"/>
              <a:gd name="T46" fmla="*/ 544 w 1152"/>
              <a:gd name="T47" fmla="*/ 132 h 1152"/>
              <a:gd name="T48" fmla="*/ 612 w 1152"/>
              <a:gd name="T49" fmla="*/ 64 h 1152"/>
              <a:gd name="T50" fmla="*/ 684 w 1152"/>
              <a:gd name="T51" fmla="*/ 136 h 1152"/>
              <a:gd name="T52" fmla="*/ 768 w 1152"/>
              <a:gd name="T53" fmla="*/ 101 h 1152"/>
              <a:gd name="T54" fmla="*/ 768 w 1152"/>
              <a:gd name="T55" fmla="*/ 0 h 1152"/>
              <a:gd name="T56" fmla="*/ 864 w 1152"/>
              <a:gd name="T57" fmla="*/ 0 h 1152"/>
              <a:gd name="T58" fmla="*/ 864 w 1152"/>
              <a:gd name="T59" fmla="*/ 101 h 1152"/>
              <a:gd name="T60" fmla="*/ 948 w 1152"/>
              <a:gd name="T61" fmla="*/ 136 h 1152"/>
              <a:gd name="T62" fmla="*/ 1020 w 1152"/>
              <a:gd name="T63" fmla="*/ 64 h 1152"/>
              <a:gd name="T64" fmla="*/ 1088 w 1152"/>
              <a:gd name="T65" fmla="*/ 132 h 1152"/>
              <a:gd name="T66" fmla="*/ 1016 w 1152"/>
              <a:gd name="T67" fmla="*/ 204 h 1152"/>
              <a:gd name="T68" fmla="*/ 1051 w 1152"/>
              <a:gd name="T69" fmla="*/ 288 h 1152"/>
              <a:gd name="T70" fmla="*/ 1152 w 1152"/>
              <a:gd name="T71" fmla="*/ 288 h 1152"/>
              <a:gd name="T72" fmla="*/ 1152 w 1152"/>
              <a:gd name="T73" fmla="*/ 384 h 1152"/>
              <a:gd name="T74" fmla="*/ 1051 w 1152"/>
              <a:gd name="T75" fmla="*/ 384 h 1152"/>
              <a:gd name="T76" fmla="*/ 528 w 1152"/>
              <a:gd name="T77" fmla="*/ 576 h 1152"/>
              <a:gd name="T78" fmla="*/ 336 w 1152"/>
              <a:gd name="T79" fmla="*/ 768 h 1152"/>
              <a:gd name="T80" fmla="*/ 144 w 1152"/>
              <a:gd name="T81" fmla="*/ 576 h 1152"/>
              <a:gd name="T82" fmla="*/ 336 w 1152"/>
              <a:gd name="T83" fmla="*/ 384 h 1152"/>
              <a:gd name="T84" fmla="*/ 528 w 1152"/>
              <a:gd name="T85" fmla="*/ 576 h 1152"/>
              <a:gd name="T86" fmla="*/ 672 w 1152"/>
              <a:gd name="T87" fmla="*/ 1152 h 1152"/>
              <a:gd name="T88" fmla="*/ 0 w 1152"/>
              <a:gd name="T89" fmla="*/ 1152 h 1152"/>
              <a:gd name="T90" fmla="*/ 0 w 1152"/>
              <a:gd name="T91" fmla="*/ 1104 h 1152"/>
              <a:gd name="T92" fmla="*/ 336 w 1152"/>
              <a:gd name="T93" fmla="*/ 768 h 1152"/>
              <a:gd name="T94" fmla="*/ 672 w 1152"/>
              <a:gd name="T95" fmla="*/ 1104 h 1152"/>
              <a:gd name="T96" fmla="*/ 672 w 1152"/>
              <a:gd name="T97"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2" h="1152">
                <a:moveTo>
                  <a:pt x="816" y="240"/>
                </a:moveTo>
                <a:cubicBezTo>
                  <a:pt x="763" y="240"/>
                  <a:pt x="720" y="283"/>
                  <a:pt x="720" y="336"/>
                </a:cubicBezTo>
                <a:cubicBezTo>
                  <a:pt x="720" y="389"/>
                  <a:pt x="763" y="432"/>
                  <a:pt x="816" y="432"/>
                </a:cubicBezTo>
                <a:cubicBezTo>
                  <a:pt x="869" y="432"/>
                  <a:pt x="912" y="389"/>
                  <a:pt x="912" y="336"/>
                </a:cubicBezTo>
                <a:cubicBezTo>
                  <a:pt x="912" y="283"/>
                  <a:pt x="869" y="240"/>
                  <a:pt x="816" y="240"/>
                </a:cubicBezTo>
                <a:close/>
                <a:moveTo>
                  <a:pt x="1051" y="384"/>
                </a:moveTo>
                <a:cubicBezTo>
                  <a:pt x="1045" y="415"/>
                  <a:pt x="1033" y="443"/>
                  <a:pt x="1016" y="468"/>
                </a:cubicBezTo>
                <a:cubicBezTo>
                  <a:pt x="1088" y="540"/>
                  <a:pt x="1088" y="540"/>
                  <a:pt x="1088" y="540"/>
                </a:cubicBezTo>
                <a:cubicBezTo>
                  <a:pt x="1020" y="608"/>
                  <a:pt x="1020" y="608"/>
                  <a:pt x="1020" y="608"/>
                </a:cubicBezTo>
                <a:cubicBezTo>
                  <a:pt x="948" y="536"/>
                  <a:pt x="948" y="536"/>
                  <a:pt x="948" y="536"/>
                </a:cubicBezTo>
                <a:cubicBezTo>
                  <a:pt x="923" y="553"/>
                  <a:pt x="895" y="565"/>
                  <a:pt x="864" y="571"/>
                </a:cubicBezTo>
                <a:cubicBezTo>
                  <a:pt x="864" y="672"/>
                  <a:pt x="864" y="672"/>
                  <a:pt x="864" y="672"/>
                </a:cubicBezTo>
                <a:cubicBezTo>
                  <a:pt x="768" y="672"/>
                  <a:pt x="768" y="672"/>
                  <a:pt x="768" y="672"/>
                </a:cubicBezTo>
                <a:cubicBezTo>
                  <a:pt x="768" y="571"/>
                  <a:pt x="768" y="571"/>
                  <a:pt x="768" y="571"/>
                </a:cubicBezTo>
                <a:cubicBezTo>
                  <a:pt x="737" y="565"/>
                  <a:pt x="709" y="553"/>
                  <a:pt x="684" y="536"/>
                </a:cubicBezTo>
                <a:cubicBezTo>
                  <a:pt x="612" y="608"/>
                  <a:pt x="612" y="608"/>
                  <a:pt x="612" y="608"/>
                </a:cubicBezTo>
                <a:cubicBezTo>
                  <a:pt x="544" y="540"/>
                  <a:pt x="544" y="540"/>
                  <a:pt x="544" y="540"/>
                </a:cubicBezTo>
                <a:cubicBezTo>
                  <a:pt x="616" y="468"/>
                  <a:pt x="616" y="468"/>
                  <a:pt x="616" y="468"/>
                </a:cubicBezTo>
                <a:cubicBezTo>
                  <a:pt x="599" y="443"/>
                  <a:pt x="587" y="415"/>
                  <a:pt x="581" y="384"/>
                </a:cubicBezTo>
                <a:cubicBezTo>
                  <a:pt x="480" y="384"/>
                  <a:pt x="480" y="384"/>
                  <a:pt x="480" y="384"/>
                </a:cubicBezTo>
                <a:cubicBezTo>
                  <a:pt x="480" y="288"/>
                  <a:pt x="480" y="288"/>
                  <a:pt x="480" y="288"/>
                </a:cubicBezTo>
                <a:cubicBezTo>
                  <a:pt x="581" y="288"/>
                  <a:pt x="581" y="288"/>
                  <a:pt x="581" y="288"/>
                </a:cubicBezTo>
                <a:cubicBezTo>
                  <a:pt x="587" y="257"/>
                  <a:pt x="599" y="229"/>
                  <a:pt x="616" y="204"/>
                </a:cubicBezTo>
                <a:cubicBezTo>
                  <a:pt x="544" y="132"/>
                  <a:pt x="544" y="132"/>
                  <a:pt x="544" y="132"/>
                </a:cubicBezTo>
                <a:cubicBezTo>
                  <a:pt x="612" y="64"/>
                  <a:pt x="612" y="64"/>
                  <a:pt x="612" y="64"/>
                </a:cubicBezTo>
                <a:cubicBezTo>
                  <a:pt x="684" y="136"/>
                  <a:pt x="684" y="136"/>
                  <a:pt x="684" y="136"/>
                </a:cubicBezTo>
                <a:cubicBezTo>
                  <a:pt x="709" y="119"/>
                  <a:pt x="737" y="107"/>
                  <a:pt x="768" y="101"/>
                </a:cubicBezTo>
                <a:cubicBezTo>
                  <a:pt x="768" y="0"/>
                  <a:pt x="768" y="0"/>
                  <a:pt x="768" y="0"/>
                </a:cubicBezTo>
                <a:cubicBezTo>
                  <a:pt x="864" y="0"/>
                  <a:pt x="864" y="0"/>
                  <a:pt x="864" y="0"/>
                </a:cubicBezTo>
                <a:cubicBezTo>
                  <a:pt x="864" y="101"/>
                  <a:pt x="864" y="101"/>
                  <a:pt x="864" y="101"/>
                </a:cubicBezTo>
                <a:cubicBezTo>
                  <a:pt x="895" y="107"/>
                  <a:pt x="923" y="119"/>
                  <a:pt x="948" y="136"/>
                </a:cubicBezTo>
                <a:cubicBezTo>
                  <a:pt x="1020" y="64"/>
                  <a:pt x="1020" y="64"/>
                  <a:pt x="1020" y="64"/>
                </a:cubicBezTo>
                <a:cubicBezTo>
                  <a:pt x="1088" y="132"/>
                  <a:pt x="1088" y="132"/>
                  <a:pt x="1088" y="132"/>
                </a:cubicBezTo>
                <a:cubicBezTo>
                  <a:pt x="1016" y="204"/>
                  <a:pt x="1016" y="204"/>
                  <a:pt x="1016" y="204"/>
                </a:cubicBezTo>
                <a:cubicBezTo>
                  <a:pt x="1033" y="229"/>
                  <a:pt x="1045" y="257"/>
                  <a:pt x="1051" y="288"/>
                </a:cubicBezTo>
                <a:cubicBezTo>
                  <a:pt x="1152" y="288"/>
                  <a:pt x="1152" y="288"/>
                  <a:pt x="1152" y="288"/>
                </a:cubicBezTo>
                <a:cubicBezTo>
                  <a:pt x="1152" y="384"/>
                  <a:pt x="1152" y="384"/>
                  <a:pt x="1152" y="384"/>
                </a:cubicBezTo>
                <a:lnTo>
                  <a:pt x="1051" y="384"/>
                </a:lnTo>
                <a:close/>
                <a:moveTo>
                  <a:pt x="528" y="576"/>
                </a:moveTo>
                <a:cubicBezTo>
                  <a:pt x="528" y="682"/>
                  <a:pt x="442" y="768"/>
                  <a:pt x="336" y="768"/>
                </a:cubicBezTo>
                <a:cubicBezTo>
                  <a:pt x="230" y="768"/>
                  <a:pt x="144" y="682"/>
                  <a:pt x="144" y="576"/>
                </a:cubicBezTo>
                <a:cubicBezTo>
                  <a:pt x="144" y="470"/>
                  <a:pt x="230" y="384"/>
                  <a:pt x="336" y="384"/>
                </a:cubicBezTo>
                <a:cubicBezTo>
                  <a:pt x="442" y="384"/>
                  <a:pt x="528" y="470"/>
                  <a:pt x="528" y="576"/>
                </a:cubicBezTo>
                <a:close/>
                <a:moveTo>
                  <a:pt x="672" y="1152"/>
                </a:moveTo>
                <a:cubicBezTo>
                  <a:pt x="0" y="1152"/>
                  <a:pt x="0" y="1152"/>
                  <a:pt x="0" y="1152"/>
                </a:cubicBezTo>
                <a:cubicBezTo>
                  <a:pt x="0" y="1104"/>
                  <a:pt x="0" y="1104"/>
                  <a:pt x="0" y="1104"/>
                </a:cubicBezTo>
                <a:cubicBezTo>
                  <a:pt x="0" y="918"/>
                  <a:pt x="150" y="768"/>
                  <a:pt x="336" y="768"/>
                </a:cubicBezTo>
                <a:cubicBezTo>
                  <a:pt x="522" y="768"/>
                  <a:pt x="672" y="918"/>
                  <a:pt x="672" y="1104"/>
                </a:cubicBezTo>
                <a:lnTo>
                  <a:pt x="672" y="1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 name="Rectangle 1"/>
          <p:cNvSpPr/>
          <p:nvPr/>
        </p:nvSpPr>
        <p:spPr>
          <a:xfrm>
            <a:off x="1898248" y="1639754"/>
            <a:ext cx="9628883" cy="830997"/>
          </a:xfrm>
          <a:prstGeom prst="rect">
            <a:avLst/>
          </a:prstGeom>
        </p:spPr>
        <p:txBody>
          <a:bodyPr wrap="square">
            <a:spAutoFit/>
          </a:bodyPr>
          <a:lstStyle/>
          <a:p>
            <a:pPr marL="285750" indent="-285750">
              <a:buFont typeface="Wingdings" panose="05000000000000000000" pitchFamily="2" charset="2"/>
              <a:buChar char="ü"/>
            </a:pPr>
            <a:r>
              <a:rPr lang="en-US" sz="1600" b="1" dirty="0"/>
              <a:t>Manage huge data volumes</a:t>
            </a:r>
            <a:r>
              <a:rPr lang="en-US" sz="1600" dirty="0"/>
              <a:t>: You are likely looking to scale limitlessly to store or manage massive volumes. Today, the scale may be gigabytes or terabytes. Tomorrow, you may be thinking about petabytes. </a:t>
            </a:r>
          </a:p>
        </p:txBody>
      </p:sp>
      <p:sp>
        <p:nvSpPr>
          <p:cNvPr id="9" name="Rectangle 8"/>
          <p:cNvSpPr/>
          <p:nvPr/>
        </p:nvSpPr>
        <p:spPr>
          <a:xfrm>
            <a:off x="813816" y="2550469"/>
            <a:ext cx="8735298" cy="830997"/>
          </a:xfrm>
          <a:prstGeom prst="rect">
            <a:avLst/>
          </a:prstGeom>
        </p:spPr>
        <p:txBody>
          <a:bodyPr wrap="square">
            <a:spAutoFit/>
          </a:bodyPr>
          <a:lstStyle/>
          <a:p>
            <a:pPr marL="285750" indent="-285750">
              <a:buFont typeface="Wingdings" panose="05000000000000000000" pitchFamily="2" charset="2"/>
              <a:buChar char="ü"/>
            </a:pPr>
            <a:r>
              <a:rPr lang="en-US" sz="1600" b="1" dirty="0"/>
              <a:t>Deliver fast analytics: </a:t>
            </a:r>
            <a:r>
              <a:rPr lang="en-US" sz="1600" dirty="0"/>
              <a:t>Users don’t want to wait for results. Your solution should provide the scalability to meet service-level agreements (SLAs) and expected timeframes for running a query. </a:t>
            </a:r>
          </a:p>
        </p:txBody>
      </p:sp>
      <p:sp>
        <p:nvSpPr>
          <p:cNvPr id="10" name="Rectangle 9"/>
          <p:cNvSpPr/>
          <p:nvPr/>
        </p:nvSpPr>
        <p:spPr>
          <a:xfrm>
            <a:off x="1898248" y="3504303"/>
            <a:ext cx="9628883" cy="830997"/>
          </a:xfrm>
          <a:prstGeom prst="rect">
            <a:avLst/>
          </a:prstGeom>
        </p:spPr>
        <p:txBody>
          <a:bodyPr wrap="square">
            <a:spAutoFit/>
          </a:bodyPr>
          <a:lstStyle/>
          <a:p>
            <a:pPr marL="285750" indent="-285750">
              <a:buFont typeface="Wingdings" panose="05000000000000000000" pitchFamily="2" charset="2"/>
              <a:buChar char="ü"/>
            </a:pPr>
            <a:r>
              <a:rPr lang="en-US" sz="1600" b="1" dirty="0"/>
              <a:t>Embrace legacy tools: </a:t>
            </a:r>
            <a:r>
              <a:rPr lang="en-US" sz="1600" dirty="0"/>
              <a:t>If your Big Data analytics relies on extract, transform, load (ETL) tools or SQL-based visualizations, your analytics platform should provide robust and powerful SQL and also be certified to work with all of your tools—not just those from your primary vendor. </a:t>
            </a:r>
          </a:p>
        </p:txBody>
      </p:sp>
      <p:sp>
        <p:nvSpPr>
          <p:cNvPr id="11" name="Rectangle 10"/>
          <p:cNvSpPr/>
          <p:nvPr/>
        </p:nvSpPr>
        <p:spPr>
          <a:xfrm>
            <a:off x="810223" y="4492309"/>
            <a:ext cx="8738891" cy="830997"/>
          </a:xfrm>
          <a:prstGeom prst="rect">
            <a:avLst/>
          </a:prstGeom>
        </p:spPr>
        <p:txBody>
          <a:bodyPr wrap="square">
            <a:spAutoFit/>
          </a:bodyPr>
          <a:lstStyle/>
          <a:p>
            <a:pPr marL="285750" indent="-285750">
              <a:buFont typeface="Wingdings" panose="05000000000000000000" pitchFamily="2" charset="2"/>
              <a:buChar char="ü"/>
            </a:pPr>
            <a:r>
              <a:rPr lang="en-US" sz="1600" b="1" dirty="0"/>
              <a:t>Support data scientists: </a:t>
            </a:r>
            <a:r>
              <a:rPr lang="en-US" sz="1600" dirty="0"/>
              <a:t>The new breed of data scientists are using tools like Java, Python, and R to create predictive analytics. The underlying analytical database should support and accelerate the creation of innovative predictive analytics. </a:t>
            </a:r>
          </a:p>
        </p:txBody>
      </p:sp>
      <p:sp>
        <p:nvSpPr>
          <p:cNvPr id="12" name="Rectangle 11"/>
          <p:cNvSpPr/>
          <p:nvPr/>
        </p:nvSpPr>
        <p:spPr>
          <a:xfrm>
            <a:off x="1898248" y="5572694"/>
            <a:ext cx="9628883" cy="584775"/>
          </a:xfrm>
          <a:prstGeom prst="rect">
            <a:avLst/>
          </a:prstGeom>
        </p:spPr>
        <p:txBody>
          <a:bodyPr wrap="square">
            <a:spAutoFit/>
          </a:bodyPr>
          <a:lstStyle/>
          <a:p>
            <a:pPr marL="285750" indent="-285750">
              <a:buFont typeface="Wingdings" panose="05000000000000000000" pitchFamily="2" charset="2"/>
              <a:buChar char="ü"/>
            </a:pPr>
            <a:r>
              <a:rPr lang="en-US" sz="1600" b="1" dirty="0"/>
              <a:t>Advanced analytics: </a:t>
            </a:r>
            <a:r>
              <a:rPr lang="en-US" sz="1600" dirty="0"/>
              <a:t>Depending upon your use case, it may be important to look at the depth of built-in SQL analytical functions offered by the analytics engine.</a:t>
            </a:r>
          </a:p>
        </p:txBody>
      </p:sp>
    </p:spTree>
    <p:extLst>
      <p:ext uri="{BB962C8B-B14F-4D97-AF65-F5344CB8AC3E}">
        <p14:creationId xmlns:p14="http://schemas.microsoft.com/office/powerpoint/2010/main" val="22706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 grpId="0"/>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571500" y="795121"/>
            <a:ext cx="10522486" cy="4570093"/>
          </a:xfrm>
          <a:prstGeom prst="rect">
            <a:avLst/>
          </a:prstGeom>
        </p:spPr>
        <p:txBody>
          <a:bodyPr/>
          <a:lstStyle>
            <a:lvl1pPr marL="0" indent="0" algn="l" defTabSz="1219151" rtl="0" eaLnBrk="1" latinLnBrk="0" hangingPunct="1">
              <a:spcBef>
                <a:spcPts val="1000"/>
              </a:spcBef>
              <a:buFontTx/>
              <a:buNone/>
              <a:defRPr sz="1667" b="1" kern="1200">
                <a:solidFill>
                  <a:schemeClr val="tx1"/>
                </a:solidFill>
                <a:latin typeface="+mn-lt"/>
                <a:ea typeface="+mn-ea"/>
                <a:cs typeface="+mn-cs"/>
              </a:defRPr>
            </a:lvl1pPr>
            <a:lvl2pPr marL="0" indent="0" algn="l" defTabSz="1219151" rtl="0" eaLnBrk="1" latinLnBrk="0" hangingPunct="1">
              <a:spcBef>
                <a:spcPts val="1000"/>
              </a:spcBef>
              <a:buFontTx/>
              <a:buNone/>
              <a:defRPr sz="1667" kern="1200">
                <a:solidFill>
                  <a:schemeClr val="tx1"/>
                </a:solidFill>
                <a:latin typeface="+mn-lt"/>
                <a:ea typeface="+mn-ea"/>
                <a:cs typeface="+mn-cs"/>
              </a:defRPr>
            </a:lvl2pPr>
            <a:lvl3pPr marL="190492" indent="-190492" algn="l" defTabSz="1219151" rtl="0" eaLnBrk="1" latinLnBrk="0" hangingPunct="1">
              <a:spcBef>
                <a:spcPts val="1000"/>
              </a:spcBef>
              <a:buFont typeface="Arial" pitchFamily="34" charset="0"/>
              <a:buChar char="•"/>
              <a:tabLst/>
              <a:defRPr sz="1667" kern="1200">
                <a:solidFill>
                  <a:schemeClr val="tx1"/>
                </a:solidFill>
                <a:latin typeface="+mn-lt"/>
                <a:ea typeface="+mn-ea"/>
                <a:cs typeface="+mn-cs"/>
              </a:defRPr>
            </a:lvl3pPr>
            <a:lvl4pPr marL="380985"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4pPr>
            <a:lvl5pPr marL="571477"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5pPr>
            <a:lvl6pPr marL="761970" indent="-190492" algn="l" defTabSz="1219151" rtl="0" eaLnBrk="1" latinLnBrk="0" hangingPunct="1">
              <a:spcBef>
                <a:spcPts val="500"/>
              </a:spcBef>
              <a:buFont typeface="Arial" pitchFamily="34" charset="0"/>
              <a:buChar char="–"/>
              <a:defRPr sz="1667" kern="1200">
                <a:solidFill>
                  <a:schemeClr val="tx1"/>
                </a:solidFill>
                <a:latin typeface="+mn-lt"/>
                <a:ea typeface="+mn-ea"/>
                <a:cs typeface="+mn-cs"/>
              </a:defRPr>
            </a:lvl6pPr>
            <a:lvl7pPr marL="952462"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7pPr>
            <a:lvl8pPr marL="1142954" indent="-190492" algn="l" defTabSz="1219151" rtl="0" eaLnBrk="1" latinLnBrk="0" hangingPunct="1">
              <a:spcBef>
                <a:spcPts val="500"/>
              </a:spcBef>
              <a:buFont typeface="Arial" pitchFamily="34" charset="0"/>
              <a:buChar char="–"/>
              <a:defRPr sz="1667" kern="1200" baseline="0">
                <a:solidFill>
                  <a:schemeClr val="tx1"/>
                </a:solidFill>
                <a:latin typeface="+mn-lt"/>
                <a:ea typeface="+mn-ea"/>
                <a:cs typeface="+mn-cs"/>
              </a:defRPr>
            </a:lvl8pPr>
            <a:lvl9pPr marL="1333447" indent="-190492" algn="l" defTabSz="1219151" rtl="0" eaLnBrk="1" latinLnBrk="0" hangingPunct="1">
              <a:spcBef>
                <a:spcPts val="500"/>
              </a:spcBef>
              <a:buFont typeface="Arial" pitchFamily="34" charset="0"/>
              <a:buChar char="–"/>
              <a:tabLst/>
              <a:defRPr sz="1667" kern="1200" baseline="0">
                <a:solidFill>
                  <a:schemeClr val="tx1"/>
                </a:solidFill>
                <a:latin typeface="+mn-lt"/>
                <a:ea typeface="+mn-ea"/>
                <a:cs typeface="+mn-cs"/>
              </a:defRPr>
            </a:lvl9pPr>
          </a:lstStyle>
          <a:p>
            <a:pPr marL="285750" indent="-285750">
              <a:buFont typeface="Wingdings" panose="05000000000000000000" pitchFamily="2" charset="2"/>
              <a:buChar char="ü"/>
            </a:pPr>
            <a:r>
              <a:rPr lang="en-US" sz="1600" b="0" dirty="0"/>
              <a:t>Vertica is a true columnar, MPP, Analytic database</a:t>
            </a:r>
          </a:p>
          <a:p>
            <a:pPr marL="285750" indent="-285750">
              <a:buFont typeface="Wingdings" panose="05000000000000000000" pitchFamily="2" charset="2"/>
              <a:buChar char="ü"/>
            </a:pPr>
            <a:r>
              <a:rPr lang="en-US" sz="1600" b="0" dirty="0"/>
              <a:t>Vertica is just a DBMS like Oracle, Teradata and MySQL</a:t>
            </a:r>
          </a:p>
          <a:p>
            <a:pPr marL="285750" indent="-285750">
              <a:buFont typeface="Wingdings" panose="05000000000000000000" pitchFamily="2" charset="2"/>
              <a:buChar char="ü"/>
            </a:pPr>
            <a:r>
              <a:rPr lang="en-US" sz="1600" b="0" dirty="0"/>
              <a:t>Vertica is made for strong Structured and semi-structured data</a:t>
            </a:r>
          </a:p>
          <a:p>
            <a:pPr marL="285750" indent="-285750">
              <a:buFont typeface="Wingdings" panose="05000000000000000000" pitchFamily="2" charset="2"/>
              <a:buChar char="ü"/>
            </a:pPr>
            <a:r>
              <a:rPr lang="en-US" sz="1600" b="0" dirty="0"/>
              <a:t>It supports standard SQL like other Databases</a:t>
            </a:r>
          </a:p>
          <a:p>
            <a:pPr marL="285750" lvl="1" indent="-285750">
              <a:buFont typeface="Wingdings" panose="05000000000000000000" pitchFamily="2" charset="2"/>
              <a:buChar char="ü"/>
            </a:pPr>
            <a:r>
              <a:rPr lang="en-IN" sz="1600" dirty="0"/>
              <a:t>Designed for speed, scalability, simplicity and openness that are critical to the success of Analytics</a:t>
            </a:r>
          </a:p>
          <a:p>
            <a:pPr marL="285750" lvl="1" indent="-285750">
              <a:buFont typeface="Wingdings" panose="05000000000000000000" pitchFamily="2" charset="2"/>
              <a:buChar char="ü"/>
            </a:pPr>
            <a:r>
              <a:rPr lang="en-IN" sz="1600" dirty="0"/>
              <a:t>Relies on a tested, reliable distributed architecture and columnar compression to deliver blazingly fast speed</a:t>
            </a:r>
          </a:p>
          <a:p>
            <a:pPr marL="285750" lvl="1" indent="-285750">
              <a:buFont typeface="Wingdings" panose="05000000000000000000" pitchFamily="2" charset="2"/>
              <a:buChar char="ü"/>
            </a:pPr>
            <a:r>
              <a:rPr lang="en-US" sz="1600" dirty="0"/>
              <a:t>Complete and advanced SQL-based analytical functions to provide powerful SQL analytics </a:t>
            </a:r>
          </a:p>
          <a:p>
            <a:pPr marL="285750" lvl="1" indent="-285750">
              <a:buFont typeface="Wingdings" panose="05000000000000000000" pitchFamily="2" charset="2"/>
              <a:buChar char="ü"/>
            </a:pPr>
            <a:r>
              <a:rPr lang="en-US" sz="1600" dirty="0"/>
              <a:t>A clustered approach to storing Big Data, offering superior query and analytic performance </a:t>
            </a:r>
          </a:p>
          <a:p>
            <a:pPr marL="285750" lvl="1" indent="-285750">
              <a:buFont typeface="Wingdings" panose="05000000000000000000" pitchFamily="2" charset="2"/>
              <a:buChar char="ü"/>
            </a:pPr>
            <a:r>
              <a:rPr lang="en-US" sz="1600" dirty="0"/>
              <a:t>Better compression, requiring less hardware and storage than comparable data analytics solutions</a:t>
            </a:r>
          </a:p>
          <a:p>
            <a:pPr marL="285750" lvl="1" indent="-285750">
              <a:buFont typeface="Wingdings" panose="05000000000000000000" pitchFamily="2" charset="2"/>
              <a:buChar char="ü"/>
            </a:pPr>
            <a:r>
              <a:rPr lang="en-US" sz="1600" dirty="0"/>
              <a:t>Flexibility and scalability to easily ramp up when workloads increase </a:t>
            </a:r>
          </a:p>
          <a:p>
            <a:pPr marL="285750" lvl="1" indent="-285750">
              <a:buFont typeface="Wingdings" panose="05000000000000000000" pitchFamily="2" charset="2"/>
              <a:buChar char="ü"/>
            </a:pPr>
            <a:r>
              <a:rPr lang="en-US" sz="1600" dirty="0"/>
              <a:t>Better load throughput and concurrency with querying </a:t>
            </a:r>
          </a:p>
          <a:p>
            <a:pPr marL="285750" lvl="1" indent="-285750">
              <a:buFont typeface="Wingdings" panose="05000000000000000000" pitchFamily="2" charset="2"/>
              <a:buChar char="ü"/>
            </a:pPr>
            <a:r>
              <a:rPr lang="en-US" sz="1600" dirty="0"/>
              <a:t>Built-in predictive analytics</a:t>
            </a:r>
          </a:p>
        </p:txBody>
      </p:sp>
      <p:sp>
        <p:nvSpPr>
          <p:cNvPr id="8" name="AutoShape 6" descr="Image result for vertic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itle 5"/>
          <p:cNvSpPr>
            <a:spLocks noGrp="1"/>
          </p:cNvSpPr>
          <p:nvPr>
            <p:ph type="title"/>
          </p:nvPr>
        </p:nvSpPr>
        <p:spPr>
          <a:xfrm>
            <a:off x="0" y="-1"/>
            <a:ext cx="12191999" cy="663153"/>
          </a:xfrm>
        </p:spPr>
        <p:txBody>
          <a:bodyPr anchor="ctr" anchorCtr="0">
            <a:normAutofit/>
          </a:bodyPr>
          <a:lstStyle/>
          <a:p>
            <a:pPr algn="ctr"/>
            <a:r>
              <a:rPr lang="en-US" dirty="0"/>
              <a:t>Vertica Overview</a:t>
            </a:r>
          </a:p>
        </p:txBody>
      </p:sp>
    </p:spTree>
    <p:extLst>
      <p:ext uri="{BB962C8B-B14F-4D97-AF65-F5344CB8AC3E}">
        <p14:creationId xmlns:p14="http://schemas.microsoft.com/office/powerpoint/2010/main" val="206965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571501" y="1059874"/>
            <a:ext cx="6286500" cy="5185062"/>
          </a:xfrm>
          <a:prstGeom prst="rect">
            <a:avLst/>
          </a:prstGeom>
        </p:spPr>
        <p:txBody>
          <a:bodyPr/>
          <a:lstStyle>
            <a:lvl1pPr marL="0" indent="0" algn="l" defTabSz="1219151" rtl="0" eaLnBrk="1" latinLnBrk="0" hangingPunct="1">
              <a:spcBef>
                <a:spcPts val="1000"/>
              </a:spcBef>
              <a:buFontTx/>
              <a:buNone/>
              <a:defRPr sz="1667" b="1" kern="1200">
                <a:solidFill>
                  <a:schemeClr val="tx1"/>
                </a:solidFill>
                <a:latin typeface="+mn-lt"/>
                <a:ea typeface="+mn-ea"/>
                <a:cs typeface="+mn-cs"/>
              </a:defRPr>
            </a:lvl1pPr>
            <a:lvl2pPr marL="0" indent="0" algn="l" defTabSz="1219151" rtl="0" eaLnBrk="1" latinLnBrk="0" hangingPunct="1">
              <a:spcBef>
                <a:spcPts val="1000"/>
              </a:spcBef>
              <a:buFontTx/>
              <a:buNone/>
              <a:defRPr sz="1667" kern="1200">
                <a:solidFill>
                  <a:schemeClr val="tx1"/>
                </a:solidFill>
                <a:latin typeface="+mn-lt"/>
                <a:ea typeface="+mn-ea"/>
                <a:cs typeface="+mn-cs"/>
              </a:defRPr>
            </a:lvl2pPr>
            <a:lvl3pPr marL="190492" indent="-190492" algn="l" defTabSz="1219151" rtl="0" eaLnBrk="1" latinLnBrk="0" hangingPunct="1">
              <a:spcBef>
                <a:spcPts val="1000"/>
              </a:spcBef>
              <a:buFont typeface="Arial" pitchFamily="34" charset="0"/>
              <a:buChar char="•"/>
              <a:tabLst/>
              <a:defRPr sz="1667" kern="1200">
                <a:solidFill>
                  <a:schemeClr val="tx1"/>
                </a:solidFill>
                <a:latin typeface="+mn-lt"/>
                <a:ea typeface="+mn-ea"/>
                <a:cs typeface="+mn-cs"/>
              </a:defRPr>
            </a:lvl3pPr>
            <a:lvl4pPr marL="380985"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4pPr>
            <a:lvl5pPr marL="571477"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5pPr>
            <a:lvl6pPr marL="761970" indent="-190492" algn="l" defTabSz="1219151" rtl="0" eaLnBrk="1" latinLnBrk="0" hangingPunct="1">
              <a:spcBef>
                <a:spcPts val="500"/>
              </a:spcBef>
              <a:buFont typeface="Arial" pitchFamily="34" charset="0"/>
              <a:buChar char="–"/>
              <a:defRPr sz="1667" kern="1200">
                <a:solidFill>
                  <a:schemeClr val="tx1"/>
                </a:solidFill>
                <a:latin typeface="+mn-lt"/>
                <a:ea typeface="+mn-ea"/>
                <a:cs typeface="+mn-cs"/>
              </a:defRPr>
            </a:lvl6pPr>
            <a:lvl7pPr marL="952462"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7pPr>
            <a:lvl8pPr marL="1142954" indent="-190492" algn="l" defTabSz="1219151" rtl="0" eaLnBrk="1" latinLnBrk="0" hangingPunct="1">
              <a:spcBef>
                <a:spcPts val="500"/>
              </a:spcBef>
              <a:buFont typeface="Arial" pitchFamily="34" charset="0"/>
              <a:buChar char="–"/>
              <a:defRPr sz="1667" kern="1200" baseline="0">
                <a:solidFill>
                  <a:schemeClr val="tx1"/>
                </a:solidFill>
                <a:latin typeface="+mn-lt"/>
                <a:ea typeface="+mn-ea"/>
                <a:cs typeface="+mn-cs"/>
              </a:defRPr>
            </a:lvl8pPr>
            <a:lvl9pPr marL="1333447" indent="-190492" algn="l" defTabSz="1219151" rtl="0" eaLnBrk="1" latinLnBrk="0" hangingPunct="1">
              <a:spcBef>
                <a:spcPts val="500"/>
              </a:spcBef>
              <a:buFont typeface="Arial" pitchFamily="34" charset="0"/>
              <a:buChar char="–"/>
              <a:tabLst/>
              <a:defRPr sz="1667" kern="1200" baseline="0">
                <a:solidFill>
                  <a:schemeClr val="tx1"/>
                </a:solidFill>
                <a:latin typeface="+mn-lt"/>
                <a:ea typeface="+mn-ea"/>
                <a:cs typeface="+mn-cs"/>
              </a:defRPr>
            </a:lvl9pPr>
          </a:lstStyle>
          <a:p>
            <a:r>
              <a:rPr lang="en-US" sz="1600" dirty="0"/>
              <a:t>Objective </a:t>
            </a:r>
          </a:p>
          <a:p>
            <a:pPr marL="285750" indent="-285750">
              <a:buFont typeface="Wingdings" panose="05000000000000000000" pitchFamily="2" charset="2"/>
              <a:buChar char="ü"/>
            </a:pPr>
            <a:r>
              <a:rPr lang="en-US" sz="1400" b="0" dirty="0"/>
              <a:t>To ease the day to day operations of the Vertica DBAs.</a:t>
            </a:r>
          </a:p>
          <a:p>
            <a:r>
              <a:rPr lang="en-US" sz="1600" dirty="0"/>
              <a:t>Business case</a:t>
            </a:r>
          </a:p>
          <a:p>
            <a:pPr marL="285750" lvl="1" indent="-285750">
              <a:buFont typeface="Wingdings" panose="05000000000000000000" pitchFamily="2" charset="2"/>
              <a:buChar char="ü"/>
            </a:pPr>
            <a:r>
              <a:rPr lang="en-IN" sz="1400" dirty="0"/>
              <a:t>DBA’s spend lot of time and effort in performing their day to day Vertica operations through physical monitoring, routine checks, generate routine reports etc.,</a:t>
            </a:r>
          </a:p>
          <a:p>
            <a:pPr marL="285750" lvl="1" indent="-285750">
              <a:buFont typeface="Wingdings" panose="05000000000000000000" pitchFamily="2" charset="2"/>
              <a:buChar char="ü"/>
            </a:pPr>
            <a:r>
              <a:rPr lang="en-US" sz="1400" dirty="0"/>
              <a:t>They are tend to make human errors for various reasons</a:t>
            </a:r>
          </a:p>
          <a:p>
            <a:pPr marL="285750" lvl="1" indent="-285750">
              <a:buFont typeface="Wingdings" panose="05000000000000000000" pitchFamily="2" charset="2"/>
              <a:buChar char="ü"/>
            </a:pPr>
            <a:r>
              <a:rPr lang="en-IN" sz="1400" dirty="0"/>
              <a:t>They spend significant time while doing multiple operations as they need to wait and watch till one execution is complete before starting the next.  Physical intervention is always required for continuous executions</a:t>
            </a:r>
          </a:p>
          <a:p>
            <a:pPr marL="285750" lvl="1" indent="-285750">
              <a:buFont typeface="Wingdings" panose="05000000000000000000" pitchFamily="2" charset="2"/>
              <a:buChar char="ü"/>
            </a:pPr>
            <a:r>
              <a:rPr lang="en-IN" sz="1400" dirty="0"/>
              <a:t>Chances of not following the standards are high as they are currently being done manually</a:t>
            </a:r>
          </a:p>
          <a:p>
            <a:pPr lvl="1"/>
            <a:r>
              <a:rPr lang="en-US" sz="1600" b="1" dirty="0"/>
              <a:t>Business outcomes</a:t>
            </a:r>
          </a:p>
          <a:p>
            <a:pPr marL="285750" lvl="1" indent="-285750">
              <a:buFont typeface="Wingdings" panose="05000000000000000000" pitchFamily="2" charset="2"/>
              <a:buChar char="ü"/>
            </a:pPr>
            <a:r>
              <a:rPr lang="en-IN" sz="1400" dirty="0"/>
              <a:t>Easy to use and perform day to day operations</a:t>
            </a:r>
          </a:p>
          <a:p>
            <a:pPr marL="285750" lvl="1" indent="-285750">
              <a:buFont typeface="Wingdings" panose="05000000000000000000" pitchFamily="2" charset="2"/>
              <a:buChar char="ü"/>
            </a:pPr>
            <a:r>
              <a:rPr lang="en-IN" sz="1400" dirty="0"/>
              <a:t>Saves a lot of time and effort through automated executions</a:t>
            </a:r>
          </a:p>
          <a:p>
            <a:pPr marL="285750" lvl="1" indent="-285750">
              <a:buFont typeface="Wingdings" panose="05000000000000000000" pitchFamily="2" charset="2"/>
              <a:buChar char="ü"/>
            </a:pPr>
            <a:r>
              <a:rPr lang="en-IN" sz="1400" dirty="0"/>
              <a:t>No room for human errors as the tool generate recursive SQLs internally </a:t>
            </a:r>
          </a:p>
          <a:p>
            <a:pPr marL="285750" lvl="1" indent="-285750">
              <a:buFont typeface="Wingdings" panose="05000000000000000000" pitchFamily="2" charset="2"/>
              <a:buChar char="ü"/>
            </a:pPr>
            <a:r>
              <a:rPr lang="en-IN" sz="1400" dirty="0"/>
              <a:t>Performance improvements through bulk operations</a:t>
            </a:r>
          </a:p>
          <a:p>
            <a:pPr marL="285750" lvl="1" indent="-285750">
              <a:buFont typeface="Arial" panose="020B0604020202020204" pitchFamily="34" charset="0"/>
              <a:buChar char="•"/>
            </a:pPr>
            <a:endParaRPr lang="en-IN" sz="1400" dirty="0"/>
          </a:p>
          <a:p>
            <a:endParaRPr lang="en-US" sz="1600" dirty="0"/>
          </a:p>
          <a:p>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1153393"/>
            <a:ext cx="5313218" cy="4977245"/>
          </a:xfrm>
          <a:prstGeom prst="rect">
            <a:avLst/>
          </a:prstGeom>
        </p:spPr>
      </p:pic>
      <p:sp>
        <p:nvSpPr>
          <p:cNvPr id="8" name="Title 5"/>
          <p:cNvSpPr>
            <a:spLocks noGrp="1"/>
          </p:cNvSpPr>
          <p:nvPr>
            <p:ph type="title"/>
          </p:nvPr>
        </p:nvSpPr>
        <p:spPr>
          <a:xfrm>
            <a:off x="0" y="-1"/>
            <a:ext cx="12191999" cy="663153"/>
          </a:xfrm>
        </p:spPr>
        <p:txBody>
          <a:bodyPr anchor="ctr" anchorCtr="0">
            <a:normAutofit/>
          </a:bodyPr>
          <a:lstStyle/>
          <a:p>
            <a:pPr algn="ctr"/>
            <a:r>
              <a:rPr lang="en-US" dirty="0"/>
              <a:t>Vertica Studio Overview</a:t>
            </a:r>
          </a:p>
        </p:txBody>
      </p:sp>
    </p:spTree>
    <p:extLst>
      <p:ext uri="{BB962C8B-B14F-4D97-AF65-F5344CB8AC3E}">
        <p14:creationId xmlns:p14="http://schemas.microsoft.com/office/powerpoint/2010/main" val="213699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txBox="1">
            <a:spLocks/>
          </p:cNvSpPr>
          <p:nvPr/>
        </p:nvSpPr>
        <p:spPr>
          <a:xfrm>
            <a:off x="142246" y="6213767"/>
            <a:ext cx="5531190" cy="218207"/>
          </a:xfrm>
          <a:prstGeom prst="rect">
            <a:avLst/>
          </a:prstGeom>
        </p:spPr>
        <p:txBody>
          <a:bodyPr vert="horz" lIns="0" tIns="0" rIns="0" bIns="0" rtlCol="0">
            <a:noAutofit/>
          </a:bodyPr>
          <a:lstStyle>
            <a:lvl1pPr marL="0" indent="0" algn="l" defTabSz="1219151" rtl="0" eaLnBrk="1" latinLnBrk="0" hangingPunct="1">
              <a:spcBef>
                <a:spcPts val="1000"/>
              </a:spcBef>
              <a:buFontTx/>
              <a:buNone/>
              <a:defRPr sz="1667" b="1" kern="1200">
                <a:solidFill>
                  <a:schemeClr val="tx1"/>
                </a:solidFill>
                <a:latin typeface="+mn-lt"/>
                <a:ea typeface="+mn-ea"/>
                <a:cs typeface="+mn-cs"/>
              </a:defRPr>
            </a:lvl1pPr>
            <a:lvl2pPr marL="0" indent="0" algn="l" defTabSz="1219151" rtl="0" eaLnBrk="1" latinLnBrk="0" hangingPunct="1">
              <a:spcBef>
                <a:spcPts val="1000"/>
              </a:spcBef>
              <a:buFontTx/>
              <a:buNone/>
              <a:defRPr sz="1667" kern="1200">
                <a:solidFill>
                  <a:schemeClr val="tx1"/>
                </a:solidFill>
                <a:latin typeface="+mn-lt"/>
                <a:ea typeface="+mn-ea"/>
                <a:cs typeface="+mn-cs"/>
              </a:defRPr>
            </a:lvl2pPr>
            <a:lvl3pPr marL="190492" indent="-190492" algn="l" defTabSz="1219151" rtl="0" eaLnBrk="1" latinLnBrk="0" hangingPunct="1">
              <a:spcBef>
                <a:spcPts val="1000"/>
              </a:spcBef>
              <a:buFont typeface="Arial" pitchFamily="34" charset="0"/>
              <a:buChar char="•"/>
              <a:tabLst/>
              <a:defRPr sz="1667" kern="1200">
                <a:solidFill>
                  <a:schemeClr val="tx1"/>
                </a:solidFill>
                <a:latin typeface="+mn-lt"/>
                <a:ea typeface="+mn-ea"/>
                <a:cs typeface="+mn-cs"/>
              </a:defRPr>
            </a:lvl3pPr>
            <a:lvl4pPr marL="380985"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4pPr>
            <a:lvl5pPr marL="571477"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5pPr>
            <a:lvl6pPr marL="761970" indent="-190492" algn="l" defTabSz="1219151" rtl="0" eaLnBrk="1" latinLnBrk="0" hangingPunct="1">
              <a:spcBef>
                <a:spcPts val="500"/>
              </a:spcBef>
              <a:buFont typeface="Arial" pitchFamily="34" charset="0"/>
              <a:buChar char="–"/>
              <a:defRPr sz="1667" kern="1200">
                <a:solidFill>
                  <a:schemeClr val="tx1"/>
                </a:solidFill>
                <a:latin typeface="+mn-lt"/>
                <a:ea typeface="+mn-ea"/>
                <a:cs typeface="+mn-cs"/>
              </a:defRPr>
            </a:lvl6pPr>
            <a:lvl7pPr marL="952462"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7pPr>
            <a:lvl8pPr marL="1142954" indent="-190492" algn="l" defTabSz="1219151" rtl="0" eaLnBrk="1" latinLnBrk="0" hangingPunct="1">
              <a:spcBef>
                <a:spcPts val="500"/>
              </a:spcBef>
              <a:buFont typeface="Arial" pitchFamily="34" charset="0"/>
              <a:buChar char="–"/>
              <a:defRPr sz="1667" kern="1200" baseline="0">
                <a:solidFill>
                  <a:schemeClr val="tx1"/>
                </a:solidFill>
                <a:latin typeface="+mn-lt"/>
                <a:ea typeface="+mn-ea"/>
                <a:cs typeface="+mn-cs"/>
              </a:defRPr>
            </a:lvl8pPr>
            <a:lvl9pPr marL="1333447" indent="-190492" algn="l" defTabSz="1219151" rtl="0" eaLnBrk="1" latinLnBrk="0" hangingPunct="1">
              <a:spcBef>
                <a:spcPts val="500"/>
              </a:spcBef>
              <a:buFont typeface="Arial" pitchFamily="34" charset="0"/>
              <a:buChar char="–"/>
              <a:tabLst/>
              <a:defRPr sz="1667" kern="1200" baseline="0">
                <a:solidFill>
                  <a:schemeClr val="tx1"/>
                </a:solidFill>
                <a:latin typeface="+mn-lt"/>
                <a:ea typeface="+mn-ea"/>
                <a:cs typeface="+mn-cs"/>
              </a:defRPr>
            </a:lvl9pPr>
          </a:lstStyle>
          <a:p>
            <a:pPr fontAlgn="base">
              <a:spcBef>
                <a:spcPts val="1800"/>
              </a:spcBef>
            </a:pPr>
            <a:r>
              <a:rPr lang="en-US" sz="1000" dirty="0">
                <a:latin typeface="HP Simplified" panose="020B0604020204020204" pitchFamily="34" charset="0"/>
              </a:rPr>
              <a:t>** Above statistics are indicative in minutes for 10 objects executed in a Development environment</a:t>
            </a:r>
          </a:p>
        </p:txBody>
      </p:sp>
      <p:pic>
        <p:nvPicPr>
          <p:cNvPr id="2" name="Picture 1"/>
          <p:cNvPicPr>
            <a:picLocks noChangeAspect="1"/>
          </p:cNvPicPr>
          <p:nvPr/>
        </p:nvPicPr>
        <p:blipFill>
          <a:blip r:embed="rId2"/>
          <a:stretch>
            <a:fillRect/>
          </a:stretch>
        </p:blipFill>
        <p:spPr>
          <a:xfrm>
            <a:off x="402722" y="1787236"/>
            <a:ext cx="11293186" cy="3252355"/>
          </a:xfrm>
          <a:prstGeom prst="rect">
            <a:avLst/>
          </a:prstGeom>
        </p:spPr>
      </p:pic>
      <p:sp>
        <p:nvSpPr>
          <p:cNvPr id="7" name="Title 5"/>
          <p:cNvSpPr>
            <a:spLocks noGrp="1"/>
          </p:cNvSpPr>
          <p:nvPr>
            <p:ph type="title"/>
          </p:nvPr>
        </p:nvSpPr>
        <p:spPr>
          <a:xfrm>
            <a:off x="0" y="-1"/>
            <a:ext cx="12191999" cy="663153"/>
          </a:xfrm>
        </p:spPr>
        <p:txBody>
          <a:bodyPr anchor="ctr" anchorCtr="0">
            <a:normAutofit/>
          </a:bodyPr>
          <a:lstStyle/>
          <a:p>
            <a:pPr algn="ctr"/>
            <a:r>
              <a:rPr lang="en-US" dirty="0"/>
              <a:t>Vertica Studio - Performance</a:t>
            </a:r>
          </a:p>
        </p:txBody>
      </p:sp>
    </p:spTree>
    <p:extLst>
      <p:ext uri="{BB962C8B-B14F-4D97-AF65-F5344CB8AC3E}">
        <p14:creationId xmlns:p14="http://schemas.microsoft.com/office/powerpoint/2010/main" val="106549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0"/>
            <a:ext cx="12192000" cy="6858000"/>
          </a:xfrm>
        </p:spPr>
        <p:txBody>
          <a:bodyPr lIns="365760" anchor="ctr" anchorCtr="0"/>
          <a:lstStyle/>
          <a:p>
            <a:r>
              <a:rPr lang="en-US" dirty="0"/>
              <a:t>Vertica Studio - Prerequisites</a:t>
            </a:r>
          </a:p>
        </p:txBody>
      </p:sp>
    </p:spTree>
    <p:extLst>
      <p:ext uri="{BB962C8B-B14F-4D97-AF65-F5344CB8AC3E}">
        <p14:creationId xmlns:p14="http://schemas.microsoft.com/office/powerpoint/2010/main" val="156853099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2407531" y="1171387"/>
            <a:ext cx="5254906" cy="650893"/>
          </a:xfrm>
          <a:prstGeom prst="rect">
            <a:avLst/>
          </a:prstGeom>
        </p:spPr>
        <p:txBody>
          <a:bodyPr lIns="91440"/>
          <a:lstStyle>
            <a:lvl1pPr marL="0" indent="0" algn="l" defTabSz="1219151" rtl="0" eaLnBrk="1" latinLnBrk="0" hangingPunct="1">
              <a:spcBef>
                <a:spcPts val="1000"/>
              </a:spcBef>
              <a:buFontTx/>
              <a:buNone/>
              <a:defRPr sz="1667" b="1" kern="1200">
                <a:solidFill>
                  <a:schemeClr val="tx1"/>
                </a:solidFill>
                <a:latin typeface="+mn-lt"/>
                <a:ea typeface="+mn-ea"/>
                <a:cs typeface="+mn-cs"/>
              </a:defRPr>
            </a:lvl1pPr>
            <a:lvl2pPr marL="0" indent="0" algn="l" defTabSz="1219151" rtl="0" eaLnBrk="1" latinLnBrk="0" hangingPunct="1">
              <a:spcBef>
                <a:spcPts val="1000"/>
              </a:spcBef>
              <a:buFontTx/>
              <a:buNone/>
              <a:defRPr sz="1667" kern="1200">
                <a:solidFill>
                  <a:schemeClr val="tx1"/>
                </a:solidFill>
                <a:latin typeface="+mn-lt"/>
                <a:ea typeface="+mn-ea"/>
                <a:cs typeface="+mn-cs"/>
              </a:defRPr>
            </a:lvl2pPr>
            <a:lvl3pPr marL="190492" indent="-190492" algn="l" defTabSz="1219151" rtl="0" eaLnBrk="1" latinLnBrk="0" hangingPunct="1">
              <a:spcBef>
                <a:spcPts val="1000"/>
              </a:spcBef>
              <a:buFont typeface="Arial" pitchFamily="34" charset="0"/>
              <a:buChar char="•"/>
              <a:tabLst/>
              <a:defRPr sz="1667" kern="1200">
                <a:solidFill>
                  <a:schemeClr val="tx1"/>
                </a:solidFill>
                <a:latin typeface="+mn-lt"/>
                <a:ea typeface="+mn-ea"/>
                <a:cs typeface="+mn-cs"/>
              </a:defRPr>
            </a:lvl3pPr>
            <a:lvl4pPr marL="380985"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4pPr>
            <a:lvl5pPr marL="571477"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5pPr>
            <a:lvl6pPr marL="761970" indent="-190492" algn="l" defTabSz="1219151" rtl="0" eaLnBrk="1" latinLnBrk="0" hangingPunct="1">
              <a:spcBef>
                <a:spcPts val="500"/>
              </a:spcBef>
              <a:buFont typeface="Arial" pitchFamily="34" charset="0"/>
              <a:buChar char="–"/>
              <a:defRPr sz="1667" kern="1200">
                <a:solidFill>
                  <a:schemeClr val="tx1"/>
                </a:solidFill>
                <a:latin typeface="+mn-lt"/>
                <a:ea typeface="+mn-ea"/>
                <a:cs typeface="+mn-cs"/>
              </a:defRPr>
            </a:lvl6pPr>
            <a:lvl7pPr marL="952462"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7pPr>
            <a:lvl8pPr marL="1142954" indent="-190492" algn="l" defTabSz="1219151" rtl="0" eaLnBrk="1" latinLnBrk="0" hangingPunct="1">
              <a:spcBef>
                <a:spcPts val="500"/>
              </a:spcBef>
              <a:buFont typeface="Arial" pitchFamily="34" charset="0"/>
              <a:buChar char="–"/>
              <a:defRPr sz="1667" kern="1200" baseline="0">
                <a:solidFill>
                  <a:schemeClr val="tx1"/>
                </a:solidFill>
                <a:latin typeface="+mn-lt"/>
                <a:ea typeface="+mn-ea"/>
                <a:cs typeface="+mn-cs"/>
              </a:defRPr>
            </a:lvl8pPr>
            <a:lvl9pPr marL="1333447" indent="-190492" algn="l" defTabSz="1219151" rtl="0" eaLnBrk="1" latinLnBrk="0" hangingPunct="1">
              <a:spcBef>
                <a:spcPts val="500"/>
              </a:spcBef>
              <a:buFont typeface="Arial" pitchFamily="34" charset="0"/>
              <a:buChar char="–"/>
              <a:tabLst/>
              <a:defRPr sz="1667" kern="1200" baseline="0">
                <a:solidFill>
                  <a:schemeClr val="tx1"/>
                </a:solidFill>
                <a:latin typeface="+mn-lt"/>
                <a:ea typeface="+mn-ea"/>
                <a:cs typeface="+mn-cs"/>
              </a:defRPr>
            </a:lvl9pPr>
          </a:lstStyle>
          <a:p>
            <a:pPr marL="342900" indent="-342900">
              <a:lnSpc>
                <a:spcPct val="150000"/>
              </a:lnSpc>
              <a:buFont typeface="Wingdings" panose="05000000000000000000" pitchFamily="2" charset="2"/>
              <a:buChar char="ü"/>
            </a:pPr>
            <a:r>
              <a:rPr lang="en-IN" sz="2000" b="0" dirty="0"/>
              <a:t>Microsoft Windows operating system </a:t>
            </a:r>
          </a:p>
        </p:txBody>
      </p:sp>
      <p:sp>
        <p:nvSpPr>
          <p:cNvPr id="7" name="Title 5"/>
          <p:cNvSpPr txBox="1">
            <a:spLocks/>
          </p:cNvSpPr>
          <p:nvPr/>
        </p:nvSpPr>
        <p:spPr>
          <a:xfrm>
            <a:off x="0" y="-1"/>
            <a:ext cx="12191999" cy="663153"/>
          </a:xfrm>
          <a:prstGeom prst="rect">
            <a:avLst/>
          </a:prstGeom>
        </p:spPr>
        <p:txBody>
          <a:bodyPr vert="horz" lIns="0" tIns="0" rIns="0" bIns="0" rtlCol="0" anchor="ctr" anchorCtr="0">
            <a:normAutofit/>
          </a:bodyPr>
          <a:lstStyle>
            <a:lvl1pPr algn="l" defTabSz="1219151" rtl="0" eaLnBrk="1" latinLnBrk="0" hangingPunct="1">
              <a:lnSpc>
                <a:spcPct val="85000"/>
              </a:lnSpc>
              <a:spcBef>
                <a:spcPct val="0"/>
              </a:spcBef>
              <a:buNone/>
              <a:defRPr sz="3333" b="1" kern="1200">
                <a:solidFill>
                  <a:schemeClr val="tx1"/>
                </a:solidFill>
                <a:latin typeface="+mj-lt"/>
                <a:ea typeface="+mj-ea"/>
                <a:cs typeface="+mj-cs"/>
              </a:defRPr>
            </a:lvl1pPr>
          </a:lstStyle>
          <a:p>
            <a:pPr algn="ctr"/>
            <a:r>
              <a:rPr lang="en-US" dirty="0"/>
              <a:t>Vertica Studio - Environmental requirements</a:t>
            </a:r>
          </a:p>
        </p:txBody>
      </p:sp>
      <p:pic>
        <p:nvPicPr>
          <p:cNvPr id="6" name="Picture 5"/>
          <p:cNvPicPr>
            <a:picLocks noChangeAspect="1"/>
          </p:cNvPicPr>
          <p:nvPr/>
        </p:nvPicPr>
        <p:blipFill>
          <a:blip r:embed="rId2"/>
          <a:stretch>
            <a:fillRect/>
          </a:stretch>
        </p:blipFill>
        <p:spPr>
          <a:xfrm>
            <a:off x="1369953" y="957260"/>
            <a:ext cx="1042404" cy="902080"/>
          </a:xfrm>
          <a:prstGeom prst="rect">
            <a:avLst/>
          </a:prstGeom>
        </p:spPr>
      </p:pic>
      <p:sp>
        <p:nvSpPr>
          <p:cNvPr id="8" name="AutoShape 8" descr="Image result for db connectivity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stretch>
            <a:fillRect/>
          </a:stretch>
        </p:blipFill>
        <p:spPr>
          <a:xfrm>
            <a:off x="1140102" y="3534227"/>
            <a:ext cx="878652" cy="878652"/>
          </a:xfrm>
          <a:prstGeom prst="rect">
            <a:avLst/>
          </a:prstGeom>
        </p:spPr>
      </p:pic>
      <p:sp>
        <p:nvSpPr>
          <p:cNvPr id="10" name="Rectangle 9"/>
          <p:cNvSpPr/>
          <p:nvPr/>
        </p:nvSpPr>
        <p:spPr>
          <a:xfrm>
            <a:off x="5403273" y="2080385"/>
            <a:ext cx="3624981" cy="553998"/>
          </a:xfrm>
          <a:prstGeom prst="rect">
            <a:avLst/>
          </a:prstGeom>
        </p:spPr>
        <p:txBody>
          <a:bodyPr wrap="square" anchor="ctr" anchorCtr="0">
            <a:spAutoFit/>
          </a:bodyPr>
          <a:lstStyle/>
          <a:p>
            <a:pPr marL="342900" indent="-342900">
              <a:lnSpc>
                <a:spcPct val="150000"/>
              </a:lnSpc>
              <a:buFont typeface="Wingdings" panose="05000000000000000000" pitchFamily="2" charset="2"/>
              <a:buChar char="ü"/>
            </a:pPr>
            <a:r>
              <a:rPr lang="en-IN" sz="2000" dirty="0"/>
              <a:t>Microsoft Excel Application</a:t>
            </a:r>
          </a:p>
        </p:txBody>
      </p:sp>
      <p:sp>
        <p:nvSpPr>
          <p:cNvPr id="11" name="Rectangle 10"/>
          <p:cNvSpPr/>
          <p:nvPr/>
        </p:nvSpPr>
        <p:spPr>
          <a:xfrm>
            <a:off x="2419106" y="3037231"/>
            <a:ext cx="6096000" cy="553998"/>
          </a:xfrm>
          <a:prstGeom prst="rect">
            <a:avLst/>
          </a:prstGeom>
        </p:spPr>
        <p:txBody>
          <a:bodyPr>
            <a:spAutoFit/>
          </a:bodyPr>
          <a:lstStyle/>
          <a:p>
            <a:pPr marL="342900" indent="-342900">
              <a:lnSpc>
                <a:spcPct val="150000"/>
              </a:lnSpc>
              <a:buFont typeface="Wingdings" panose="05000000000000000000" pitchFamily="2" charset="2"/>
              <a:buChar char="ü"/>
            </a:pPr>
            <a:r>
              <a:rPr lang="en-IN" sz="2000" dirty="0"/>
              <a:t>Vertica Database Connectivity</a:t>
            </a:r>
          </a:p>
        </p:txBody>
      </p:sp>
      <p:sp>
        <p:nvSpPr>
          <p:cNvPr id="12" name="Rectangle 11"/>
          <p:cNvSpPr/>
          <p:nvPr/>
        </p:nvSpPr>
        <p:spPr>
          <a:xfrm>
            <a:off x="2419106" y="3849334"/>
            <a:ext cx="9156367" cy="1384995"/>
          </a:xfrm>
          <a:prstGeom prst="rect">
            <a:avLst/>
          </a:prstGeom>
        </p:spPr>
        <p:txBody>
          <a:bodyPr wrap="square">
            <a:spAutoFit/>
          </a:bodyPr>
          <a:lstStyle/>
          <a:p>
            <a:pPr marL="342900" indent="-342900">
              <a:lnSpc>
                <a:spcPct val="150000"/>
              </a:lnSpc>
              <a:buFont typeface="Wingdings" panose="05000000000000000000" pitchFamily="2" charset="2"/>
              <a:buChar char="ü"/>
            </a:pPr>
            <a:r>
              <a:rPr lang="en-IN" sz="2000" dirty="0"/>
              <a:t>Vertica ODBC Driver for Windows</a:t>
            </a:r>
          </a:p>
          <a:p>
            <a:pPr marL="723885" lvl="3" indent="-342900">
              <a:lnSpc>
                <a:spcPct val="150000"/>
              </a:lnSpc>
              <a:buFont typeface="Wingdings" panose="05000000000000000000" pitchFamily="2" charset="2"/>
              <a:buChar char="ü"/>
            </a:pPr>
            <a:r>
              <a:rPr lang="en-IN" dirty="0"/>
              <a:t>Define a data source (DSN) for each Vertica Database prior connecting to ODBC</a:t>
            </a:r>
          </a:p>
          <a:p>
            <a:pPr marL="723885" lvl="3" indent="-342900">
              <a:lnSpc>
                <a:spcPct val="150000"/>
              </a:lnSpc>
              <a:buFont typeface="Wingdings" panose="05000000000000000000" pitchFamily="2" charset="2"/>
              <a:buChar char="ü"/>
            </a:pPr>
            <a:r>
              <a:rPr lang="en-IN" dirty="0"/>
              <a:t>Saving the password in DSN as it is mandatory for Vertica Studio.</a:t>
            </a:r>
          </a:p>
        </p:txBody>
      </p:sp>
      <p:pic>
        <p:nvPicPr>
          <p:cNvPr id="13" name="Picture 12"/>
          <p:cNvPicPr>
            <a:picLocks noChangeAspect="1"/>
          </p:cNvPicPr>
          <p:nvPr/>
        </p:nvPicPr>
        <p:blipFill>
          <a:blip r:embed="rId4"/>
          <a:stretch>
            <a:fillRect/>
          </a:stretch>
        </p:blipFill>
        <p:spPr>
          <a:xfrm>
            <a:off x="9087390" y="1822280"/>
            <a:ext cx="962025" cy="971550"/>
          </a:xfrm>
          <a:prstGeom prst="rect">
            <a:avLst/>
          </a:prstGeom>
        </p:spPr>
      </p:pic>
    </p:spTree>
    <p:extLst>
      <p:ext uri="{BB962C8B-B14F-4D97-AF65-F5344CB8AC3E}">
        <p14:creationId xmlns:p14="http://schemas.microsoft.com/office/powerpoint/2010/main" val="41828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p:cNvSpPr>
          <p:nvPr/>
        </p:nvSpPr>
        <p:spPr>
          <a:xfrm>
            <a:off x="0" y="0"/>
            <a:ext cx="12192000" cy="6858000"/>
          </a:xfrm>
          <a:prstGeom prst="rect">
            <a:avLst/>
          </a:prstGeom>
        </p:spPr>
        <p:txBody>
          <a:bodyPr vert="horz" lIns="365760" tIns="0" rIns="0" bIns="0" rtlCol="0" anchor="ctr" anchorCtr="0">
            <a:normAutofit/>
          </a:bodyPr>
          <a:lstStyle>
            <a:lvl1pPr marL="0" indent="0" algn="l" defTabSz="1219151" rtl="0" eaLnBrk="1" latinLnBrk="0" hangingPunct="1">
              <a:lnSpc>
                <a:spcPct val="85000"/>
              </a:lnSpc>
              <a:spcBef>
                <a:spcPts val="0"/>
              </a:spcBef>
              <a:buFontTx/>
              <a:buNone/>
              <a:defRPr sz="5000" b="1" kern="1200">
                <a:solidFill>
                  <a:schemeClr val="bg1"/>
                </a:solidFill>
                <a:latin typeface="+mn-lt"/>
                <a:ea typeface="+mn-ea"/>
                <a:cs typeface="+mn-cs"/>
              </a:defRPr>
            </a:lvl1pPr>
            <a:lvl2pPr marL="0" indent="0" algn="l" defTabSz="1219151" rtl="0" eaLnBrk="1" latinLnBrk="0" hangingPunct="1">
              <a:spcBef>
                <a:spcPts val="750"/>
              </a:spcBef>
              <a:buFontTx/>
              <a:buNone/>
              <a:defRPr sz="1667" kern="1200">
                <a:solidFill>
                  <a:schemeClr val="bg1"/>
                </a:solidFill>
                <a:latin typeface="+mn-lt"/>
                <a:ea typeface="+mn-ea"/>
                <a:cs typeface="+mn-cs"/>
              </a:defRPr>
            </a:lvl2pPr>
            <a:lvl3pPr marL="0" indent="0" algn="l" defTabSz="1219151" rtl="0" eaLnBrk="1" latinLnBrk="0" hangingPunct="1">
              <a:spcBef>
                <a:spcPts val="750"/>
              </a:spcBef>
              <a:buFontTx/>
              <a:buNone/>
              <a:tabLst/>
              <a:defRPr sz="1667" kern="1200">
                <a:solidFill>
                  <a:schemeClr val="bg1"/>
                </a:solidFill>
                <a:latin typeface="+mn-lt"/>
                <a:ea typeface="+mn-ea"/>
                <a:cs typeface="+mn-cs"/>
              </a:defRPr>
            </a:lvl3pPr>
            <a:lvl4pPr marL="0" indent="0" algn="l" defTabSz="1219151" rtl="0" eaLnBrk="1" latinLnBrk="0" hangingPunct="1">
              <a:spcBef>
                <a:spcPts val="750"/>
              </a:spcBef>
              <a:buFontTx/>
              <a:buNone/>
              <a:tabLst/>
              <a:defRPr sz="1667" kern="1200">
                <a:solidFill>
                  <a:schemeClr val="bg1"/>
                </a:solidFill>
                <a:latin typeface="+mn-lt"/>
                <a:ea typeface="+mn-ea"/>
                <a:cs typeface="+mn-cs"/>
              </a:defRPr>
            </a:lvl4pPr>
            <a:lvl5pPr marL="0" indent="0" algn="l" defTabSz="1219151" rtl="0" eaLnBrk="1" latinLnBrk="0" hangingPunct="1">
              <a:spcBef>
                <a:spcPts val="750"/>
              </a:spcBef>
              <a:buFontTx/>
              <a:buNone/>
              <a:tabLst/>
              <a:defRPr sz="1667" kern="1200">
                <a:solidFill>
                  <a:schemeClr val="bg1"/>
                </a:solidFill>
                <a:latin typeface="+mn-lt"/>
                <a:ea typeface="+mn-ea"/>
                <a:cs typeface="+mn-cs"/>
              </a:defRPr>
            </a:lvl5pPr>
            <a:lvl6pPr marL="0" indent="0" algn="l" defTabSz="1219151" rtl="0" eaLnBrk="1" latinLnBrk="0" hangingPunct="1">
              <a:spcBef>
                <a:spcPts val="750"/>
              </a:spcBef>
              <a:buFontTx/>
              <a:buNone/>
              <a:defRPr sz="1667" kern="1200" baseline="0">
                <a:solidFill>
                  <a:schemeClr val="bg1"/>
                </a:solidFill>
                <a:latin typeface="+mn-lt"/>
                <a:ea typeface="+mn-ea"/>
                <a:cs typeface="+mn-cs"/>
              </a:defRPr>
            </a:lvl6pPr>
            <a:lvl7pPr marL="0" indent="0" algn="l" defTabSz="1219151" rtl="0" eaLnBrk="1" latinLnBrk="0" hangingPunct="1">
              <a:spcBef>
                <a:spcPts val="750"/>
              </a:spcBef>
              <a:buFontTx/>
              <a:buNone/>
              <a:tabLst/>
              <a:defRPr sz="1667" kern="1200" baseline="0">
                <a:solidFill>
                  <a:schemeClr val="bg1"/>
                </a:solidFill>
                <a:latin typeface="+mn-lt"/>
                <a:ea typeface="+mn-ea"/>
                <a:cs typeface="+mn-cs"/>
              </a:defRPr>
            </a:lvl7pPr>
            <a:lvl8pPr marL="0" indent="0" algn="l" defTabSz="1219151" rtl="0" eaLnBrk="1" latinLnBrk="0" hangingPunct="1">
              <a:spcBef>
                <a:spcPts val="750"/>
              </a:spcBef>
              <a:buFontTx/>
              <a:buNone/>
              <a:defRPr sz="1667" kern="1200" baseline="0">
                <a:solidFill>
                  <a:schemeClr val="bg1"/>
                </a:solidFill>
                <a:latin typeface="+mn-lt"/>
                <a:ea typeface="+mn-ea"/>
                <a:cs typeface="+mn-cs"/>
              </a:defRPr>
            </a:lvl8pPr>
            <a:lvl9pPr marL="0" indent="0" algn="l" defTabSz="1219151" rtl="0" eaLnBrk="1" latinLnBrk="0" hangingPunct="1">
              <a:spcBef>
                <a:spcPts val="750"/>
              </a:spcBef>
              <a:buFontTx/>
              <a:buNone/>
              <a:tabLst/>
              <a:defRPr sz="1667" kern="1200" baseline="0">
                <a:solidFill>
                  <a:schemeClr val="bg1"/>
                </a:solidFill>
                <a:latin typeface="+mn-lt"/>
                <a:ea typeface="+mn-ea"/>
                <a:cs typeface="+mn-cs"/>
              </a:defRPr>
            </a:lvl9pPr>
          </a:lstStyle>
          <a:p>
            <a:r>
              <a:rPr lang="en-US" dirty="0"/>
              <a:t>Vertica Studio - Functional Coverage</a:t>
            </a:r>
          </a:p>
        </p:txBody>
      </p:sp>
    </p:spTree>
    <p:extLst>
      <p:ext uri="{BB962C8B-B14F-4D97-AF65-F5344CB8AC3E}">
        <p14:creationId xmlns:p14="http://schemas.microsoft.com/office/powerpoint/2010/main" val="1226180862"/>
      </p:ext>
    </p:extLst>
  </p:cSld>
  <p:clrMapOvr>
    <a:masterClrMapping/>
  </p:clrMapOvr>
  <p:transition spd="med">
    <p:fade/>
  </p:transition>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int_powerpoint_16x9_template" id="{0A550C65-A83E-C24C-B08F-DB19D25C59F5}" vid="{B712A4A5-3F4E-3D44-AEDC-22156EEF3D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11146</TotalTime>
  <Words>979</Words>
  <Application>Microsoft Office PowerPoint</Application>
  <PresentationFormat>Widescreen</PresentationFormat>
  <Paragraphs>92</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HP Simplified</vt:lpstr>
      <vt:lpstr>Wingdings</vt:lpstr>
      <vt:lpstr>DXC</vt:lpstr>
      <vt:lpstr>Vertica Studio Magnify your efficiency</vt:lpstr>
      <vt:lpstr>PowerPoint Presentation</vt:lpstr>
      <vt:lpstr>Market demand overview</vt:lpstr>
      <vt:lpstr>Vertica Overview</vt:lpstr>
      <vt:lpstr>Vertica Studio Overview</vt:lpstr>
      <vt:lpstr>Vertica Studio - Performance</vt:lpstr>
      <vt:lpstr>PowerPoint Presentation</vt:lpstr>
      <vt:lpstr>PowerPoint Presentation</vt:lpstr>
      <vt:lpstr>PowerPoint Presentation</vt:lpstr>
      <vt:lpstr>Vertica Studio - Functions</vt:lpstr>
      <vt:lpstr>Vertica Studio - Functions – Cont.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India Organization Structure – L5 Layer View</dc:title>
  <dc:creator>Sameer Kohli</dc:creator>
  <cp:lastModifiedBy>Wahab, Shaik Abdul</cp:lastModifiedBy>
  <cp:revision>230</cp:revision>
  <dcterms:created xsi:type="dcterms:W3CDTF">2017-06-21T09:07:20Z</dcterms:created>
  <dcterms:modified xsi:type="dcterms:W3CDTF">2023-05-12T13:19:25Z</dcterms:modified>
</cp:coreProperties>
</file>