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7" r:id="rId2"/>
    <p:sldMasterId id="2147483674" r:id="rId3"/>
    <p:sldMasterId id="2147483680" r:id="rId4"/>
  </p:sldMasterIdLst>
  <p:notesMasterIdLst>
    <p:notesMasterId r:id="rId15"/>
  </p:notesMasterIdLst>
  <p:handoutMasterIdLst>
    <p:handoutMasterId r:id="rId16"/>
  </p:handoutMasterIdLst>
  <p:sldIdLst>
    <p:sldId id="257" r:id="rId5"/>
    <p:sldId id="258" r:id="rId6"/>
    <p:sldId id="259" r:id="rId7"/>
    <p:sldId id="260" r:id="rId8"/>
    <p:sldId id="261" r:id="rId9"/>
    <p:sldId id="262" r:id="rId10"/>
    <p:sldId id="264" r:id="rId11"/>
    <p:sldId id="263" r:id="rId12"/>
    <p:sldId id="265" r:id="rId13"/>
    <p:sldId id="266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1164" y="54"/>
      </p:cViewPr>
      <p:guideLst>
        <p:guide orient="horz" pos="213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72"/>
    </p:cViewPr>
  </p:sorterViewPr>
  <p:notesViewPr>
    <p:cSldViewPr snapToGrid="0">
      <p:cViewPr varScale="1">
        <p:scale>
          <a:sx n="67" d="100"/>
          <a:sy n="67" d="100"/>
        </p:scale>
        <p:origin x="322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43511176"/>
        <c:axId val="343511568"/>
        <c:axId val="0"/>
      </c:bar3DChart>
      <c:catAx>
        <c:axId val="34351117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43511568"/>
        <c:crosses val="autoZero"/>
        <c:auto val="1"/>
        <c:lblAlgn val="ctr"/>
        <c:lblOffset val="100"/>
        <c:noMultiLvlLbl val="0"/>
      </c:catAx>
      <c:valAx>
        <c:axId val="34351156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343511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F8B1F-60C7-4D04-9B76-71700CE75745}" type="datetimeFigureOut">
              <a:rPr lang="zh-CN" altLang="en-US" smtClean="0"/>
              <a:t>2016/9/28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8A75D-71C1-480C-9B66-28A2C6CCB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933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B8B61E-2847-4D6C-ADA8-3E1105F9224A}" type="datetimeFigureOut">
              <a:rPr lang="zh-CN" altLang="en-US" smtClean="0"/>
              <a:t>2016/9/28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4BAAE6-2D19-4AC4-931E-18A48CA63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519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jpe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jpe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.jpe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4.jpe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skj6sh\Desktop\patac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14571" y="996593"/>
            <a:ext cx="1262966" cy="1640616"/>
          </a:xfrm>
          <a:prstGeom prst="rect">
            <a:avLst/>
          </a:prstGeom>
          <a:noFill/>
        </p:spPr>
      </p:pic>
      <p:sp>
        <p:nvSpPr>
          <p:cNvPr id="25" name="Subtitle 7"/>
          <p:cNvSpPr>
            <a:spLocks noGrp="1"/>
          </p:cNvSpPr>
          <p:nvPr>
            <p:ph type="subTitle" idx="1"/>
          </p:nvPr>
        </p:nvSpPr>
        <p:spPr>
          <a:xfrm>
            <a:off x="1097281" y="4495943"/>
            <a:ext cx="6884126" cy="50634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mtClean="0"/>
              <a:t>Click to edit Master subtitle style</a:t>
            </a:r>
            <a:endParaRPr lang="zh-CN" altLang="en-US" dirty="0"/>
          </a:p>
        </p:txBody>
      </p:sp>
      <p:sp>
        <p:nvSpPr>
          <p:cNvPr id="26" name="Title 8"/>
          <p:cNvSpPr>
            <a:spLocks noGrp="1"/>
          </p:cNvSpPr>
          <p:nvPr>
            <p:ph type="ctrTitle"/>
          </p:nvPr>
        </p:nvSpPr>
        <p:spPr>
          <a:xfrm>
            <a:off x="1097280" y="3128115"/>
            <a:ext cx="6872416" cy="64807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 dirty="0"/>
          </a:p>
        </p:txBody>
      </p:sp>
      <p:sp>
        <p:nvSpPr>
          <p:cNvPr id="27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280" y="3784925"/>
            <a:ext cx="6872416" cy="4713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pic>
        <p:nvPicPr>
          <p:cNvPr id="6" name="Picture 2" descr="C:\Users\skj6sh\Desktop\22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V="1">
            <a:off x="-6755" y="6713674"/>
            <a:ext cx="9158312" cy="212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53673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4" descr="C:\Users\skj6sh\Desktop\顶顶顶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-15125" y="208912"/>
            <a:ext cx="667791" cy="655287"/>
          </a:xfrm>
          <a:prstGeom prst="rect">
            <a:avLst/>
          </a:prstGeom>
          <a:noFill/>
        </p:spPr>
      </p:pic>
      <p:pic>
        <p:nvPicPr>
          <p:cNvPr id="28" name="Picture 3" descr="C:\Users\skj6sh\Desktop\Untitled-1.jpg"/>
          <p:cNvPicPr>
            <a:picLocks noChangeAspect="1" noChangeArrowheads="1"/>
          </p:cNvPicPr>
          <p:nvPr/>
        </p:nvPicPr>
        <p:blipFill>
          <a:blip r:embed="rId3" cstate="print"/>
          <a:srcRect t="30073" r="-500000" b="35484"/>
          <a:stretch>
            <a:fillRect/>
          </a:stretch>
        </p:blipFill>
        <p:spPr bwMode="auto">
          <a:xfrm>
            <a:off x="589290" y="215716"/>
            <a:ext cx="372737" cy="647689"/>
          </a:xfrm>
          <a:prstGeom prst="rect">
            <a:avLst/>
          </a:prstGeom>
          <a:noFill/>
        </p:spPr>
      </p:pic>
      <p:sp>
        <p:nvSpPr>
          <p:cNvPr id="30" name="Title Placeholder 20"/>
          <p:cNvSpPr>
            <a:spLocks noGrp="1"/>
          </p:cNvSpPr>
          <p:nvPr>
            <p:ph type="title" hasCustomPrompt="1"/>
          </p:nvPr>
        </p:nvSpPr>
        <p:spPr>
          <a:xfrm>
            <a:off x="766132" y="219245"/>
            <a:ext cx="7100399" cy="648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Click to edit title style</a:t>
            </a:r>
            <a:endParaRPr lang="zh-CN" altLang="en-US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82540" y="1165976"/>
            <a:ext cx="8104321" cy="504432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5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defRPr sz="135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 smtClean="0"/>
              <a:t>Click to edit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650897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38"/>
          <p:cNvSpPr>
            <a:spLocks noGrp="1"/>
          </p:cNvSpPr>
          <p:nvPr>
            <p:ph type="body" sz="quarter" idx="12" hasCustomPrompt="1"/>
          </p:nvPr>
        </p:nvSpPr>
        <p:spPr>
          <a:xfrm>
            <a:off x="579439" y="1166813"/>
            <a:ext cx="3831925" cy="504348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 dirty="0" smtClean="0"/>
              <a:t>Click to edit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</p:txBody>
      </p:sp>
      <p:pic>
        <p:nvPicPr>
          <p:cNvPr id="25" name="Picture 4" descr="C:\Users\skj6sh\Desktop\顶顶顶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-15125" y="208912"/>
            <a:ext cx="667791" cy="655287"/>
          </a:xfrm>
          <a:prstGeom prst="rect">
            <a:avLst/>
          </a:prstGeom>
          <a:noFill/>
        </p:spPr>
      </p:pic>
      <p:pic>
        <p:nvPicPr>
          <p:cNvPr id="29" name="Picture 3" descr="C:\Users\skj6sh\Desktop\Untitled-1.jpg"/>
          <p:cNvPicPr>
            <a:picLocks noChangeAspect="1" noChangeArrowheads="1"/>
          </p:cNvPicPr>
          <p:nvPr/>
        </p:nvPicPr>
        <p:blipFill>
          <a:blip r:embed="rId3" cstate="print"/>
          <a:srcRect t="30073" r="-500000" b="35484"/>
          <a:stretch>
            <a:fillRect/>
          </a:stretch>
        </p:blipFill>
        <p:spPr bwMode="auto">
          <a:xfrm>
            <a:off x="589290" y="215716"/>
            <a:ext cx="372737" cy="647689"/>
          </a:xfrm>
          <a:prstGeom prst="rect">
            <a:avLst/>
          </a:prstGeom>
          <a:noFill/>
        </p:spPr>
      </p:pic>
      <p:sp>
        <p:nvSpPr>
          <p:cNvPr id="31" name="Title Placeholder 20"/>
          <p:cNvSpPr>
            <a:spLocks noGrp="1"/>
          </p:cNvSpPr>
          <p:nvPr>
            <p:ph type="title" hasCustomPrompt="1"/>
          </p:nvPr>
        </p:nvSpPr>
        <p:spPr>
          <a:xfrm>
            <a:off x="766132" y="221908"/>
            <a:ext cx="7100399" cy="6491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Click to edit title style</a:t>
            </a:r>
            <a:endParaRPr lang="zh-CN" altLang="en-US" dirty="0"/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11" hasCustomPrompt="1"/>
          </p:nvPr>
        </p:nvSpPr>
        <p:spPr>
          <a:xfrm>
            <a:off x="4705351" y="1162052"/>
            <a:ext cx="3981509" cy="5048249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</a:lstStyle>
          <a:p>
            <a:pPr lvl="0"/>
            <a:r>
              <a:rPr lang="en-US" altLang="zh-CN" dirty="0" smtClean="0"/>
              <a:t>Click to edit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84295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4"/>
            <a:ext cx="7772400" cy="167957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600" b="1">
                <a:solidFill>
                  <a:srgbClr val="0067A6"/>
                </a:solidFill>
                <a:latin typeface="+mj-lt"/>
                <a:ea typeface="华文细黑" pitchFamily="2" charset="-122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4267200"/>
            <a:ext cx="6400800" cy="990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100" b="1">
                <a:solidFill>
                  <a:srgbClr val="636467"/>
                </a:solidFill>
                <a:latin typeface="+mn-lt"/>
                <a:ea typeface="华文细黑" pitchFamily="2" charset="-122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10400" y="6553205"/>
            <a:ext cx="2133600" cy="288925"/>
          </a:xfrm>
          <a:prstGeom prst="rect">
            <a:avLst/>
          </a:prstGeom>
        </p:spPr>
        <p:txBody>
          <a:bodyPr/>
          <a:lstStyle/>
          <a:p>
            <a:fld id="{0E126329-963C-49E8-AD7E-4761890AF1DA}" type="datetimeFigureOut">
              <a:rPr lang="zh-CN" altLang="en-US" smtClean="0"/>
              <a:t>2016/9/28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2895600" cy="30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05200" y="6553200"/>
            <a:ext cx="2133600" cy="304800"/>
          </a:xfrm>
          <a:prstGeom prst="rect">
            <a:avLst/>
          </a:prstGeom>
        </p:spPr>
        <p:txBody>
          <a:bodyPr/>
          <a:lstStyle/>
          <a:p>
            <a:fld id="{A2B0BE06-7AEE-4B23-9504-E6FA5DD747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128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C:\Users\skj6sh\Desktop\patac logo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57571" y="1134044"/>
            <a:ext cx="1262966" cy="1640616"/>
          </a:xfrm>
          <a:prstGeom prst="rect">
            <a:avLst/>
          </a:prstGeom>
          <a:noFill/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092" y="1349104"/>
            <a:ext cx="1909233" cy="1212179"/>
          </a:xfrm>
          <a:prstGeom prst="rect">
            <a:avLst/>
          </a:prstGeom>
        </p:spPr>
      </p:pic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097281" y="4495943"/>
            <a:ext cx="6884126" cy="50634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mtClean="0"/>
              <a:t>Click to edit Master subtitle style</a:t>
            </a:r>
            <a:endParaRPr lang="zh-CN" alt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1097280" y="3128115"/>
            <a:ext cx="6872416" cy="64807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7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280" y="3784925"/>
            <a:ext cx="6872416" cy="4713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pic>
        <p:nvPicPr>
          <p:cNvPr id="11" name="Picture 2" descr="C:\Users\skj6sh\Desktop\223.JP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 flipV="1">
            <a:off x="-6755" y="6713674"/>
            <a:ext cx="9158312" cy="212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9576563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162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 userDrawn="1"/>
        </p:nvSpPr>
        <p:spPr>
          <a:xfrm>
            <a:off x="4034994" y="548682"/>
            <a:ext cx="1074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8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1800" b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800" b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en-US" sz="1800" b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Picture 2" descr="C:\Users\skj6sh\Desktop\223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 flipV="1">
            <a:off x="-6755" y="6713674"/>
            <a:ext cx="9158312" cy="212450"/>
          </a:xfrm>
          <a:prstGeom prst="rect">
            <a:avLst/>
          </a:prstGeom>
          <a:noFill/>
        </p:spPr>
      </p:pic>
      <p:sp>
        <p:nvSpPr>
          <p:cNvPr id="25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812800" y="2025310"/>
            <a:ext cx="3759602" cy="3000396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5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defRPr sz="135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200000"/>
              </a:lnSpc>
              <a:defRPr/>
            </a:lvl4pPr>
            <a:lvl5pPr>
              <a:lnSpc>
                <a:spcPct val="200000"/>
              </a:lnSpc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4763071" y="2018452"/>
            <a:ext cx="3922292" cy="3007254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5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defRPr sz="135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200000"/>
              </a:lnSpc>
              <a:defRPr/>
            </a:lvl4pPr>
            <a:lvl5pPr>
              <a:lnSpc>
                <a:spcPct val="200000"/>
              </a:lnSpc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pic>
        <p:nvPicPr>
          <p:cNvPr id="28" name="Picture 4" descr="C:\Users\skj6sh\Desktop\顶顶顶.png"/>
          <p:cNvPicPr>
            <a:picLocks noChangeAspect="1" noChangeArrowheads="1"/>
          </p:cNvPicPr>
          <p:nvPr userDrawn="1"/>
        </p:nvPicPr>
        <p:blipFill>
          <a:blip r:embed="rId3" cstate="print"/>
          <a:srcRect b="18235"/>
          <a:stretch>
            <a:fillRect/>
          </a:stretch>
        </p:blipFill>
        <p:spPr bwMode="auto">
          <a:xfrm rot="10800000">
            <a:off x="-23738" y="2018452"/>
            <a:ext cx="663254" cy="3039512"/>
          </a:xfrm>
          <a:prstGeom prst="rect">
            <a:avLst/>
          </a:prstGeom>
          <a:noFill/>
        </p:spPr>
      </p:pic>
      <p:pic>
        <p:nvPicPr>
          <p:cNvPr id="29" name="Picture 3" descr="C:\Users\skj6sh\Desktop\Untitled-1.jpg"/>
          <p:cNvPicPr>
            <a:picLocks noChangeAspect="1" noChangeArrowheads="1"/>
          </p:cNvPicPr>
          <p:nvPr userDrawn="1"/>
        </p:nvPicPr>
        <p:blipFill>
          <a:blip r:embed="rId4" cstate="print"/>
          <a:srcRect t="9196" r="-479352" b="2454"/>
          <a:stretch>
            <a:fillRect/>
          </a:stretch>
        </p:blipFill>
        <p:spPr bwMode="auto">
          <a:xfrm>
            <a:off x="574463" y="2018452"/>
            <a:ext cx="460317" cy="30072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94851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494494" y="2961081"/>
            <a:ext cx="719609" cy="46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dirty="0" smtClean="0"/>
              <a:t>No.</a:t>
            </a:r>
            <a:endParaRPr lang="zh-CN" altLang="en-US" dirty="0"/>
          </a:p>
        </p:txBody>
      </p:sp>
      <p:sp>
        <p:nvSpPr>
          <p:cNvPr id="22" name="Title 9"/>
          <p:cNvSpPr>
            <a:spLocks noGrp="1"/>
          </p:cNvSpPr>
          <p:nvPr>
            <p:ph type="title"/>
          </p:nvPr>
        </p:nvSpPr>
        <p:spPr>
          <a:xfrm>
            <a:off x="2263926" y="2961084"/>
            <a:ext cx="6023272" cy="46585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 dirty="0"/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263926" y="3432248"/>
            <a:ext cx="6023272" cy="40633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5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pic>
        <p:nvPicPr>
          <p:cNvPr id="24" name="Picture 2" descr="C:\Users\skj6sh\Desktop\223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 flipV="1">
            <a:off x="-6755" y="6713674"/>
            <a:ext cx="9158312" cy="212450"/>
          </a:xfrm>
          <a:prstGeom prst="rect">
            <a:avLst/>
          </a:prstGeom>
          <a:noFill/>
        </p:spPr>
      </p:pic>
      <p:pic>
        <p:nvPicPr>
          <p:cNvPr id="28" name="Picture 4" descr="C:\Users\skj6sh\Desktop\顶顶顶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653081" y="1981200"/>
            <a:ext cx="678429" cy="2738926"/>
          </a:xfrm>
          <a:prstGeom prst="rect">
            <a:avLst/>
          </a:prstGeom>
          <a:noFill/>
        </p:spPr>
      </p:pic>
      <p:pic>
        <p:nvPicPr>
          <p:cNvPr id="29" name="Picture 3" descr="C:\Users\skj6sh\Desktop\Untitled-1.jpg"/>
          <p:cNvPicPr>
            <a:picLocks noChangeAspect="1" noChangeArrowheads="1"/>
          </p:cNvPicPr>
          <p:nvPr userDrawn="1"/>
        </p:nvPicPr>
        <p:blipFill>
          <a:blip r:embed="rId4" cstate="print"/>
          <a:srcRect t="1"/>
          <a:stretch>
            <a:fillRect/>
          </a:stretch>
        </p:blipFill>
        <p:spPr bwMode="auto">
          <a:xfrm>
            <a:off x="1259116" y="2006770"/>
            <a:ext cx="73465" cy="26914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86987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 descr="C:\Users\skj6sh\Desktop\223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 flipV="1">
            <a:off x="-6755" y="6713674"/>
            <a:ext cx="9158312" cy="212450"/>
          </a:xfrm>
          <a:prstGeom prst="rect">
            <a:avLst/>
          </a:prstGeom>
          <a:noFill/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92065" y="1165976"/>
            <a:ext cx="8094796" cy="504432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5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defRPr sz="135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36" name="Title 2"/>
          <p:cNvSpPr>
            <a:spLocks noGrp="1"/>
          </p:cNvSpPr>
          <p:nvPr>
            <p:ph type="title"/>
          </p:nvPr>
        </p:nvSpPr>
        <p:spPr>
          <a:xfrm>
            <a:off x="753361" y="226807"/>
            <a:ext cx="6409441" cy="637329"/>
          </a:xfrm>
          <a:prstGeom prst="rect">
            <a:avLst/>
          </a:prstGeom>
        </p:spPr>
        <p:txBody>
          <a:bodyPr anchor="ctr"/>
          <a:lstStyle>
            <a:lvl1pPr>
              <a:defRPr sz="1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 dirty="0"/>
          </a:p>
        </p:txBody>
      </p:sp>
      <p:pic>
        <p:nvPicPr>
          <p:cNvPr id="37" name="Picture 3" descr="C:\Users\skj6sh\Desktop\Untitled-1.jpg"/>
          <p:cNvPicPr>
            <a:picLocks noChangeAspect="1" noChangeArrowheads="1"/>
          </p:cNvPicPr>
          <p:nvPr userDrawn="1"/>
        </p:nvPicPr>
        <p:blipFill>
          <a:blip r:embed="rId3" cstate="print"/>
          <a:srcRect t="30073" r="-500000" b="35484"/>
          <a:stretch>
            <a:fillRect/>
          </a:stretch>
        </p:blipFill>
        <p:spPr bwMode="auto">
          <a:xfrm>
            <a:off x="579765" y="226803"/>
            <a:ext cx="372737" cy="631996"/>
          </a:xfrm>
          <a:prstGeom prst="rect">
            <a:avLst/>
          </a:prstGeom>
          <a:noFill/>
        </p:spPr>
      </p:pic>
      <p:pic>
        <p:nvPicPr>
          <p:cNvPr id="38" name="Picture 4" descr="C:\Users\skj6sh\Desktop\顶顶顶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 rot="10800000">
            <a:off x="-17029" y="216533"/>
            <a:ext cx="667791" cy="6539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9717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2"/>
          <p:cNvSpPr>
            <a:spLocks noGrp="1"/>
          </p:cNvSpPr>
          <p:nvPr>
            <p:ph type="title"/>
          </p:nvPr>
        </p:nvSpPr>
        <p:spPr>
          <a:xfrm>
            <a:off x="753361" y="226807"/>
            <a:ext cx="6409441" cy="637329"/>
          </a:xfrm>
          <a:prstGeom prst="rect">
            <a:avLst/>
          </a:prstGeom>
        </p:spPr>
        <p:txBody>
          <a:bodyPr anchor="ctr"/>
          <a:lstStyle>
            <a:lvl1pPr>
              <a:defRPr sz="1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 dirty="0"/>
          </a:p>
        </p:txBody>
      </p:sp>
      <p:pic>
        <p:nvPicPr>
          <p:cNvPr id="21" name="Picture 3" descr="C:\Users\skj6sh\Desktop\Untitled-1.jpg"/>
          <p:cNvPicPr>
            <a:picLocks noChangeAspect="1" noChangeArrowheads="1"/>
          </p:cNvPicPr>
          <p:nvPr userDrawn="1"/>
        </p:nvPicPr>
        <p:blipFill>
          <a:blip r:embed="rId2" cstate="print"/>
          <a:srcRect t="30073" r="-500000" b="35484"/>
          <a:stretch>
            <a:fillRect/>
          </a:stretch>
        </p:blipFill>
        <p:spPr bwMode="auto">
          <a:xfrm>
            <a:off x="579765" y="226803"/>
            <a:ext cx="372737" cy="631996"/>
          </a:xfrm>
          <a:prstGeom prst="rect">
            <a:avLst/>
          </a:prstGeom>
          <a:noFill/>
        </p:spPr>
      </p:pic>
      <p:pic>
        <p:nvPicPr>
          <p:cNvPr id="22" name="Picture 4" descr="C:\Users\skj6sh\Desktop\顶顶顶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-17029" y="216533"/>
            <a:ext cx="667791" cy="653951"/>
          </a:xfrm>
          <a:prstGeom prst="rect">
            <a:avLst/>
          </a:prstGeom>
          <a:noFill/>
        </p:spPr>
      </p:pic>
      <p:sp>
        <p:nvSpPr>
          <p:cNvPr id="24" name="Text Placeholder 38"/>
          <p:cNvSpPr>
            <a:spLocks noGrp="1"/>
          </p:cNvSpPr>
          <p:nvPr>
            <p:ph type="body" sz="quarter" idx="12" hasCustomPrompt="1"/>
          </p:nvPr>
        </p:nvSpPr>
        <p:spPr>
          <a:xfrm>
            <a:off x="588964" y="1166813"/>
            <a:ext cx="3831925" cy="5043489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5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defRPr sz="135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en-US" altLang="zh-CN" dirty="0" smtClean="0"/>
              <a:t>Click to edit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</p:txBody>
      </p:sp>
      <p:sp>
        <p:nvSpPr>
          <p:cNvPr id="25" name="Text Placeholder 34"/>
          <p:cNvSpPr>
            <a:spLocks noGrp="1"/>
          </p:cNvSpPr>
          <p:nvPr>
            <p:ph type="body" sz="quarter" idx="11" hasCustomPrompt="1"/>
          </p:nvPr>
        </p:nvSpPr>
        <p:spPr>
          <a:xfrm>
            <a:off x="4705351" y="1162052"/>
            <a:ext cx="3981509" cy="5048249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5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defRPr sz="135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en-US" altLang="zh-CN" dirty="0" smtClean="0"/>
              <a:t>Click to edit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195100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C:\Users\skj6sh\Desktop\patac logo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57571" y="1134044"/>
            <a:ext cx="1262966" cy="1640616"/>
          </a:xfrm>
          <a:prstGeom prst="rect">
            <a:avLst/>
          </a:prstGeom>
          <a:noFill/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092" y="1349104"/>
            <a:ext cx="1909233" cy="1212179"/>
          </a:xfrm>
          <a:prstGeom prst="rect">
            <a:avLst/>
          </a:prstGeom>
        </p:spPr>
      </p:pic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097281" y="4495943"/>
            <a:ext cx="6884126" cy="50634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mtClean="0"/>
              <a:t>Click to edit Master subtitle style</a:t>
            </a:r>
            <a:endParaRPr lang="zh-CN" alt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1097280" y="3128115"/>
            <a:ext cx="6872416" cy="64807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280" y="3784925"/>
            <a:ext cx="6872416" cy="4713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pic>
        <p:nvPicPr>
          <p:cNvPr id="11" name="Picture 2" descr="C:\Users\skj6sh\Desktop\223.JP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 flipV="1">
            <a:off x="-6755" y="6713674"/>
            <a:ext cx="9158312" cy="212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4130009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 userDrawn="1"/>
        </p:nvSpPr>
        <p:spPr>
          <a:xfrm>
            <a:off x="3888641" y="548682"/>
            <a:ext cx="13667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2400" b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400" b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en-US" sz="2400" b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Picture 2" descr="C:\Users\skj6sh\Desktop\223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 flipV="1">
            <a:off x="-6755" y="6713674"/>
            <a:ext cx="9158312" cy="212450"/>
          </a:xfrm>
          <a:prstGeom prst="rect">
            <a:avLst/>
          </a:prstGeom>
          <a:noFill/>
        </p:spPr>
      </p:pic>
      <p:sp>
        <p:nvSpPr>
          <p:cNvPr id="25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812800" y="2025310"/>
            <a:ext cx="3759602" cy="3000396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200000"/>
              </a:lnSpc>
              <a:defRPr/>
            </a:lvl4pPr>
            <a:lvl5pPr>
              <a:lnSpc>
                <a:spcPct val="200000"/>
              </a:lnSpc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4763071" y="2018452"/>
            <a:ext cx="3922292" cy="3007254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200000"/>
              </a:lnSpc>
              <a:defRPr/>
            </a:lvl4pPr>
            <a:lvl5pPr>
              <a:lnSpc>
                <a:spcPct val="200000"/>
              </a:lnSpc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pic>
        <p:nvPicPr>
          <p:cNvPr id="28" name="Picture 4" descr="C:\Users\skj6sh\Desktop\顶顶顶.png"/>
          <p:cNvPicPr>
            <a:picLocks noChangeAspect="1" noChangeArrowheads="1"/>
          </p:cNvPicPr>
          <p:nvPr userDrawn="1"/>
        </p:nvPicPr>
        <p:blipFill>
          <a:blip r:embed="rId3" cstate="print"/>
          <a:srcRect b="18235"/>
          <a:stretch>
            <a:fillRect/>
          </a:stretch>
        </p:blipFill>
        <p:spPr bwMode="auto">
          <a:xfrm rot="10800000">
            <a:off x="-23738" y="2018452"/>
            <a:ext cx="663254" cy="3039512"/>
          </a:xfrm>
          <a:prstGeom prst="rect">
            <a:avLst/>
          </a:prstGeom>
          <a:noFill/>
        </p:spPr>
      </p:pic>
      <p:pic>
        <p:nvPicPr>
          <p:cNvPr id="29" name="Picture 3" descr="C:\Users\skj6sh\Desktop\Untitled-1.jpg"/>
          <p:cNvPicPr>
            <a:picLocks noChangeAspect="1" noChangeArrowheads="1"/>
          </p:cNvPicPr>
          <p:nvPr userDrawn="1"/>
        </p:nvPicPr>
        <p:blipFill>
          <a:blip r:embed="rId4" cstate="print"/>
          <a:srcRect t="9196" r="-479352" b="2454"/>
          <a:stretch>
            <a:fillRect/>
          </a:stretch>
        </p:blipFill>
        <p:spPr bwMode="auto">
          <a:xfrm>
            <a:off x="574463" y="2018452"/>
            <a:ext cx="460317" cy="30072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85091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574463" y="1043534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tx2"/>
                </a:solidFill>
                <a:latin typeface="华文细黑" pitchFamily="2" charset="-122"/>
                <a:ea typeface="华文细黑" pitchFamily="2" charset="-122"/>
              </a:rPr>
              <a:t>议  程：</a:t>
            </a:r>
            <a:endParaRPr lang="en-US" altLang="zh-CN" sz="2400" dirty="0">
              <a:solidFill>
                <a:schemeClr val="tx2"/>
              </a:solidFill>
              <a:latin typeface="华文细黑" pitchFamily="2" charset="-122"/>
              <a:ea typeface="华文细黑" pitchFamily="2" charset="-122"/>
            </a:endParaRPr>
          </a:p>
        </p:txBody>
      </p:sp>
      <p:pic>
        <p:nvPicPr>
          <p:cNvPr id="13" name="Picture 4" descr="C:\Users\skj6sh\Desktop\顶顶顶.png"/>
          <p:cNvPicPr>
            <a:picLocks noChangeAspect="1" noChangeArrowheads="1"/>
          </p:cNvPicPr>
          <p:nvPr/>
        </p:nvPicPr>
        <p:blipFill>
          <a:blip r:embed="rId2" cstate="print"/>
          <a:srcRect b="18235"/>
          <a:stretch>
            <a:fillRect/>
          </a:stretch>
        </p:blipFill>
        <p:spPr bwMode="auto">
          <a:xfrm rot="10800000">
            <a:off x="-23738" y="2018451"/>
            <a:ext cx="663254" cy="4059619"/>
          </a:xfrm>
          <a:prstGeom prst="rect">
            <a:avLst/>
          </a:prstGeom>
          <a:noFill/>
        </p:spPr>
      </p:pic>
      <p:pic>
        <p:nvPicPr>
          <p:cNvPr id="14" name="Picture 3" descr="C:\Users\skj6sh\Desktop\Untitled-1.jpg"/>
          <p:cNvPicPr>
            <a:picLocks noChangeAspect="1" noChangeArrowheads="1"/>
          </p:cNvPicPr>
          <p:nvPr/>
        </p:nvPicPr>
        <p:blipFill>
          <a:blip r:embed="rId3" cstate="print"/>
          <a:srcRect t="9196" r="-479352" b="2454"/>
          <a:stretch>
            <a:fillRect/>
          </a:stretch>
        </p:blipFill>
        <p:spPr bwMode="auto">
          <a:xfrm>
            <a:off x="574463" y="2018452"/>
            <a:ext cx="460317" cy="3984315"/>
          </a:xfrm>
          <a:prstGeom prst="rect">
            <a:avLst/>
          </a:prstGeom>
          <a:noFill/>
        </p:spPr>
      </p:pic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812800" y="2025310"/>
            <a:ext cx="3759602" cy="3000396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200000"/>
              </a:lnSpc>
              <a:defRPr/>
            </a:lvl4pPr>
            <a:lvl5pPr>
              <a:lnSpc>
                <a:spcPct val="200000"/>
              </a:lnSpc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4763071" y="2018452"/>
            <a:ext cx="3922292" cy="3007254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000"/>
            </a:lvl1pPr>
            <a:lvl2pPr>
              <a:lnSpc>
                <a:spcPct val="150000"/>
              </a:lnSpc>
              <a:defRPr sz="1800"/>
            </a:lvl2pPr>
            <a:lvl3pPr>
              <a:lnSpc>
                <a:spcPct val="150000"/>
              </a:lnSpc>
              <a:defRPr sz="1600"/>
            </a:lvl3pPr>
            <a:lvl4pPr>
              <a:lnSpc>
                <a:spcPct val="200000"/>
              </a:lnSpc>
              <a:defRPr/>
            </a:lvl4pPr>
            <a:lvl5pPr>
              <a:lnSpc>
                <a:spcPct val="200000"/>
              </a:lnSpc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62903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494493" y="2961081"/>
            <a:ext cx="719609" cy="46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dirty="0" smtClean="0"/>
              <a:t>No.</a:t>
            </a:r>
            <a:endParaRPr lang="zh-CN" altLang="en-US" dirty="0"/>
          </a:p>
        </p:txBody>
      </p:sp>
      <p:sp>
        <p:nvSpPr>
          <p:cNvPr id="22" name="Title 9"/>
          <p:cNvSpPr>
            <a:spLocks noGrp="1"/>
          </p:cNvSpPr>
          <p:nvPr>
            <p:ph type="title"/>
          </p:nvPr>
        </p:nvSpPr>
        <p:spPr>
          <a:xfrm>
            <a:off x="2263925" y="2961082"/>
            <a:ext cx="6023272" cy="46585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 dirty="0"/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263925" y="3432246"/>
            <a:ext cx="6023272" cy="40633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pic>
        <p:nvPicPr>
          <p:cNvPr id="24" name="Picture 2" descr="C:\Users\skj6sh\Desktop\223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 flipV="1">
            <a:off x="-6755" y="6713674"/>
            <a:ext cx="9158312" cy="212450"/>
          </a:xfrm>
          <a:prstGeom prst="rect">
            <a:avLst/>
          </a:prstGeom>
          <a:noFill/>
        </p:spPr>
      </p:pic>
      <p:pic>
        <p:nvPicPr>
          <p:cNvPr id="28" name="Picture 4" descr="C:\Users\skj6sh\Desktop\顶顶顶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653081" y="1981200"/>
            <a:ext cx="678429" cy="2738926"/>
          </a:xfrm>
          <a:prstGeom prst="rect">
            <a:avLst/>
          </a:prstGeom>
          <a:noFill/>
        </p:spPr>
      </p:pic>
      <p:pic>
        <p:nvPicPr>
          <p:cNvPr id="29" name="Picture 3" descr="C:\Users\skj6sh\Desktop\Untitled-1.jpg"/>
          <p:cNvPicPr>
            <a:picLocks noChangeAspect="1" noChangeArrowheads="1"/>
          </p:cNvPicPr>
          <p:nvPr userDrawn="1"/>
        </p:nvPicPr>
        <p:blipFill>
          <a:blip r:embed="rId4" cstate="print"/>
          <a:srcRect t="1"/>
          <a:stretch>
            <a:fillRect/>
          </a:stretch>
        </p:blipFill>
        <p:spPr bwMode="auto">
          <a:xfrm>
            <a:off x="1259115" y="2006770"/>
            <a:ext cx="73465" cy="26914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32633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 descr="C:\Users\skj6sh\Desktop\223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 flipV="1">
            <a:off x="-6755" y="6713674"/>
            <a:ext cx="9158312" cy="212450"/>
          </a:xfrm>
          <a:prstGeom prst="rect">
            <a:avLst/>
          </a:prstGeom>
          <a:noFill/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92064" y="1165974"/>
            <a:ext cx="8094796" cy="504432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36" name="Title 2"/>
          <p:cNvSpPr>
            <a:spLocks noGrp="1"/>
          </p:cNvSpPr>
          <p:nvPr>
            <p:ph type="title"/>
          </p:nvPr>
        </p:nvSpPr>
        <p:spPr>
          <a:xfrm>
            <a:off x="753360" y="226805"/>
            <a:ext cx="6409441" cy="637329"/>
          </a:xfrm>
          <a:prstGeom prst="rect">
            <a:avLst/>
          </a:prstGeom>
        </p:spPr>
        <p:txBody>
          <a:bodyPr anchor="ctr"/>
          <a:lstStyle>
            <a:lvl1pPr>
              <a:defRPr sz="2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 dirty="0"/>
          </a:p>
        </p:txBody>
      </p:sp>
      <p:pic>
        <p:nvPicPr>
          <p:cNvPr id="37" name="Picture 3" descr="C:\Users\skj6sh\Desktop\Untitled-1.jpg"/>
          <p:cNvPicPr>
            <a:picLocks noChangeAspect="1" noChangeArrowheads="1"/>
          </p:cNvPicPr>
          <p:nvPr userDrawn="1"/>
        </p:nvPicPr>
        <p:blipFill>
          <a:blip r:embed="rId3" cstate="print"/>
          <a:srcRect t="30073" r="-500000" b="35484"/>
          <a:stretch>
            <a:fillRect/>
          </a:stretch>
        </p:blipFill>
        <p:spPr bwMode="auto">
          <a:xfrm>
            <a:off x="579764" y="226803"/>
            <a:ext cx="372737" cy="631996"/>
          </a:xfrm>
          <a:prstGeom prst="rect">
            <a:avLst/>
          </a:prstGeom>
          <a:noFill/>
        </p:spPr>
      </p:pic>
      <p:pic>
        <p:nvPicPr>
          <p:cNvPr id="38" name="Picture 4" descr="C:\Users\skj6sh\Desktop\顶顶顶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 rot="10800000">
            <a:off x="-17029" y="216531"/>
            <a:ext cx="667791" cy="6539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20848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2"/>
          <p:cNvSpPr>
            <a:spLocks noGrp="1"/>
          </p:cNvSpPr>
          <p:nvPr>
            <p:ph type="title"/>
          </p:nvPr>
        </p:nvSpPr>
        <p:spPr>
          <a:xfrm>
            <a:off x="753360" y="226805"/>
            <a:ext cx="6409441" cy="637329"/>
          </a:xfrm>
          <a:prstGeom prst="rect">
            <a:avLst/>
          </a:prstGeom>
        </p:spPr>
        <p:txBody>
          <a:bodyPr anchor="ctr"/>
          <a:lstStyle>
            <a:lvl1pPr>
              <a:defRPr sz="2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 dirty="0"/>
          </a:p>
        </p:txBody>
      </p:sp>
      <p:pic>
        <p:nvPicPr>
          <p:cNvPr id="21" name="Picture 3" descr="C:\Users\skj6sh\Desktop\Untitled-1.jpg"/>
          <p:cNvPicPr>
            <a:picLocks noChangeAspect="1" noChangeArrowheads="1"/>
          </p:cNvPicPr>
          <p:nvPr userDrawn="1"/>
        </p:nvPicPr>
        <p:blipFill>
          <a:blip r:embed="rId2" cstate="print"/>
          <a:srcRect t="30073" r="-500000" b="35484"/>
          <a:stretch>
            <a:fillRect/>
          </a:stretch>
        </p:blipFill>
        <p:spPr bwMode="auto">
          <a:xfrm>
            <a:off x="579764" y="226803"/>
            <a:ext cx="372737" cy="631996"/>
          </a:xfrm>
          <a:prstGeom prst="rect">
            <a:avLst/>
          </a:prstGeom>
          <a:noFill/>
        </p:spPr>
      </p:pic>
      <p:pic>
        <p:nvPicPr>
          <p:cNvPr id="22" name="Picture 4" descr="C:\Users\skj6sh\Desktop\顶顶顶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-17029" y="216531"/>
            <a:ext cx="667791" cy="653951"/>
          </a:xfrm>
          <a:prstGeom prst="rect">
            <a:avLst/>
          </a:prstGeom>
          <a:noFill/>
        </p:spPr>
      </p:pic>
      <p:sp>
        <p:nvSpPr>
          <p:cNvPr id="24" name="Text Placeholder 38"/>
          <p:cNvSpPr>
            <a:spLocks noGrp="1"/>
          </p:cNvSpPr>
          <p:nvPr>
            <p:ph type="body" sz="quarter" idx="12" hasCustomPrompt="1"/>
          </p:nvPr>
        </p:nvSpPr>
        <p:spPr>
          <a:xfrm>
            <a:off x="588963" y="1166813"/>
            <a:ext cx="3831925" cy="5043489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en-US" altLang="zh-CN" dirty="0" smtClean="0"/>
              <a:t>Click to edit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</p:txBody>
      </p:sp>
      <p:sp>
        <p:nvSpPr>
          <p:cNvPr id="25" name="Text Placeholder 34"/>
          <p:cNvSpPr>
            <a:spLocks noGrp="1"/>
          </p:cNvSpPr>
          <p:nvPr>
            <p:ph type="body" sz="quarter" idx="11" hasCustomPrompt="1"/>
          </p:nvPr>
        </p:nvSpPr>
        <p:spPr>
          <a:xfrm>
            <a:off x="4705350" y="1162052"/>
            <a:ext cx="3981509" cy="5048249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en-US" altLang="zh-CN" dirty="0" smtClean="0"/>
              <a:t>Click to edit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8900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C:\Users\skj6sh\Desktop\顶顶顶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653081" y="1981200"/>
            <a:ext cx="678429" cy="2738926"/>
          </a:xfrm>
          <a:prstGeom prst="rect">
            <a:avLst/>
          </a:prstGeom>
          <a:noFill/>
        </p:spPr>
      </p:pic>
      <p:pic>
        <p:nvPicPr>
          <p:cNvPr id="10" name="Picture 3" descr="C:\Users\skj6sh\Desktop\Untitled-1.jpg"/>
          <p:cNvPicPr>
            <a:picLocks noChangeAspect="1" noChangeArrowheads="1"/>
          </p:cNvPicPr>
          <p:nvPr/>
        </p:nvPicPr>
        <p:blipFill>
          <a:blip r:embed="rId3" cstate="print"/>
          <a:srcRect t="1"/>
          <a:stretch>
            <a:fillRect/>
          </a:stretch>
        </p:blipFill>
        <p:spPr bwMode="auto">
          <a:xfrm>
            <a:off x="1259115" y="2006770"/>
            <a:ext cx="73465" cy="2691434"/>
          </a:xfrm>
          <a:prstGeom prst="rect">
            <a:avLst/>
          </a:prstGeom>
          <a:noFill/>
        </p:spPr>
      </p:pic>
      <p:sp>
        <p:nvSpPr>
          <p:cNvPr id="11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494493" y="2961081"/>
            <a:ext cx="719609" cy="46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2400" b="0" dirty="0">
                <a:cs typeface="+mj-cs"/>
              </a:defRPr>
            </a:lvl1pPr>
          </a:lstStyle>
          <a:p>
            <a:pPr lvl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dirty="0" smtClean="0"/>
              <a:t>No.</a:t>
            </a:r>
            <a:endParaRPr lang="zh-CN" altLang="en-US" dirty="0"/>
          </a:p>
        </p:txBody>
      </p:sp>
      <p:sp>
        <p:nvSpPr>
          <p:cNvPr id="13" name="Title 9"/>
          <p:cNvSpPr>
            <a:spLocks noGrp="1"/>
          </p:cNvSpPr>
          <p:nvPr>
            <p:ph type="title"/>
          </p:nvPr>
        </p:nvSpPr>
        <p:spPr>
          <a:xfrm>
            <a:off x="2263925" y="2961082"/>
            <a:ext cx="6023272" cy="46585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263925" y="3432246"/>
            <a:ext cx="6023272" cy="40633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032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4" descr="C:\Users\skj6sh\Desktop\顶顶顶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-15125" y="208910"/>
            <a:ext cx="667791" cy="655287"/>
          </a:xfrm>
          <a:prstGeom prst="rect">
            <a:avLst/>
          </a:prstGeom>
          <a:noFill/>
        </p:spPr>
      </p:pic>
      <p:pic>
        <p:nvPicPr>
          <p:cNvPr id="28" name="Picture 3" descr="C:\Users\skj6sh\Desktop\Untitled-1.jpg"/>
          <p:cNvPicPr>
            <a:picLocks noChangeAspect="1" noChangeArrowheads="1"/>
          </p:cNvPicPr>
          <p:nvPr/>
        </p:nvPicPr>
        <p:blipFill>
          <a:blip r:embed="rId3" cstate="print"/>
          <a:srcRect t="30073" r="-500000" b="35484"/>
          <a:stretch>
            <a:fillRect/>
          </a:stretch>
        </p:blipFill>
        <p:spPr bwMode="auto">
          <a:xfrm>
            <a:off x="589289" y="215714"/>
            <a:ext cx="372737" cy="647689"/>
          </a:xfrm>
          <a:prstGeom prst="rect">
            <a:avLst/>
          </a:prstGeom>
          <a:noFill/>
        </p:spPr>
      </p:pic>
      <p:sp>
        <p:nvSpPr>
          <p:cNvPr id="30" name="Title Placeholder 20"/>
          <p:cNvSpPr>
            <a:spLocks noGrp="1"/>
          </p:cNvSpPr>
          <p:nvPr>
            <p:ph type="title" hasCustomPrompt="1"/>
          </p:nvPr>
        </p:nvSpPr>
        <p:spPr>
          <a:xfrm>
            <a:off x="766131" y="219243"/>
            <a:ext cx="7100399" cy="648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Click to edit title style</a:t>
            </a:r>
            <a:endParaRPr lang="zh-CN" altLang="en-US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82539" y="1165974"/>
            <a:ext cx="8104321" cy="504432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 smtClean="0"/>
              <a:t>Click to edit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41643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38"/>
          <p:cNvSpPr>
            <a:spLocks noGrp="1"/>
          </p:cNvSpPr>
          <p:nvPr>
            <p:ph type="body" sz="quarter" idx="12" hasCustomPrompt="1"/>
          </p:nvPr>
        </p:nvSpPr>
        <p:spPr>
          <a:xfrm>
            <a:off x="579438" y="1166813"/>
            <a:ext cx="3831925" cy="504348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 dirty="0" smtClean="0"/>
              <a:t>Click to edit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</p:txBody>
      </p:sp>
      <p:pic>
        <p:nvPicPr>
          <p:cNvPr id="25" name="Picture 4" descr="C:\Users\skj6sh\Desktop\顶顶顶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-15125" y="208910"/>
            <a:ext cx="667791" cy="655287"/>
          </a:xfrm>
          <a:prstGeom prst="rect">
            <a:avLst/>
          </a:prstGeom>
          <a:noFill/>
        </p:spPr>
      </p:pic>
      <p:pic>
        <p:nvPicPr>
          <p:cNvPr id="29" name="Picture 3" descr="C:\Users\skj6sh\Desktop\Untitled-1.jpg"/>
          <p:cNvPicPr>
            <a:picLocks noChangeAspect="1" noChangeArrowheads="1"/>
          </p:cNvPicPr>
          <p:nvPr/>
        </p:nvPicPr>
        <p:blipFill>
          <a:blip r:embed="rId3" cstate="print"/>
          <a:srcRect t="30073" r="-500000" b="35484"/>
          <a:stretch>
            <a:fillRect/>
          </a:stretch>
        </p:blipFill>
        <p:spPr bwMode="auto">
          <a:xfrm>
            <a:off x="589289" y="215714"/>
            <a:ext cx="372737" cy="647689"/>
          </a:xfrm>
          <a:prstGeom prst="rect">
            <a:avLst/>
          </a:prstGeom>
          <a:noFill/>
        </p:spPr>
      </p:pic>
      <p:sp>
        <p:nvSpPr>
          <p:cNvPr id="31" name="Title Placeholder 20"/>
          <p:cNvSpPr>
            <a:spLocks noGrp="1"/>
          </p:cNvSpPr>
          <p:nvPr>
            <p:ph type="title" hasCustomPrompt="1"/>
          </p:nvPr>
        </p:nvSpPr>
        <p:spPr>
          <a:xfrm>
            <a:off x="766131" y="221908"/>
            <a:ext cx="7100399" cy="6491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Click to edit title style</a:t>
            </a:r>
            <a:endParaRPr lang="zh-CN" altLang="en-US" dirty="0"/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11" hasCustomPrompt="1"/>
          </p:nvPr>
        </p:nvSpPr>
        <p:spPr>
          <a:xfrm>
            <a:off x="4705350" y="1162052"/>
            <a:ext cx="3981509" cy="5048249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en-US" altLang="zh-CN" dirty="0" smtClean="0"/>
              <a:t>Click to edit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84629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89F020A-A933-49C1-8969-274BB3355D46}" type="datetimeFigureOut">
              <a:rPr lang="zh-CN" altLang="en-US" smtClean="0"/>
              <a:t>2016/9/28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6EFFD1F-557C-4C23-8133-A602A71DBC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011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skj6sh\Desktop\patac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14571" y="996593"/>
            <a:ext cx="1262966" cy="1640616"/>
          </a:xfrm>
          <a:prstGeom prst="rect">
            <a:avLst/>
          </a:prstGeom>
          <a:noFill/>
        </p:spPr>
      </p:pic>
      <p:sp>
        <p:nvSpPr>
          <p:cNvPr id="25" name="Subtitle 7"/>
          <p:cNvSpPr>
            <a:spLocks noGrp="1"/>
          </p:cNvSpPr>
          <p:nvPr>
            <p:ph type="subTitle" idx="1"/>
          </p:nvPr>
        </p:nvSpPr>
        <p:spPr>
          <a:xfrm>
            <a:off x="1097281" y="4495943"/>
            <a:ext cx="6884126" cy="50634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mtClean="0"/>
              <a:t>Click to edit Master subtitle style</a:t>
            </a:r>
            <a:endParaRPr lang="zh-CN" altLang="en-US" dirty="0"/>
          </a:p>
        </p:txBody>
      </p:sp>
      <p:sp>
        <p:nvSpPr>
          <p:cNvPr id="26" name="Title 8"/>
          <p:cNvSpPr>
            <a:spLocks noGrp="1"/>
          </p:cNvSpPr>
          <p:nvPr>
            <p:ph type="ctrTitle"/>
          </p:nvPr>
        </p:nvSpPr>
        <p:spPr>
          <a:xfrm>
            <a:off x="1097280" y="3128115"/>
            <a:ext cx="6872416" cy="64807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7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 dirty="0"/>
          </a:p>
        </p:txBody>
      </p:sp>
      <p:sp>
        <p:nvSpPr>
          <p:cNvPr id="27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280" y="3784925"/>
            <a:ext cx="6872416" cy="4713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pic>
        <p:nvPicPr>
          <p:cNvPr id="6" name="Picture 2" descr="C:\Users\skj6sh\Desktop\22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V="1">
            <a:off x="-6755" y="6713674"/>
            <a:ext cx="9158312" cy="212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67982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4034994" y="548682"/>
            <a:ext cx="1074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8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1800" b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800" b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en-US" sz="1800" b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Picture 4" descr="C:\Users\skj6sh\Desktop\顶顶顶.png"/>
          <p:cNvPicPr>
            <a:picLocks noChangeAspect="1" noChangeArrowheads="1"/>
          </p:cNvPicPr>
          <p:nvPr/>
        </p:nvPicPr>
        <p:blipFill>
          <a:blip r:embed="rId2" cstate="print"/>
          <a:srcRect b="18235"/>
          <a:stretch>
            <a:fillRect/>
          </a:stretch>
        </p:blipFill>
        <p:spPr bwMode="auto">
          <a:xfrm rot="10800000">
            <a:off x="-23738" y="2018452"/>
            <a:ext cx="663254" cy="3039512"/>
          </a:xfrm>
          <a:prstGeom prst="rect">
            <a:avLst/>
          </a:prstGeom>
          <a:noFill/>
        </p:spPr>
      </p:pic>
      <p:pic>
        <p:nvPicPr>
          <p:cNvPr id="14" name="Picture 3" descr="C:\Users\skj6sh\Desktop\Untitled-1.jpg"/>
          <p:cNvPicPr>
            <a:picLocks noChangeAspect="1" noChangeArrowheads="1"/>
          </p:cNvPicPr>
          <p:nvPr/>
        </p:nvPicPr>
        <p:blipFill>
          <a:blip r:embed="rId3" cstate="print"/>
          <a:srcRect t="9196" r="-479352" b="2454"/>
          <a:stretch>
            <a:fillRect/>
          </a:stretch>
        </p:blipFill>
        <p:spPr bwMode="auto">
          <a:xfrm>
            <a:off x="574463" y="2018452"/>
            <a:ext cx="460317" cy="3007254"/>
          </a:xfrm>
          <a:prstGeom prst="rect">
            <a:avLst/>
          </a:prstGeom>
          <a:noFill/>
        </p:spPr>
      </p:pic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812800" y="2025310"/>
            <a:ext cx="3759602" cy="3000396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200000"/>
              </a:lnSpc>
              <a:defRPr/>
            </a:lvl4pPr>
            <a:lvl5pPr>
              <a:lnSpc>
                <a:spcPct val="200000"/>
              </a:lnSpc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4763071" y="2018452"/>
            <a:ext cx="3922292" cy="3007254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500"/>
            </a:lvl1pPr>
            <a:lvl2pPr>
              <a:lnSpc>
                <a:spcPct val="150000"/>
              </a:lnSpc>
              <a:defRPr sz="1350"/>
            </a:lvl2pPr>
            <a:lvl3pPr>
              <a:lnSpc>
                <a:spcPct val="150000"/>
              </a:lnSpc>
              <a:defRPr sz="1200"/>
            </a:lvl3pPr>
            <a:lvl4pPr>
              <a:lnSpc>
                <a:spcPct val="200000"/>
              </a:lnSpc>
              <a:defRPr/>
            </a:lvl4pPr>
            <a:lvl5pPr>
              <a:lnSpc>
                <a:spcPct val="200000"/>
              </a:lnSpc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87829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C:\Users\skj6sh\Desktop\顶顶顶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653081" y="1981200"/>
            <a:ext cx="678429" cy="2738926"/>
          </a:xfrm>
          <a:prstGeom prst="rect">
            <a:avLst/>
          </a:prstGeom>
          <a:noFill/>
        </p:spPr>
      </p:pic>
      <p:pic>
        <p:nvPicPr>
          <p:cNvPr id="10" name="Picture 3" descr="C:\Users\skj6sh\Desktop\Untitled-1.jpg"/>
          <p:cNvPicPr>
            <a:picLocks noChangeAspect="1" noChangeArrowheads="1"/>
          </p:cNvPicPr>
          <p:nvPr/>
        </p:nvPicPr>
        <p:blipFill>
          <a:blip r:embed="rId3" cstate="print"/>
          <a:srcRect t="1"/>
          <a:stretch>
            <a:fillRect/>
          </a:stretch>
        </p:blipFill>
        <p:spPr bwMode="auto">
          <a:xfrm>
            <a:off x="1259116" y="2006770"/>
            <a:ext cx="73465" cy="2691434"/>
          </a:xfrm>
          <a:prstGeom prst="rect">
            <a:avLst/>
          </a:prstGeom>
          <a:noFill/>
        </p:spPr>
      </p:pic>
      <p:sp>
        <p:nvSpPr>
          <p:cNvPr id="11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494494" y="2961081"/>
            <a:ext cx="719609" cy="46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1800" b="0" dirty="0">
                <a:cs typeface="+mj-cs"/>
              </a:defRPr>
            </a:lvl1pPr>
          </a:lstStyle>
          <a:p>
            <a:pPr lvl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dirty="0" smtClean="0"/>
              <a:t>No.</a:t>
            </a:r>
            <a:endParaRPr lang="zh-CN" altLang="en-US" dirty="0"/>
          </a:p>
        </p:txBody>
      </p:sp>
      <p:sp>
        <p:nvSpPr>
          <p:cNvPr id="13" name="Title 9"/>
          <p:cNvSpPr>
            <a:spLocks noGrp="1"/>
          </p:cNvSpPr>
          <p:nvPr>
            <p:ph type="title"/>
          </p:nvPr>
        </p:nvSpPr>
        <p:spPr>
          <a:xfrm>
            <a:off x="2263926" y="2961084"/>
            <a:ext cx="6023272" cy="46585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263926" y="3432248"/>
            <a:ext cx="6023272" cy="40633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5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4494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9" Type="http://schemas.openxmlformats.org/officeDocument/2006/relationships/image" Target="../media/image2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20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skj6sh\Desktop\223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flipV="1">
            <a:off x="-6755" y="6713674"/>
            <a:ext cx="9158312" cy="212450"/>
          </a:xfrm>
          <a:prstGeom prst="rect">
            <a:avLst/>
          </a:prstGeom>
          <a:noFill/>
        </p:spPr>
      </p:pic>
      <p:sp>
        <p:nvSpPr>
          <p:cNvPr id="10" name="Slide Number Placeholder 1"/>
          <p:cNvSpPr txBox="1">
            <a:spLocks/>
          </p:cNvSpPr>
          <p:nvPr/>
        </p:nvSpPr>
        <p:spPr>
          <a:xfrm>
            <a:off x="0" y="6646388"/>
            <a:ext cx="9143999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r" defTabSz="914400" rtl="0" eaLnBrk="1" latinLnBrk="0" hangingPunct="1">
              <a:defRPr sz="12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P</a:t>
            </a:r>
            <a:r>
              <a:rPr lang="en-US" altLang="zh-CN" sz="1200" dirty="0" smtClean="0"/>
              <a:t>age  </a:t>
            </a:r>
            <a:fld id="{EE43992F-D7C3-4F00-A94C-EF7AC265FCDF}" type="slidenum">
              <a:rPr lang="en-US" sz="1200" smtClean="0"/>
              <a:pPr algn="ctr"/>
              <a:t>‹#›</a:t>
            </a:fld>
            <a:endParaRPr lang="en-US" sz="1200" dirty="0" smtClean="0"/>
          </a:p>
        </p:txBody>
      </p:sp>
      <p:pic>
        <p:nvPicPr>
          <p:cNvPr id="14" name="Picture 2" descr="C:\Users\skj6sh\Desktop\patac logo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425391" y="165988"/>
            <a:ext cx="574537" cy="7463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46015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skj6sh\Desktop\223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flipV="1">
            <a:off x="-6755" y="6713674"/>
            <a:ext cx="9158312" cy="212450"/>
          </a:xfrm>
          <a:prstGeom prst="rect">
            <a:avLst/>
          </a:prstGeom>
          <a:noFill/>
        </p:spPr>
      </p:pic>
      <p:sp>
        <p:nvSpPr>
          <p:cNvPr id="10" name="Slide Number Placeholder 1"/>
          <p:cNvSpPr txBox="1">
            <a:spLocks/>
          </p:cNvSpPr>
          <p:nvPr/>
        </p:nvSpPr>
        <p:spPr>
          <a:xfrm>
            <a:off x="6924462" y="6291389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r" defTabSz="914400" rtl="0" eaLnBrk="1" latinLnBrk="0" hangingPunct="1">
              <a:defRPr sz="12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900" dirty="0" smtClean="0"/>
              <a:t>P</a:t>
            </a:r>
            <a:r>
              <a:rPr lang="en-US" altLang="zh-CN" sz="900" dirty="0" smtClean="0"/>
              <a:t>age  </a:t>
            </a:r>
            <a:fld id="{EE43992F-D7C3-4F00-A94C-EF7AC265FCDF}" type="slidenum">
              <a:rPr lang="en-US" sz="900" smtClean="0"/>
              <a:pPr algn="r"/>
              <a:t>‹#›</a:t>
            </a:fld>
            <a:endParaRPr lang="en-US" sz="900" dirty="0" smtClean="0"/>
          </a:p>
          <a:p>
            <a:pPr algn="r"/>
            <a:r>
              <a:rPr lang="en-US" sz="900" dirty="0" smtClean="0"/>
              <a:t>PATAC Confidential</a:t>
            </a:r>
            <a:endParaRPr lang="en-US" sz="900" dirty="0"/>
          </a:p>
        </p:txBody>
      </p:sp>
      <p:pic>
        <p:nvPicPr>
          <p:cNvPr id="14" name="Picture 2" descr="C:\Users\skj6sh\Desktop\patac logo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425392" y="165988"/>
            <a:ext cx="574537" cy="7463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27730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50000"/>
        </a:lnSpc>
        <a:spcBef>
          <a:spcPts val="75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C:\Users\skj6sh\Desktop\223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flipV="1">
            <a:off x="-6755" y="6713674"/>
            <a:ext cx="9158312" cy="212450"/>
          </a:xfrm>
          <a:prstGeom prst="rect">
            <a:avLst/>
          </a:prstGeom>
          <a:noFill/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468" y="248325"/>
            <a:ext cx="913797" cy="580173"/>
          </a:xfrm>
          <a:prstGeom prst="rect">
            <a:avLst/>
          </a:prstGeom>
        </p:spPr>
      </p:pic>
      <p:pic>
        <p:nvPicPr>
          <p:cNvPr id="14" name="Picture 2" descr="C:\Users\skj6sh\Desktop\223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flipV="1">
            <a:off x="-6755" y="6713674"/>
            <a:ext cx="9158312" cy="212450"/>
          </a:xfrm>
          <a:prstGeom prst="rect">
            <a:avLst/>
          </a:prstGeom>
          <a:noFill/>
        </p:spPr>
      </p:pic>
      <p:sp>
        <p:nvSpPr>
          <p:cNvPr id="15" name="Slide Number Placeholder 1"/>
          <p:cNvSpPr txBox="1">
            <a:spLocks/>
          </p:cNvSpPr>
          <p:nvPr/>
        </p:nvSpPr>
        <p:spPr>
          <a:xfrm>
            <a:off x="6924462" y="6291389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r" defTabSz="914400" rtl="0" eaLnBrk="1" latinLnBrk="0" hangingPunct="1">
              <a:defRPr sz="12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900" dirty="0" smtClean="0"/>
              <a:t>P</a:t>
            </a:r>
            <a:r>
              <a:rPr lang="en-US" altLang="zh-CN" sz="900" dirty="0" smtClean="0"/>
              <a:t>age  </a:t>
            </a:r>
            <a:fld id="{EE43992F-D7C3-4F00-A94C-EF7AC265FCDF}" type="slidenum">
              <a:rPr lang="en-US" sz="900" smtClean="0"/>
              <a:pPr algn="r"/>
              <a:t>‹#›</a:t>
            </a:fld>
            <a:endParaRPr lang="en-US" sz="900" dirty="0" smtClean="0"/>
          </a:p>
          <a:p>
            <a:pPr algn="r"/>
            <a:r>
              <a:rPr lang="en-US" sz="900" dirty="0" smtClean="0"/>
              <a:t>PATAC Confidential</a:t>
            </a:r>
            <a:endParaRPr lang="en-US" sz="900" dirty="0"/>
          </a:p>
        </p:txBody>
      </p:sp>
      <p:sp>
        <p:nvSpPr>
          <p:cNvPr id="16" name="Slide Number Placeholder 1"/>
          <p:cNvSpPr txBox="1">
            <a:spLocks/>
          </p:cNvSpPr>
          <p:nvPr/>
        </p:nvSpPr>
        <p:spPr>
          <a:xfrm>
            <a:off x="171550" y="6278811"/>
            <a:ext cx="349824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r" defTabSz="914400" rtl="0" eaLnBrk="1" latinLnBrk="0" hangingPunct="1">
              <a:defRPr sz="12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900" dirty="0" smtClean="0"/>
              <a:t>泛亚展稿模板</a:t>
            </a:r>
            <a:r>
              <a:rPr lang="en-US" altLang="zh-CN" sz="900" dirty="0" smtClean="0"/>
              <a:t>—</a:t>
            </a:r>
            <a:r>
              <a:rPr lang="zh-CN" altLang="en-US" sz="900" dirty="0" smtClean="0"/>
              <a:t>双标版</a:t>
            </a:r>
            <a:endParaRPr lang="en-US" altLang="zh-CN" sz="900" dirty="0" smtClean="0"/>
          </a:p>
          <a:p>
            <a:pPr algn="l"/>
            <a:r>
              <a:rPr lang="en-US" sz="900" dirty="0" smtClean="0"/>
              <a:t>PATAC PPT template</a:t>
            </a:r>
            <a:r>
              <a:rPr lang="zh-CN" altLang="en-US" sz="900" baseline="0" dirty="0" smtClean="0"/>
              <a:t> </a:t>
            </a:r>
            <a:r>
              <a:rPr lang="en-US" altLang="zh-CN" sz="900" baseline="0" dirty="0" smtClean="0"/>
              <a:t>–</a:t>
            </a:r>
            <a:r>
              <a:rPr lang="zh-CN" altLang="en-US" sz="900" baseline="0" dirty="0" smtClean="0"/>
              <a:t> </a:t>
            </a:r>
            <a:r>
              <a:rPr lang="en-US" altLang="zh-CN" sz="900" baseline="0" dirty="0" smtClean="0"/>
              <a:t>double logos version</a:t>
            </a:r>
            <a:endParaRPr lang="en-US" sz="900" dirty="0"/>
          </a:p>
        </p:txBody>
      </p:sp>
      <p:pic>
        <p:nvPicPr>
          <p:cNvPr id="18" name="Picture 2" descr="C:\Users\skj6sh\Desktop\patac logo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425392" y="165988"/>
            <a:ext cx="574537" cy="7463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93089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C:\Users\skj6sh\Desktop\223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flipV="1">
            <a:off x="-6755" y="6713674"/>
            <a:ext cx="9158312" cy="212450"/>
          </a:xfrm>
          <a:prstGeom prst="rect">
            <a:avLst/>
          </a:prstGeom>
          <a:noFill/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467" y="248323"/>
            <a:ext cx="913797" cy="580173"/>
          </a:xfrm>
          <a:prstGeom prst="rect">
            <a:avLst/>
          </a:prstGeom>
        </p:spPr>
      </p:pic>
      <p:pic>
        <p:nvPicPr>
          <p:cNvPr id="14" name="Picture 2" descr="C:\Users\skj6sh\Desktop\223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flipV="1">
            <a:off x="-6755" y="6713674"/>
            <a:ext cx="9158312" cy="212450"/>
          </a:xfrm>
          <a:prstGeom prst="rect">
            <a:avLst/>
          </a:prstGeom>
          <a:noFill/>
        </p:spPr>
      </p:pic>
      <p:sp>
        <p:nvSpPr>
          <p:cNvPr id="15" name="Slide Number Placeholder 1"/>
          <p:cNvSpPr txBox="1">
            <a:spLocks/>
          </p:cNvSpPr>
          <p:nvPr/>
        </p:nvSpPr>
        <p:spPr>
          <a:xfrm>
            <a:off x="6924462" y="629138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r" defTabSz="914400" rtl="0" eaLnBrk="1" latinLnBrk="0" hangingPunct="1">
              <a:defRPr sz="12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 smtClean="0"/>
              <a:t>P</a:t>
            </a:r>
            <a:r>
              <a:rPr lang="en-US" altLang="zh-CN" sz="1200" dirty="0" smtClean="0"/>
              <a:t>age  </a:t>
            </a:r>
            <a:fld id="{EE43992F-D7C3-4F00-A94C-EF7AC265FCDF}" type="slidenum">
              <a:rPr lang="en-US" sz="1200" smtClean="0"/>
              <a:pPr algn="r"/>
              <a:t>‹#›</a:t>
            </a:fld>
            <a:endParaRPr lang="en-US" sz="1200" dirty="0" smtClean="0"/>
          </a:p>
          <a:p>
            <a:pPr algn="r"/>
            <a:r>
              <a:rPr lang="en-US" sz="1200" dirty="0" smtClean="0"/>
              <a:t>PATAC Confidential</a:t>
            </a:r>
            <a:endParaRPr lang="en-US" sz="1200" dirty="0"/>
          </a:p>
        </p:txBody>
      </p:sp>
      <p:sp>
        <p:nvSpPr>
          <p:cNvPr id="16" name="Slide Number Placeholder 1"/>
          <p:cNvSpPr txBox="1">
            <a:spLocks/>
          </p:cNvSpPr>
          <p:nvPr/>
        </p:nvSpPr>
        <p:spPr>
          <a:xfrm>
            <a:off x="171550" y="6278809"/>
            <a:ext cx="349824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r" defTabSz="914400" rtl="0" eaLnBrk="1" latinLnBrk="0" hangingPunct="1">
              <a:defRPr sz="12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200" dirty="0" smtClean="0"/>
              <a:t>泛亚展稿模板</a:t>
            </a:r>
            <a:r>
              <a:rPr lang="en-US" altLang="zh-CN" sz="1200" dirty="0" smtClean="0"/>
              <a:t>—</a:t>
            </a:r>
            <a:r>
              <a:rPr lang="zh-CN" altLang="en-US" sz="1200" dirty="0" smtClean="0"/>
              <a:t>双标版</a:t>
            </a:r>
            <a:endParaRPr lang="en-US" altLang="zh-CN" sz="1200" dirty="0" smtClean="0"/>
          </a:p>
          <a:p>
            <a:pPr algn="l"/>
            <a:r>
              <a:rPr lang="en-US" sz="1200" dirty="0" smtClean="0"/>
              <a:t>PATAC PPT template</a:t>
            </a:r>
            <a:r>
              <a:rPr lang="zh-CN" altLang="en-US" sz="1200" baseline="0" dirty="0" smtClean="0"/>
              <a:t> </a:t>
            </a:r>
            <a:r>
              <a:rPr lang="en-US" altLang="zh-CN" sz="1200" baseline="0" dirty="0" smtClean="0"/>
              <a:t>–</a:t>
            </a:r>
            <a:r>
              <a:rPr lang="zh-CN" altLang="en-US" sz="1200" baseline="0" dirty="0" smtClean="0"/>
              <a:t> </a:t>
            </a:r>
            <a:r>
              <a:rPr lang="en-US" altLang="zh-CN" sz="1200" baseline="0" dirty="0" smtClean="0"/>
              <a:t>double logos version</a:t>
            </a:r>
            <a:endParaRPr lang="en-US" sz="1200" dirty="0"/>
          </a:p>
        </p:txBody>
      </p:sp>
      <p:pic>
        <p:nvPicPr>
          <p:cNvPr id="18" name="Picture 2" descr="C:\Users\skj6sh\Desktop\patac logo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425391" y="165988"/>
            <a:ext cx="574537" cy="7463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60156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2016-8</a:t>
            </a:r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/>
              <a:t>泛</a:t>
            </a:r>
            <a:r>
              <a:rPr lang="zh-CN" altLang="en-US" sz="3200" dirty="0" smtClean="0"/>
              <a:t>亚党组</a:t>
            </a:r>
            <a:r>
              <a:rPr lang="zh-CN" altLang="en-US" sz="3200" dirty="0" smtClean="0"/>
              <a:t>织换届、增补选举</a:t>
            </a:r>
            <a:r>
              <a:rPr lang="en-US" altLang="zh-CN" sz="3200" dirty="0" smtClean="0"/>
              <a:t>APP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zh-CN" altLang="en-US" sz="3200" dirty="0"/>
              <a:t>界</a:t>
            </a:r>
            <a:r>
              <a:rPr lang="zh-CN" altLang="en-US" sz="3200" dirty="0" smtClean="0"/>
              <a:t>面设想</a:t>
            </a:r>
            <a:r>
              <a:rPr lang="zh-CN" altLang="en-US" sz="3200" dirty="0" smtClean="0"/>
              <a:t>和建</a:t>
            </a:r>
            <a:r>
              <a:rPr lang="zh-CN" altLang="en-US" sz="3200" dirty="0" smtClean="0"/>
              <a:t>议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4095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以上全部功能后台管理员均需要能看到全部数据和状</a:t>
            </a:r>
            <a:r>
              <a:rPr lang="zh-CN" altLang="en-US" b="1" dirty="0" smtClean="0">
                <a:solidFill>
                  <a:srgbClr val="FF0000"/>
                </a:solidFill>
              </a:rPr>
              <a:t>态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zh-CN" altLang="en-US" b="1" dirty="0" smtClean="0">
                <a:solidFill>
                  <a:srgbClr val="FF0000"/>
                </a:solidFill>
              </a:rPr>
              <a:t>（涉及管</a:t>
            </a:r>
            <a:r>
              <a:rPr lang="zh-CN" altLang="en-US" b="1" dirty="0">
                <a:solidFill>
                  <a:srgbClr val="FF0000"/>
                </a:solidFill>
              </a:rPr>
              <a:t>理员权限及临</a:t>
            </a:r>
            <a:r>
              <a:rPr lang="zh-CN" altLang="en-US" b="1" dirty="0" smtClean="0">
                <a:solidFill>
                  <a:srgbClr val="FF0000"/>
                </a:solidFill>
              </a:rPr>
              <a:t>时权</a:t>
            </a:r>
            <a:r>
              <a:rPr lang="zh-CN" altLang="en-US" b="1" dirty="0">
                <a:solidFill>
                  <a:srgbClr val="FF0000"/>
                </a:solidFill>
              </a:rPr>
              <a:t>限开通）</a:t>
            </a:r>
            <a:endParaRPr lang="en-US" altLang="zh-CN" b="1" dirty="0">
              <a:solidFill>
                <a:srgbClr val="FF0000"/>
              </a:solidFill>
            </a:endParaRPr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401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开启界面建议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46" y="1778176"/>
            <a:ext cx="9008931" cy="410011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10846" y="2547257"/>
            <a:ext cx="1391383" cy="2035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228600" y="2579914"/>
            <a:ext cx="1284514" cy="2035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110846" y="4582886"/>
            <a:ext cx="1500240" cy="3810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5-Point Star 9"/>
          <p:cNvSpPr/>
          <p:nvPr/>
        </p:nvSpPr>
        <p:spPr>
          <a:xfrm>
            <a:off x="957943" y="4648200"/>
            <a:ext cx="180000" cy="1800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ular Callout 10"/>
          <p:cNvSpPr/>
          <p:nvPr/>
        </p:nvSpPr>
        <p:spPr>
          <a:xfrm>
            <a:off x="2198914" y="4308214"/>
            <a:ext cx="2656114" cy="859971"/>
          </a:xfrm>
          <a:prstGeom prst="wedgeRectCallout">
            <a:avLst>
              <a:gd name="adj1" fmla="val -54849"/>
              <a:gd name="adj2" fmla="val -12610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198914" y="4308214"/>
            <a:ext cx="2656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功</a:t>
            </a:r>
            <a:r>
              <a:rPr lang="zh-CN" altLang="en-US" dirty="0" smtClean="0"/>
              <a:t>能下拉菜单内容：</a:t>
            </a:r>
            <a:endParaRPr lang="en-US" altLang="zh-CN" dirty="0" smtClean="0"/>
          </a:p>
          <a:p>
            <a:r>
              <a:rPr lang="zh-CN" altLang="en-US" dirty="0"/>
              <a:t>签</a:t>
            </a:r>
            <a:r>
              <a:rPr lang="zh-CN" altLang="en-US" dirty="0" smtClean="0"/>
              <a:t>到、换届选举、增补选举、普通投票</a:t>
            </a:r>
            <a:endParaRPr lang="zh-CN" alt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251" y="3947137"/>
            <a:ext cx="1971675" cy="1762125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>
            <a:off x="4855027" y="4582886"/>
            <a:ext cx="1454195" cy="24531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855028" y="4828200"/>
            <a:ext cx="14541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/>
              <a:t>然后每一项内容再有一项具体的功能菜单</a:t>
            </a:r>
            <a:endParaRPr lang="zh-CN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16848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党组织换届选举逻辑条件</a:t>
            </a:r>
            <a:endParaRPr lang="zh-CN" altLang="en-US" dirty="0"/>
          </a:p>
        </p:txBody>
      </p:sp>
      <p:sp>
        <p:nvSpPr>
          <p:cNvPr id="4" name="矩形 4"/>
          <p:cNvSpPr/>
          <p:nvPr/>
        </p:nvSpPr>
        <p:spPr>
          <a:xfrm>
            <a:off x="1238277" y="1707118"/>
            <a:ext cx="1416685" cy="3803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5" name="直接箭头连接符 27"/>
          <p:cNvCxnSpPr/>
          <p:nvPr/>
        </p:nvCxnSpPr>
        <p:spPr>
          <a:xfrm>
            <a:off x="1881957" y="1391737"/>
            <a:ext cx="3175" cy="3098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28"/>
          <p:cNvSpPr/>
          <p:nvPr/>
        </p:nvSpPr>
        <p:spPr>
          <a:xfrm>
            <a:off x="1173615" y="1005569"/>
            <a:ext cx="1416685" cy="3803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ym typeface="+mn-ea"/>
              </a:rPr>
              <a:t>直选会议</a:t>
            </a:r>
            <a:endParaRPr lang="zh-CN" altLang="en-US" sz="1400" dirty="0"/>
          </a:p>
        </p:txBody>
      </p:sp>
      <p:cxnSp>
        <p:nvCxnSpPr>
          <p:cNvPr id="7" name="直接连接符 29"/>
          <p:cNvCxnSpPr/>
          <p:nvPr/>
        </p:nvCxnSpPr>
        <p:spPr>
          <a:xfrm>
            <a:off x="1880144" y="2100940"/>
            <a:ext cx="0" cy="133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30"/>
          <p:cNvCxnSpPr/>
          <p:nvPr/>
        </p:nvCxnSpPr>
        <p:spPr>
          <a:xfrm>
            <a:off x="1869258" y="3451944"/>
            <a:ext cx="29102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32"/>
          <p:cNvCxnSpPr/>
          <p:nvPr/>
        </p:nvCxnSpPr>
        <p:spPr>
          <a:xfrm flipH="1">
            <a:off x="978353" y="3445594"/>
            <a:ext cx="9036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33"/>
          <p:cNvCxnSpPr/>
          <p:nvPr/>
        </p:nvCxnSpPr>
        <p:spPr>
          <a:xfrm>
            <a:off x="994863" y="3442419"/>
            <a:ext cx="0" cy="3517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34"/>
          <p:cNvCxnSpPr/>
          <p:nvPr/>
        </p:nvCxnSpPr>
        <p:spPr>
          <a:xfrm>
            <a:off x="4792163" y="3465279"/>
            <a:ext cx="0" cy="3517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36"/>
          <p:cNvSpPr/>
          <p:nvPr/>
        </p:nvSpPr>
        <p:spPr>
          <a:xfrm>
            <a:off x="255723" y="3787859"/>
            <a:ext cx="1416685" cy="3803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3" name="文本框 37"/>
          <p:cNvSpPr txBox="1"/>
          <p:nvPr/>
        </p:nvSpPr>
        <p:spPr>
          <a:xfrm>
            <a:off x="395423" y="381325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会议无效</a:t>
            </a:r>
          </a:p>
        </p:txBody>
      </p:sp>
      <p:sp>
        <p:nvSpPr>
          <p:cNvPr id="14" name="矩形 38"/>
          <p:cNvSpPr/>
          <p:nvPr/>
        </p:nvSpPr>
        <p:spPr>
          <a:xfrm>
            <a:off x="4069533" y="3826594"/>
            <a:ext cx="1416685" cy="3803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5" name="文本框 39"/>
          <p:cNvSpPr txBox="1"/>
          <p:nvPr/>
        </p:nvSpPr>
        <p:spPr>
          <a:xfrm>
            <a:off x="4237808" y="3827229"/>
            <a:ext cx="902811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1400">
                <a:sym typeface="+mn-ea"/>
              </a:rPr>
              <a:t>会议有效</a:t>
            </a:r>
            <a:endParaRPr lang="zh-CN" altLang="en-US" sz="1400"/>
          </a:p>
        </p:txBody>
      </p:sp>
      <p:sp>
        <p:nvSpPr>
          <p:cNvPr id="16" name="文本框 40"/>
          <p:cNvSpPr txBox="1"/>
          <p:nvPr/>
        </p:nvSpPr>
        <p:spPr>
          <a:xfrm>
            <a:off x="594813" y="3461469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>
                <a:sym typeface="+mn-ea"/>
              </a:rPr>
              <a:t>N</a:t>
            </a:r>
            <a:endParaRPr lang="en-US" altLang="zh-CN" sz="1400"/>
          </a:p>
        </p:txBody>
      </p:sp>
      <p:sp>
        <p:nvSpPr>
          <p:cNvPr id="17" name="文本框 41"/>
          <p:cNvSpPr txBox="1"/>
          <p:nvPr/>
        </p:nvSpPr>
        <p:spPr>
          <a:xfrm>
            <a:off x="4790893" y="3426544"/>
            <a:ext cx="272832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1400">
                <a:sym typeface="+mn-ea"/>
              </a:rPr>
              <a:t>Y</a:t>
            </a:r>
            <a:endParaRPr lang="zh-CN" altLang="en-US" sz="1400"/>
          </a:p>
        </p:txBody>
      </p:sp>
      <p:cxnSp>
        <p:nvCxnSpPr>
          <p:cNvPr id="18" name="直接箭头连接符 42"/>
          <p:cNvCxnSpPr/>
          <p:nvPr/>
        </p:nvCxnSpPr>
        <p:spPr>
          <a:xfrm>
            <a:off x="4799148" y="4210769"/>
            <a:ext cx="3175" cy="3098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43"/>
          <p:cNvSpPr/>
          <p:nvPr/>
        </p:nvSpPr>
        <p:spPr>
          <a:xfrm>
            <a:off x="4082868" y="4523824"/>
            <a:ext cx="1416685" cy="3803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ym typeface="+mn-ea"/>
              </a:rPr>
              <a:t>若干轮表决</a:t>
            </a:r>
          </a:p>
        </p:txBody>
      </p:sp>
      <p:cxnSp>
        <p:nvCxnSpPr>
          <p:cNvPr id="20" name="直接箭头连接符 44"/>
          <p:cNvCxnSpPr/>
          <p:nvPr/>
        </p:nvCxnSpPr>
        <p:spPr>
          <a:xfrm>
            <a:off x="4821373" y="4908634"/>
            <a:ext cx="3175" cy="3098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45"/>
          <p:cNvSpPr/>
          <p:nvPr/>
        </p:nvSpPr>
        <p:spPr>
          <a:xfrm>
            <a:off x="4105093" y="5221689"/>
            <a:ext cx="1416685" cy="3803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ym typeface="+mn-ea"/>
              </a:rPr>
              <a:t>6</a:t>
            </a:r>
            <a:r>
              <a:rPr lang="zh-CN" altLang="en-US" sz="1400">
                <a:sym typeface="+mn-ea"/>
              </a:rPr>
              <a:t>选</a:t>
            </a:r>
            <a:r>
              <a:rPr lang="en-US" altLang="zh-CN" sz="1400">
                <a:sym typeface="+mn-ea"/>
              </a:rPr>
              <a:t>5or4</a:t>
            </a:r>
            <a:r>
              <a:rPr lang="zh-CN" altLang="en-US" sz="1400">
                <a:sym typeface="+mn-ea"/>
              </a:rPr>
              <a:t>选</a:t>
            </a:r>
            <a:r>
              <a:rPr lang="en-US" altLang="zh-CN" sz="1400">
                <a:sym typeface="+mn-ea"/>
              </a:rPr>
              <a:t>3</a:t>
            </a:r>
          </a:p>
        </p:txBody>
      </p:sp>
      <p:cxnSp>
        <p:nvCxnSpPr>
          <p:cNvPr id="22" name="直接连接符 47"/>
          <p:cNvCxnSpPr>
            <a:stCxn id="21" idx="2"/>
          </p:cNvCxnSpPr>
          <p:nvPr/>
        </p:nvCxnSpPr>
        <p:spPr>
          <a:xfrm>
            <a:off x="4813436" y="5602054"/>
            <a:ext cx="7937" cy="4568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49"/>
          <p:cNvCxnSpPr/>
          <p:nvPr/>
        </p:nvCxnSpPr>
        <p:spPr>
          <a:xfrm>
            <a:off x="3311343" y="6040483"/>
            <a:ext cx="34810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50"/>
          <p:cNvCxnSpPr/>
          <p:nvPr/>
        </p:nvCxnSpPr>
        <p:spPr>
          <a:xfrm>
            <a:off x="3320868" y="6058898"/>
            <a:ext cx="0" cy="190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51"/>
          <p:cNvCxnSpPr/>
          <p:nvPr/>
        </p:nvCxnSpPr>
        <p:spPr>
          <a:xfrm>
            <a:off x="6786063" y="6062073"/>
            <a:ext cx="0" cy="190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53"/>
          <p:cNvSpPr/>
          <p:nvPr/>
        </p:nvSpPr>
        <p:spPr>
          <a:xfrm>
            <a:off x="2563948" y="6275706"/>
            <a:ext cx="1416685" cy="3803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ym typeface="+mn-ea"/>
              </a:rPr>
              <a:t>5</a:t>
            </a:r>
            <a:r>
              <a:rPr lang="zh-CN" altLang="en-US" sz="1400">
                <a:sym typeface="+mn-ea"/>
              </a:rPr>
              <a:t>选</a:t>
            </a:r>
            <a:r>
              <a:rPr lang="en-US" altLang="zh-CN" sz="1400">
                <a:sym typeface="+mn-ea"/>
              </a:rPr>
              <a:t>1or3</a:t>
            </a:r>
            <a:r>
              <a:rPr lang="zh-CN" altLang="en-US" sz="1400">
                <a:sym typeface="+mn-ea"/>
              </a:rPr>
              <a:t>选</a:t>
            </a:r>
            <a:r>
              <a:rPr lang="en-US" altLang="zh-CN" sz="1400">
                <a:sym typeface="+mn-ea"/>
              </a:rPr>
              <a:t>1</a:t>
            </a:r>
            <a:endParaRPr lang="zh-CN" altLang="en-US" sz="1400"/>
          </a:p>
        </p:txBody>
      </p:sp>
      <p:sp>
        <p:nvSpPr>
          <p:cNvPr id="27" name="矩形 54"/>
          <p:cNvSpPr/>
          <p:nvPr/>
        </p:nvSpPr>
        <p:spPr>
          <a:xfrm>
            <a:off x="5975168" y="6277973"/>
            <a:ext cx="3165475" cy="3803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8" name="文本框 55"/>
          <p:cNvSpPr txBox="1"/>
          <p:nvPr/>
        </p:nvSpPr>
        <p:spPr>
          <a:xfrm>
            <a:off x="5965008" y="6230348"/>
            <a:ext cx="2404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第二轮选举</a:t>
            </a:r>
            <a:r>
              <a:rPr lang="en-US" altLang="zh-CN" sz="1400"/>
              <a:t>or</a:t>
            </a:r>
            <a:r>
              <a:rPr lang="zh-CN" altLang="en-US" sz="1400"/>
              <a:t>更多轮，直至</a:t>
            </a:r>
            <a:r>
              <a:rPr lang="en-US" altLang="zh-CN" sz="1400"/>
              <a:t>Y</a:t>
            </a:r>
          </a:p>
        </p:txBody>
      </p:sp>
      <p:cxnSp>
        <p:nvCxnSpPr>
          <p:cNvPr id="29" name="直接箭头连接符 57"/>
          <p:cNvCxnSpPr>
            <a:stCxn id="27" idx="1"/>
            <a:endCxn id="26" idx="3"/>
          </p:cNvCxnSpPr>
          <p:nvPr/>
        </p:nvCxnSpPr>
        <p:spPr>
          <a:xfrm flipH="1" flipV="1">
            <a:off x="3980633" y="6465889"/>
            <a:ext cx="1994535" cy="22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58"/>
          <p:cNvSpPr txBox="1"/>
          <p:nvPr/>
        </p:nvSpPr>
        <p:spPr>
          <a:xfrm>
            <a:off x="4733743" y="6474188"/>
            <a:ext cx="272832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1400">
                <a:sym typeface="+mn-ea"/>
              </a:rPr>
              <a:t>Y</a:t>
            </a:r>
            <a:endParaRPr lang="zh-CN" altLang="en-US" sz="1400"/>
          </a:p>
        </p:txBody>
      </p:sp>
      <p:cxnSp>
        <p:nvCxnSpPr>
          <p:cNvPr id="31" name="直接箭头连接符 59"/>
          <p:cNvCxnSpPr/>
          <p:nvPr/>
        </p:nvCxnSpPr>
        <p:spPr>
          <a:xfrm flipH="1" flipV="1">
            <a:off x="1825443" y="6436723"/>
            <a:ext cx="725805" cy="2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60"/>
          <p:cNvSpPr/>
          <p:nvPr/>
        </p:nvSpPr>
        <p:spPr>
          <a:xfrm>
            <a:off x="382723" y="6230348"/>
            <a:ext cx="1416685" cy="3803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3" name="文本框 61"/>
          <p:cNvSpPr txBox="1"/>
          <p:nvPr/>
        </p:nvSpPr>
        <p:spPr>
          <a:xfrm>
            <a:off x="467813" y="623987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会议结束</a:t>
            </a:r>
          </a:p>
        </p:txBody>
      </p:sp>
      <p:sp>
        <p:nvSpPr>
          <p:cNvPr id="34" name="文本框 62"/>
          <p:cNvSpPr txBox="1"/>
          <p:nvPr/>
        </p:nvSpPr>
        <p:spPr>
          <a:xfrm>
            <a:off x="4767035" y="5684883"/>
            <a:ext cx="29690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当选人票数必须超过到场有投票权人数的</a:t>
            </a:r>
            <a:r>
              <a:rPr lang="en-US" altLang="zh-CN" sz="1100" dirty="0"/>
              <a:t>50%</a:t>
            </a:r>
          </a:p>
        </p:txBody>
      </p:sp>
      <p:sp>
        <p:nvSpPr>
          <p:cNvPr id="35" name="文本框 63"/>
          <p:cNvSpPr txBox="1"/>
          <p:nvPr/>
        </p:nvSpPr>
        <p:spPr>
          <a:xfrm>
            <a:off x="2879543" y="5799183"/>
            <a:ext cx="272832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1400">
                <a:sym typeface="+mn-ea"/>
              </a:rPr>
              <a:t>Y</a:t>
            </a:r>
            <a:endParaRPr lang="zh-CN" altLang="en-US" sz="1400"/>
          </a:p>
        </p:txBody>
      </p:sp>
      <p:sp>
        <p:nvSpPr>
          <p:cNvPr id="36" name="文本框 64"/>
          <p:cNvSpPr txBox="1"/>
          <p:nvPr/>
        </p:nvSpPr>
        <p:spPr>
          <a:xfrm>
            <a:off x="6913063" y="5884908"/>
            <a:ext cx="300082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1400">
                <a:sym typeface="+mn-ea"/>
              </a:rPr>
              <a:t>N</a:t>
            </a:r>
            <a:endParaRPr lang="zh-CN" altLang="en-US" sz="1400"/>
          </a:p>
        </p:txBody>
      </p:sp>
      <p:sp>
        <p:nvSpPr>
          <p:cNvPr id="38" name="文本框 2"/>
          <p:cNvSpPr txBox="1"/>
          <p:nvPr/>
        </p:nvSpPr>
        <p:spPr>
          <a:xfrm>
            <a:off x="1564032" y="171854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签到</a:t>
            </a:r>
          </a:p>
        </p:txBody>
      </p:sp>
      <p:sp>
        <p:nvSpPr>
          <p:cNvPr id="39" name="文本框 8"/>
          <p:cNvSpPr txBox="1"/>
          <p:nvPr/>
        </p:nvSpPr>
        <p:spPr>
          <a:xfrm>
            <a:off x="1825443" y="2480963"/>
            <a:ext cx="3727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（到</a:t>
            </a:r>
            <a:r>
              <a:rPr lang="zh-CN" altLang="en-US" sz="1400" dirty="0"/>
              <a:t>会的正式党员超过应到</a:t>
            </a:r>
            <a:r>
              <a:rPr lang="zh-CN" altLang="en-US" sz="1400" dirty="0" smtClean="0"/>
              <a:t>会党员人</a:t>
            </a:r>
            <a:r>
              <a:rPr lang="zh-CN" altLang="en-US" sz="1400" dirty="0"/>
              <a:t>数的</a:t>
            </a:r>
            <a:r>
              <a:rPr lang="en-US" altLang="zh-CN" sz="1400" dirty="0"/>
              <a:t>80</a:t>
            </a:r>
            <a:r>
              <a:rPr lang="en-US" altLang="zh-CN" sz="1400" dirty="0" smtClean="0"/>
              <a:t>%</a:t>
            </a:r>
          </a:p>
          <a:p>
            <a:r>
              <a:rPr lang="en-US" altLang="zh-CN" sz="1400" dirty="0" smtClean="0"/>
              <a:t>     </a:t>
            </a:r>
            <a:r>
              <a:rPr lang="zh-CN" altLang="en-US" sz="1400" dirty="0" smtClean="0"/>
              <a:t>备注：不在现场</a:t>
            </a:r>
            <a:r>
              <a:rPr lang="zh-CN" altLang="en-US" sz="1400" dirty="0"/>
              <a:t>人</a:t>
            </a:r>
            <a:r>
              <a:rPr lang="zh-CN" altLang="en-US" sz="1400" dirty="0" smtClean="0"/>
              <a:t>员不能参与选举）</a:t>
            </a:r>
            <a:endParaRPr lang="zh-CN" altLang="en-US" sz="1400" dirty="0"/>
          </a:p>
        </p:txBody>
      </p:sp>
      <p:sp>
        <p:nvSpPr>
          <p:cNvPr id="40" name="5-Point Star 39"/>
          <p:cNvSpPr/>
          <p:nvPr/>
        </p:nvSpPr>
        <p:spPr>
          <a:xfrm>
            <a:off x="2709453" y="1805821"/>
            <a:ext cx="180000" cy="1800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2874441" y="1701617"/>
            <a:ext cx="23724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/>
              <a:t>此处签到功能需确保只有在场的人员有投</a:t>
            </a:r>
            <a:r>
              <a:rPr lang="zh-CN" altLang="en-US" sz="1050" smtClean="0"/>
              <a:t>票</a:t>
            </a:r>
            <a:r>
              <a:rPr lang="zh-CN" altLang="en-US" sz="1050" smtClean="0"/>
              <a:t>权</a:t>
            </a:r>
            <a:endParaRPr lang="zh-CN" altLang="en-US" sz="1050" dirty="0"/>
          </a:p>
        </p:txBody>
      </p:sp>
      <p:sp>
        <p:nvSpPr>
          <p:cNvPr id="45" name="文本框 1"/>
          <p:cNvSpPr txBox="1"/>
          <p:nvPr/>
        </p:nvSpPr>
        <p:spPr>
          <a:xfrm>
            <a:off x="5585280" y="901237"/>
            <a:ext cx="3351891" cy="14465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charset="0"/>
              <a:buChar char="l"/>
            </a:pPr>
            <a:r>
              <a:rPr lang="zh-CN" altLang="en-US" sz="1600" b="1" dirty="0">
                <a:solidFill>
                  <a:srgbClr val="FF0000"/>
                </a:solidFill>
              </a:rPr>
              <a:t>大屏幕实时反馈</a:t>
            </a:r>
            <a:r>
              <a:rPr lang="en-US" altLang="zh-CN" sz="1600" b="1" dirty="0">
                <a:solidFill>
                  <a:srgbClr val="FF0000"/>
                </a:solidFill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</a:rPr>
              <a:t>竖状图）</a:t>
            </a:r>
          </a:p>
          <a:p>
            <a:pPr indent="0">
              <a:buFont typeface="Wingdings" charset="0"/>
              <a:buNone/>
            </a:pPr>
            <a:r>
              <a:rPr lang="zh-CN" altLang="en-US" sz="1600" b="1" dirty="0">
                <a:solidFill>
                  <a:srgbClr val="FF0000"/>
                </a:solidFill>
              </a:rPr>
              <a:t>      有被选人信息（照片，简介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）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rgbClr val="FF0000"/>
                </a:solidFill>
              </a:rPr>
              <a:t>手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机投票界面也需要显示被候选人的照片、简介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200" dirty="0" smtClean="0"/>
              <a:t>兼</a:t>
            </a:r>
            <a:r>
              <a:rPr lang="zh-CN" altLang="en-US" sz="1200" dirty="0"/>
              <a:t>顾签到、换届选举、增补选举、普通投</a:t>
            </a:r>
            <a:r>
              <a:rPr lang="zh-CN" altLang="en-US" sz="1200" dirty="0" smtClean="0"/>
              <a:t>票等功能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1394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党组织增补选举逻辑条件</a:t>
            </a:r>
            <a:endParaRPr lang="zh-CN" altLang="en-US" dirty="0"/>
          </a:p>
        </p:txBody>
      </p:sp>
      <p:sp>
        <p:nvSpPr>
          <p:cNvPr id="4" name="矩形 4"/>
          <p:cNvSpPr/>
          <p:nvPr/>
        </p:nvSpPr>
        <p:spPr>
          <a:xfrm>
            <a:off x="1238277" y="1707118"/>
            <a:ext cx="1416685" cy="3803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5" name="直接箭头连接符 27"/>
          <p:cNvCxnSpPr/>
          <p:nvPr/>
        </p:nvCxnSpPr>
        <p:spPr>
          <a:xfrm>
            <a:off x="1881957" y="1391737"/>
            <a:ext cx="3175" cy="3098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28"/>
          <p:cNvSpPr/>
          <p:nvPr/>
        </p:nvSpPr>
        <p:spPr>
          <a:xfrm>
            <a:off x="1173615" y="1005569"/>
            <a:ext cx="1416685" cy="3803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ym typeface="+mn-ea"/>
              </a:rPr>
              <a:t>直选会议</a:t>
            </a:r>
            <a:endParaRPr lang="zh-CN" altLang="en-US" sz="1400" dirty="0"/>
          </a:p>
        </p:txBody>
      </p:sp>
      <p:cxnSp>
        <p:nvCxnSpPr>
          <p:cNvPr id="7" name="直接连接符 29"/>
          <p:cNvCxnSpPr/>
          <p:nvPr/>
        </p:nvCxnSpPr>
        <p:spPr>
          <a:xfrm>
            <a:off x="1880144" y="2100940"/>
            <a:ext cx="0" cy="133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30"/>
          <p:cNvCxnSpPr/>
          <p:nvPr/>
        </p:nvCxnSpPr>
        <p:spPr>
          <a:xfrm>
            <a:off x="1869258" y="3451944"/>
            <a:ext cx="29102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32"/>
          <p:cNvCxnSpPr/>
          <p:nvPr/>
        </p:nvCxnSpPr>
        <p:spPr>
          <a:xfrm flipH="1">
            <a:off x="978353" y="3445594"/>
            <a:ext cx="9036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33"/>
          <p:cNvCxnSpPr/>
          <p:nvPr/>
        </p:nvCxnSpPr>
        <p:spPr>
          <a:xfrm>
            <a:off x="994863" y="3442419"/>
            <a:ext cx="0" cy="3517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34"/>
          <p:cNvCxnSpPr/>
          <p:nvPr/>
        </p:nvCxnSpPr>
        <p:spPr>
          <a:xfrm>
            <a:off x="4792163" y="3465279"/>
            <a:ext cx="0" cy="3517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36"/>
          <p:cNvSpPr/>
          <p:nvPr/>
        </p:nvSpPr>
        <p:spPr>
          <a:xfrm>
            <a:off x="255723" y="3787859"/>
            <a:ext cx="1416685" cy="3803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3" name="文本框 37"/>
          <p:cNvSpPr txBox="1"/>
          <p:nvPr/>
        </p:nvSpPr>
        <p:spPr>
          <a:xfrm>
            <a:off x="395423" y="381325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会议无效</a:t>
            </a:r>
          </a:p>
        </p:txBody>
      </p:sp>
      <p:sp>
        <p:nvSpPr>
          <p:cNvPr id="14" name="矩形 38"/>
          <p:cNvSpPr/>
          <p:nvPr/>
        </p:nvSpPr>
        <p:spPr>
          <a:xfrm>
            <a:off x="4069533" y="3826594"/>
            <a:ext cx="1416685" cy="3803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5" name="文本框 39"/>
          <p:cNvSpPr txBox="1"/>
          <p:nvPr/>
        </p:nvSpPr>
        <p:spPr>
          <a:xfrm>
            <a:off x="4237808" y="3827229"/>
            <a:ext cx="902811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1400">
                <a:sym typeface="+mn-ea"/>
              </a:rPr>
              <a:t>会议有效</a:t>
            </a:r>
            <a:endParaRPr lang="zh-CN" altLang="en-US" sz="1400"/>
          </a:p>
        </p:txBody>
      </p:sp>
      <p:sp>
        <p:nvSpPr>
          <p:cNvPr id="16" name="文本框 40"/>
          <p:cNvSpPr txBox="1"/>
          <p:nvPr/>
        </p:nvSpPr>
        <p:spPr>
          <a:xfrm>
            <a:off x="594813" y="3461469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>
                <a:sym typeface="+mn-ea"/>
              </a:rPr>
              <a:t>N</a:t>
            </a:r>
            <a:endParaRPr lang="en-US" altLang="zh-CN" sz="1400"/>
          </a:p>
        </p:txBody>
      </p:sp>
      <p:sp>
        <p:nvSpPr>
          <p:cNvPr id="17" name="文本框 41"/>
          <p:cNvSpPr txBox="1"/>
          <p:nvPr/>
        </p:nvSpPr>
        <p:spPr>
          <a:xfrm>
            <a:off x="4790893" y="3426544"/>
            <a:ext cx="272832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1400">
                <a:sym typeface="+mn-ea"/>
              </a:rPr>
              <a:t>Y</a:t>
            </a:r>
            <a:endParaRPr lang="zh-CN" altLang="en-US" sz="1400"/>
          </a:p>
        </p:txBody>
      </p:sp>
      <p:cxnSp>
        <p:nvCxnSpPr>
          <p:cNvPr id="18" name="直接箭头连接符 42"/>
          <p:cNvCxnSpPr/>
          <p:nvPr/>
        </p:nvCxnSpPr>
        <p:spPr>
          <a:xfrm>
            <a:off x="4799148" y="4210769"/>
            <a:ext cx="3175" cy="3098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43"/>
          <p:cNvSpPr/>
          <p:nvPr/>
        </p:nvSpPr>
        <p:spPr>
          <a:xfrm>
            <a:off x="4082868" y="4523824"/>
            <a:ext cx="1416685" cy="3803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ym typeface="+mn-ea"/>
              </a:rPr>
              <a:t>若干轮表决</a:t>
            </a:r>
          </a:p>
        </p:txBody>
      </p:sp>
      <p:cxnSp>
        <p:nvCxnSpPr>
          <p:cNvPr id="20" name="直接箭头连接符 44"/>
          <p:cNvCxnSpPr/>
          <p:nvPr/>
        </p:nvCxnSpPr>
        <p:spPr>
          <a:xfrm>
            <a:off x="4821373" y="4908634"/>
            <a:ext cx="3175" cy="3098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45"/>
          <p:cNvSpPr/>
          <p:nvPr/>
        </p:nvSpPr>
        <p:spPr>
          <a:xfrm>
            <a:off x="4105093" y="5221689"/>
            <a:ext cx="1416685" cy="3803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ym typeface="+mn-ea"/>
              </a:rPr>
              <a:t>N</a:t>
            </a:r>
            <a:r>
              <a:rPr lang="zh-CN" altLang="en-US" sz="1400" dirty="0" smtClean="0">
                <a:sym typeface="+mn-ea"/>
              </a:rPr>
              <a:t>选</a:t>
            </a:r>
            <a:r>
              <a:rPr lang="en-US" altLang="zh-CN" sz="1400" dirty="0" smtClean="0">
                <a:sym typeface="+mn-ea"/>
              </a:rPr>
              <a:t>N or N+1</a:t>
            </a:r>
            <a:r>
              <a:rPr lang="zh-CN" altLang="en-US" sz="1400" dirty="0" smtClean="0">
                <a:sym typeface="+mn-ea"/>
              </a:rPr>
              <a:t>选</a:t>
            </a:r>
            <a:r>
              <a:rPr lang="en-US" altLang="zh-CN" sz="1400" dirty="0" smtClean="0">
                <a:sym typeface="+mn-ea"/>
              </a:rPr>
              <a:t>N</a:t>
            </a:r>
            <a:endParaRPr lang="en-US" altLang="zh-CN" sz="1400" dirty="0">
              <a:sym typeface="+mn-ea"/>
            </a:endParaRPr>
          </a:p>
        </p:txBody>
      </p:sp>
      <p:cxnSp>
        <p:nvCxnSpPr>
          <p:cNvPr id="22" name="直接连接符 47"/>
          <p:cNvCxnSpPr>
            <a:stCxn id="21" idx="2"/>
          </p:cNvCxnSpPr>
          <p:nvPr/>
        </p:nvCxnSpPr>
        <p:spPr>
          <a:xfrm>
            <a:off x="4813436" y="5602054"/>
            <a:ext cx="7937" cy="4568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49"/>
          <p:cNvCxnSpPr/>
          <p:nvPr/>
        </p:nvCxnSpPr>
        <p:spPr>
          <a:xfrm>
            <a:off x="3311343" y="6040483"/>
            <a:ext cx="34810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50"/>
          <p:cNvCxnSpPr/>
          <p:nvPr/>
        </p:nvCxnSpPr>
        <p:spPr>
          <a:xfrm>
            <a:off x="3320868" y="6058898"/>
            <a:ext cx="0" cy="190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51"/>
          <p:cNvCxnSpPr/>
          <p:nvPr/>
        </p:nvCxnSpPr>
        <p:spPr>
          <a:xfrm>
            <a:off x="6786063" y="6062073"/>
            <a:ext cx="0" cy="190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54"/>
          <p:cNvSpPr/>
          <p:nvPr/>
        </p:nvSpPr>
        <p:spPr>
          <a:xfrm>
            <a:off x="5975168" y="6277973"/>
            <a:ext cx="3165475" cy="3803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8" name="文本框 55"/>
          <p:cNvSpPr txBox="1"/>
          <p:nvPr/>
        </p:nvSpPr>
        <p:spPr>
          <a:xfrm>
            <a:off x="5965008" y="6230348"/>
            <a:ext cx="2404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第二轮选举</a:t>
            </a:r>
            <a:r>
              <a:rPr lang="en-US" altLang="zh-CN" sz="1400"/>
              <a:t>or</a:t>
            </a:r>
            <a:r>
              <a:rPr lang="zh-CN" altLang="en-US" sz="1400"/>
              <a:t>更多轮，直至</a:t>
            </a:r>
            <a:r>
              <a:rPr lang="en-US" altLang="zh-CN" sz="1400"/>
              <a:t>Y</a:t>
            </a:r>
          </a:p>
        </p:txBody>
      </p:sp>
      <p:cxnSp>
        <p:nvCxnSpPr>
          <p:cNvPr id="29" name="直接箭头连接符 57"/>
          <p:cNvCxnSpPr>
            <a:stCxn id="27" idx="1"/>
          </p:cNvCxnSpPr>
          <p:nvPr/>
        </p:nvCxnSpPr>
        <p:spPr>
          <a:xfrm flipH="1" flipV="1">
            <a:off x="3980633" y="6465889"/>
            <a:ext cx="1994535" cy="22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58"/>
          <p:cNvSpPr txBox="1"/>
          <p:nvPr/>
        </p:nvSpPr>
        <p:spPr>
          <a:xfrm>
            <a:off x="4733743" y="6474188"/>
            <a:ext cx="272832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1400">
                <a:sym typeface="+mn-ea"/>
              </a:rPr>
              <a:t>Y</a:t>
            </a:r>
            <a:endParaRPr lang="zh-CN" altLang="en-US" sz="1400"/>
          </a:p>
        </p:txBody>
      </p:sp>
      <p:sp>
        <p:nvSpPr>
          <p:cNvPr id="32" name="矩形 60"/>
          <p:cNvSpPr/>
          <p:nvPr/>
        </p:nvSpPr>
        <p:spPr>
          <a:xfrm>
            <a:off x="2558868" y="6275706"/>
            <a:ext cx="1416685" cy="3803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3" name="文本框 61"/>
          <p:cNvSpPr txBox="1"/>
          <p:nvPr/>
        </p:nvSpPr>
        <p:spPr>
          <a:xfrm>
            <a:off x="2874441" y="631313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会议结束</a:t>
            </a:r>
          </a:p>
        </p:txBody>
      </p:sp>
      <p:sp>
        <p:nvSpPr>
          <p:cNvPr id="34" name="文本框 62"/>
          <p:cNvSpPr txBox="1"/>
          <p:nvPr/>
        </p:nvSpPr>
        <p:spPr>
          <a:xfrm>
            <a:off x="4767035" y="5684883"/>
            <a:ext cx="29690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当选人票数必须超过到场有投票权人数的</a:t>
            </a:r>
            <a:r>
              <a:rPr lang="en-US" altLang="zh-CN" sz="1100" dirty="0"/>
              <a:t>50%</a:t>
            </a:r>
          </a:p>
        </p:txBody>
      </p:sp>
      <p:sp>
        <p:nvSpPr>
          <p:cNvPr id="35" name="文本框 63"/>
          <p:cNvSpPr txBox="1"/>
          <p:nvPr/>
        </p:nvSpPr>
        <p:spPr>
          <a:xfrm>
            <a:off x="2879543" y="5799183"/>
            <a:ext cx="272832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1400">
                <a:sym typeface="+mn-ea"/>
              </a:rPr>
              <a:t>Y</a:t>
            </a:r>
            <a:endParaRPr lang="zh-CN" altLang="en-US" sz="1400"/>
          </a:p>
        </p:txBody>
      </p:sp>
      <p:sp>
        <p:nvSpPr>
          <p:cNvPr id="36" name="文本框 64"/>
          <p:cNvSpPr txBox="1"/>
          <p:nvPr/>
        </p:nvSpPr>
        <p:spPr>
          <a:xfrm>
            <a:off x="6913063" y="5884908"/>
            <a:ext cx="300082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1400">
                <a:sym typeface="+mn-ea"/>
              </a:rPr>
              <a:t>N</a:t>
            </a:r>
            <a:endParaRPr lang="zh-CN" altLang="en-US" sz="1400"/>
          </a:p>
        </p:txBody>
      </p:sp>
      <p:sp>
        <p:nvSpPr>
          <p:cNvPr id="38" name="文本框 2"/>
          <p:cNvSpPr txBox="1"/>
          <p:nvPr/>
        </p:nvSpPr>
        <p:spPr>
          <a:xfrm>
            <a:off x="1564032" y="171854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签到</a:t>
            </a:r>
          </a:p>
        </p:txBody>
      </p:sp>
      <p:sp>
        <p:nvSpPr>
          <p:cNvPr id="39" name="文本框 8"/>
          <p:cNvSpPr txBox="1"/>
          <p:nvPr/>
        </p:nvSpPr>
        <p:spPr>
          <a:xfrm>
            <a:off x="1825443" y="2480963"/>
            <a:ext cx="3727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（到</a:t>
            </a:r>
            <a:r>
              <a:rPr lang="zh-CN" altLang="en-US" sz="1400" dirty="0"/>
              <a:t>会的正式党员超过应到</a:t>
            </a:r>
            <a:r>
              <a:rPr lang="zh-CN" altLang="en-US" sz="1400" dirty="0" smtClean="0"/>
              <a:t>会党员人</a:t>
            </a:r>
            <a:r>
              <a:rPr lang="zh-CN" altLang="en-US" sz="1400" dirty="0"/>
              <a:t>数的</a:t>
            </a:r>
            <a:r>
              <a:rPr lang="en-US" altLang="zh-CN" sz="1400" dirty="0"/>
              <a:t>80</a:t>
            </a:r>
            <a:r>
              <a:rPr lang="en-US" altLang="zh-CN" sz="1400" dirty="0" smtClean="0"/>
              <a:t>%</a:t>
            </a:r>
          </a:p>
          <a:p>
            <a:r>
              <a:rPr lang="en-US" altLang="zh-CN" sz="1400" dirty="0" smtClean="0"/>
              <a:t>     </a:t>
            </a:r>
            <a:r>
              <a:rPr lang="zh-CN" altLang="en-US" sz="1400" dirty="0" smtClean="0"/>
              <a:t>备注：不在现场</a:t>
            </a:r>
            <a:r>
              <a:rPr lang="zh-CN" altLang="en-US" sz="1400" dirty="0"/>
              <a:t>人</a:t>
            </a:r>
            <a:r>
              <a:rPr lang="zh-CN" altLang="en-US" sz="1400" dirty="0" smtClean="0"/>
              <a:t>员不能参与选举）</a:t>
            </a:r>
            <a:endParaRPr lang="zh-CN" altLang="en-US" sz="1400" dirty="0"/>
          </a:p>
        </p:txBody>
      </p:sp>
      <p:sp>
        <p:nvSpPr>
          <p:cNvPr id="40" name="5-Point Star 39"/>
          <p:cNvSpPr/>
          <p:nvPr/>
        </p:nvSpPr>
        <p:spPr>
          <a:xfrm>
            <a:off x="2709453" y="1805821"/>
            <a:ext cx="180000" cy="1800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2874441" y="1701617"/>
            <a:ext cx="23724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/>
              <a:t>此处签到功能需确保只有在场的人员有投票权，建议采取定位签到功能</a:t>
            </a:r>
            <a:endParaRPr lang="zh-CN" altLang="en-US" sz="1050" dirty="0"/>
          </a:p>
        </p:txBody>
      </p:sp>
      <p:sp>
        <p:nvSpPr>
          <p:cNvPr id="42" name="5-Point Star 41"/>
          <p:cNvSpPr/>
          <p:nvPr/>
        </p:nvSpPr>
        <p:spPr>
          <a:xfrm>
            <a:off x="5588543" y="5299435"/>
            <a:ext cx="180000" cy="1800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5753531" y="5271433"/>
            <a:ext cx="23724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/>
              <a:t>此处人数必须是可调的</a:t>
            </a:r>
            <a:endParaRPr lang="zh-CN" altLang="en-US" sz="1050" dirty="0"/>
          </a:p>
        </p:txBody>
      </p:sp>
      <p:sp>
        <p:nvSpPr>
          <p:cNvPr id="44" name="文本框 1"/>
          <p:cNvSpPr txBox="1"/>
          <p:nvPr/>
        </p:nvSpPr>
        <p:spPr>
          <a:xfrm>
            <a:off x="5585280" y="901237"/>
            <a:ext cx="3351891" cy="14465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charset="0"/>
              <a:buChar char="l"/>
            </a:pPr>
            <a:r>
              <a:rPr lang="zh-CN" altLang="en-US" sz="1600" b="1" dirty="0">
                <a:solidFill>
                  <a:srgbClr val="FF0000"/>
                </a:solidFill>
              </a:rPr>
              <a:t>大屏幕实时反馈</a:t>
            </a:r>
            <a:r>
              <a:rPr lang="en-US" altLang="zh-CN" sz="1600" b="1" dirty="0">
                <a:solidFill>
                  <a:srgbClr val="FF0000"/>
                </a:solidFill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</a:rPr>
              <a:t>竖状图）</a:t>
            </a:r>
          </a:p>
          <a:p>
            <a:pPr indent="0">
              <a:buFont typeface="Wingdings" charset="0"/>
              <a:buNone/>
            </a:pPr>
            <a:r>
              <a:rPr lang="zh-CN" altLang="en-US" sz="1600" b="1" dirty="0">
                <a:solidFill>
                  <a:srgbClr val="FF0000"/>
                </a:solidFill>
              </a:rPr>
              <a:t>      有被选人信息（照片，简介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）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rgbClr val="FF0000"/>
                </a:solidFill>
              </a:rPr>
              <a:t>手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机投票界面也需要显示被候选人的照片、简介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200" dirty="0" smtClean="0"/>
              <a:t>兼</a:t>
            </a:r>
            <a:r>
              <a:rPr lang="zh-CN" altLang="en-US" sz="1200" dirty="0"/>
              <a:t>顾签到、换届选举、增补选举、普通投</a:t>
            </a:r>
            <a:r>
              <a:rPr lang="zh-CN" altLang="en-US" sz="1200" dirty="0" smtClean="0"/>
              <a:t>票等功能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7244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043179" y="6215746"/>
            <a:ext cx="620488" cy="38566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Rounded Rectangle 25"/>
          <p:cNvSpPr/>
          <p:nvPr/>
        </p:nvSpPr>
        <p:spPr>
          <a:xfrm>
            <a:off x="7086598" y="6215744"/>
            <a:ext cx="620488" cy="38566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具体界面设想</a:t>
            </a:r>
            <a:r>
              <a:rPr lang="en-US" altLang="zh-CN" dirty="0" smtClean="0"/>
              <a:t>-</a:t>
            </a:r>
            <a:r>
              <a:rPr lang="zh-CN" altLang="en-US" dirty="0" smtClean="0"/>
              <a:t>班子成员选举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2068286" y="2884715"/>
            <a:ext cx="1088572" cy="13171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39043" y="3004458"/>
            <a:ext cx="947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某某某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照片</a:t>
            </a:r>
            <a:endParaRPr lang="en-US" altLang="zh-CN" dirty="0"/>
          </a:p>
          <a:p>
            <a:pPr algn="ctr"/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3799114" y="2884715"/>
            <a:ext cx="1088572" cy="13171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869871" y="3004458"/>
            <a:ext cx="947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某某某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照片</a:t>
            </a:r>
            <a:endParaRPr lang="en-US" altLang="zh-CN" dirty="0"/>
          </a:p>
          <a:p>
            <a:pPr algn="ctr"/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5725886" y="2884715"/>
            <a:ext cx="1088572" cy="13171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796643" y="3004458"/>
            <a:ext cx="947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某某某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照片</a:t>
            </a:r>
            <a:endParaRPr lang="en-US" altLang="zh-CN" dirty="0"/>
          </a:p>
          <a:p>
            <a:pPr algn="ctr"/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2056" y="4898572"/>
            <a:ext cx="1066800" cy="13171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922813" y="5018315"/>
            <a:ext cx="9281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某某某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照片</a:t>
            </a:r>
            <a:endParaRPr lang="en-US" altLang="zh-CN" dirty="0"/>
          </a:p>
          <a:p>
            <a:pPr algn="ctr"/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13" name="Rectangle 12"/>
          <p:cNvSpPr/>
          <p:nvPr/>
        </p:nvSpPr>
        <p:spPr>
          <a:xfrm>
            <a:off x="4757057" y="4898572"/>
            <a:ext cx="1066800" cy="13171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827814" y="5018315"/>
            <a:ext cx="9281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某某某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照片</a:t>
            </a:r>
            <a:endParaRPr lang="en-US" altLang="zh-CN" dirty="0"/>
          </a:p>
          <a:p>
            <a:pPr algn="ctr"/>
            <a:r>
              <a:rPr lang="zh-CN" altLang="en-US" dirty="0" smtClean="0"/>
              <a:t>简介</a:t>
            </a:r>
            <a:endParaRPr lang="zh-CN" alt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94" y="1218929"/>
            <a:ext cx="8620125" cy="108585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2487386" y="4288974"/>
            <a:ext cx="250372" cy="250371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Oval 16"/>
          <p:cNvSpPr/>
          <p:nvPr/>
        </p:nvSpPr>
        <p:spPr>
          <a:xfrm>
            <a:off x="4191144" y="4283531"/>
            <a:ext cx="250372" cy="250371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Oval 17"/>
          <p:cNvSpPr/>
          <p:nvPr/>
        </p:nvSpPr>
        <p:spPr>
          <a:xfrm>
            <a:off x="6144986" y="4283531"/>
            <a:ext cx="250372" cy="250371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Oval 18"/>
          <p:cNvSpPr/>
          <p:nvPr/>
        </p:nvSpPr>
        <p:spPr>
          <a:xfrm>
            <a:off x="3260270" y="6335487"/>
            <a:ext cx="250372" cy="250371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Oval 19"/>
          <p:cNvSpPr/>
          <p:nvPr/>
        </p:nvSpPr>
        <p:spPr>
          <a:xfrm>
            <a:off x="5165271" y="6335487"/>
            <a:ext cx="250372" cy="250371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086598" y="6232072"/>
            <a:ext cx="925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提交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038417" y="6232072"/>
            <a:ext cx="925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撤销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9849" y="2656115"/>
            <a:ext cx="14525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100" dirty="0"/>
              <a:t>应到会党员人</a:t>
            </a:r>
            <a:r>
              <a:rPr lang="zh-CN" altLang="en-US" sz="1100" dirty="0" smtClean="0"/>
              <a:t>数**人</a:t>
            </a:r>
            <a:endParaRPr lang="en-US" altLang="zh-CN" sz="11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100" dirty="0" smtClean="0"/>
              <a:t>实际到</a:t>
            </a:r>
            <a:r>
              <a:rPr lang="zh-CN" altLang="en-US" sz="1100" dirty="0"/>
              <a:t>会的正式党</a:t>
            </a:r>
            <a:r>
              <a:rPr lang="zh-CN" altLang="en-US" sz="1100" dirty="0" smtClean="0"/>
              <a:t>员**人</a:t>
            </a:r>
            <a:endParaRPr lang="en-US" altLang="zh-CN" sz="11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100" dirty="0"/>
              <a:t>会</a:t>
            </a:r>
            <a:r>
              <a:rPr lang="zh-CN" altLang="en-US" sz="1100" dirty="0" smtClean="0"/>
              <a:t>议有效</a:t>
            </a:r>
            <a:r>
              <a:rPr lang="en-US" altLang="zh-CN" sz="1100" dirty="0" smtClean="0"/>
              <a:t>/</a:t>
            </a:r>
            <a:r>
              <a:rPr lang="zh-CN" altLang="en-US" sz="1100" dirty="0" smtClean="0"/>
              <a:t>无效</a:t>
            </a:r>
            <a:endParaRPr lang="en-US" altLang="zh-CN" sz="1100" dirty="0" smtClean="0"/>
          </a:p>
          <a:p>
            <a:endParaRPr lang="zh-CN" altLang="en-US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2139043" y="2383971"/>
            <a:ext cx="5382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选举标题：例：综合党总支换届</a:t>
            </a:r>
            <a:r>
              <a:rPr lang="en-US" altLang="zh-CN" dirty="0" smtClean="0"/>
              <a:t>/</a:t>
            </a:r>
            <a:r>
              <a:rPr lang="zh-CN" altLang="en-US" dirty="0" smtClean="0"/>
              <a:t>增补选举（可调）</a:t>
            </a:r>
            <a:endParaRPr lang="zh-CN" altLang="en-US" dirty="0"/>
          </a:p>
        </p:txBody>
      </p:sp>
      <p:sp>
        <p:nvSpPr>
          <p:cNvPr id="28" name="Rectangular Callout 27"/>
          <p:cNvSpPr/>
          <p:nvPr/>
        </p:nvSpPr>
        <p:spPr>
          <a:xfrm>
            <a:off x="7549241" y="3679371"/>
            <a:ext cx="1065438" cy="1115516"/>
          </a:xfrm>
          <a:prstGeom prst="wedgeRectCallout">
            <a:avLst>
              <a:gd name="adj1" fmla="val -110317"/>
              <a:gd name="adj2" fmla="val 5237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7565571" y="3851199"/>
            <a:ext cx="10654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候选人简介框数量可调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0468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/>
          <p:cNvSpPr/>
          <p:nvPr/>
        </p:nvSpPr>
        <p:spPr>
          <a:xfrm>
            <a:off x="8171327" y="6253645"/>
            <a:ext cx="733187" cy="440089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Rounded Rectangle 48"/>
          <p:cNvSpPr/>
          <p:nvPr/>
        </p:nvSpPr>
        <p:spPr>
          <a:xfrm>
            <a:off x="7246041" y="6253645"/>
            <a:ext cx="733187" cy="440089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具体界面设想</a:t>
            </a:r>
            <a:endParaRPr lang="zh-CN" alt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94" y="1218929"/>
            <a:ext cx="8620125" cy="108585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9849" y="2656115"/>
            <a:ext cx="14525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100" dirty="0"/>
              <a:t>应到会党员人</a:t>
            </a:r>
            <a:r>
              <a:rPr lang="zh-CN" altLang="en-US" sz="1100" dirty="0" smtClean="0"/>
              <a:t>数**人</a:t>
            </a:r>
            <a:endParaRPr lang="en-US" altLang="zh-CN" sz="11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100" dirty="0" smtClean="0"/>
              <a:t>实际到</a:t>
            </a:r>
            <a:r>
              <a:rPr lang="zh-CN" altLang="en-US" sz="1100" dirty="0"/>
              <a:t>会的正式党</a:t>
            </a:r>
            <a:r>
              <a:rPr lang="zh-CN" altLang="en-US" sz="1100" dirty="0" smtClean="0"/>
              <a:t>员**人</a:t>
            </a:r>
            <a:endParaRPr lang="en-US" altLang="zh-CN" sz="11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100" dirty="0"/>
              <a:t>会</a:t>
            </a:r>
            <a:r>
              <a:rPr lang="zh-CN" altLang="en-US" sz="1100" dirty="0" smtClean="0"/>
              <a:t>议有效</a:t>
            </a:r>
            <a:r>
              <a:rPr lang="en-US" altLang="zh-CN" sz="1100" dirty="0" smtClean="0"/>
              <a:t>/</a:t>
            </a:r>
            <a:r>
              <a:rPr lang="zh-CN" altLang="en-US" sz="1100" dirty="0" smtClean="0"/>
              <a:t>无效</a:t>
            </a:r>
            <a:endParaRPr lang="en-US" altLang="zh-CN" sz="1100" dirty="0" smtClean="0"/>
          </a:p>
          <a:p>
            <a:endParaRPr lang="zh-CN" altLang="en-US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2139043" y="2383971"/>
            <a:ext cx="5382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选举标题：例：综合党总支换届</a:t>
            </a:r>
            <a:r>
              <a:rPr lang="en-US" altLang="zh-CN" dirty="0" smtClean="0"/>
              <a:t>/</a:t>
            </a:r>
            <a:r>
              <a:rPr lang="zh-CN" altLang="en-US" dirty="0" smtClean="0"/>
              <a:t>增补选举（可调）</a:t>
            </a:r>
            <a:endParaRPr lang="zh-CN" altLang="en-US" dirty="0"/>
          </a:p>
        </p:txBody>
      </p:sp>
      <p:graphicFrame>
        <p:nvGraphicFramePr>
          <p:cNvPr id="42" name="Chart 41"/>
          <p:cNvGraphicFramePr/>
          <p:nvPr>
            <p:extLst>
              <p:ext uri="{D42A27DB-BD31-4B8C-83A1-F6EECF244321}">
                <p14:modId xmlns:p14="http://schemas.microsoft.com/office/powerpoint/2010/main" val="2236619691"/>
              </p:ext>
            </p:extLst>
          </p:nvPr>
        </p:nvGraphicFramePr>
        <p:xfrm>
          <a:off x="1649185" y="2832495"/>
          <a:ext cx="5575087" cy="38119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2454728" y="6400800"/>
            <a:ext cx="4947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                   B                      C                    D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046514" y="2753303"/>
            <a:ext cx="465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XX                  </a:t>
            </a:r>
            <a:r>
              <a:rPr lang="en-US" altLang="zh-CN" dirty="0" err="1" smtClean="0"/>
              <a:t>XX</a:t>
            </a:r>
            <a:r>
              <a:rPr lang="en-US" altLang="zh-CN" dirty="0" smtClean="0"/>
              <a:t>                   </a:t>
            </a:r>
            <a:r>
              <a:rPr lang="en-US" altLang="zh-CN" dirty="0" err="1" smtClean="0"/>
              <a:t>XX</a:t>
            </a:r>
            <a:r>
              <a:rPr lang="en-US" altLang="zh-CN" dirty="0" smtClean="0"/>
              <a:t>                  </a:t>
            </a:r>
            <a:r>
              <a:rPr lang="en-US" altLang="zh-CN" dirty="0" err="1" smtClean="0"/>
              <a:t>XX</a:t>
            </a:r>
            <a:endParaRPr lang="zh-CN" altLang="en-US" dirty="0"/>
          </a:p>
        </p:txBody>
      </p:sp>
      <p:sp>
        <p:nvSpPr>
          <p:cNvPr id="45" name="Rectangular Callout 44"/>
          <p:cNvSpPr/>
          <p:nvPr/>
        </p:nvSpPr>
        <p:spPr>
          <a:xfrm>
            <a:off x="7467598" y="2446979"/>
            <a:ext cx="1621971" cy="1317132"/>
          </a:xfrm>
          <a:prstGeom prst="wedgeRectCallout">
            <a:avLst>
              <a:gd name="adj1" fmla="val -164880"/>
              <a:gd name="adj2" fmla="val -2026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7462154" y="2568637"/>
            <a:ext cx="1638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 dirty="0"/>
              <a:t>投完</a:t>
            </a:r>
            <a:r>
              <a:rPr lang="zh-CN" altLang="en-US" sz="1200" dirty="0" smtClean="0"/>
              <a:t>票，投票人可看实时票数，而会场大屏幕始终可看实时票数</a:t>
            </a:r>
            <a:endParaRPr lang="en-US" altLang="zh-CN" sz="1200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 dirty="0"/>
              <a:t>大屏</a:t>
            </a:r>
            <a:r>
              <a:rPr lang="zh-CN" altLang="en-US" sz="1200" dirty="0" smtClean="0"/>
              <a:t>幕树状图根据票数不断变化长度</a:t>
            </a:r>
            <a:endParaRPr lang="zh-CN" alt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7238997" y="6232070"/>
            <a:ext cx="925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进入选举书记程序</a:t>
            </a:r>
            <a:endParaRPr lang="zh-CN" alt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8164283" y="6324404"/>
            <a:ext cx="925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结束选举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8024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具体界面设想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选举结</a:t>
            </a:r>
            <a:r>
              <a:rPr lang="zh-CN" altLang="en-US" dirty="0" smtClean="0"/>
              <a:t>束则最终当选人员照片再次出现，并出现恭喜措辞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2068286" y="2884715"/>
            <a:ext cx="1088572" cy="13171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139043" y="3004458"/>
            <a:ext cx="947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某某某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照片</a:t>
            </a:r>
            <a:endParaRPr lang="en-US" altLang="zh-CN" dirty="0"/>
          </a:p>
          <a:p>
            <a:pPr algn="ctr"/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3799114" y="2884715"/>
            <a:ext cx="1088572" cy="13171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869871" y="3004458"/>
            <a:ext cx="947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某某某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照片</a:t>
            </a:r>
            <a:endParaRPr lang="en-US" altLang="zh-CN" dirty="0"/>
          </a:p>
          <a:p>
            <a:pPr algn="ctr"/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5725886" y="2884715"/>
            <a:ext cx="1088572" cy="13171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796643" y="3004458"/>
            <a:ext cx="947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某某某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照片</a:t>
            </a:r>
            <a:endParaRPr lang="en-US" altLang="zh-CN" dirty="0"/>
          </a:p>
          <a:p>
            <a:pPr algn="ctr"/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10" name="Oval 9"/>
          <p:cNvSpPr/>
          <p:nvPr/>
        </p:nvSpPr>
        <p:spPr>
          <a:xfrm>
            <a:off x="2487386" y="4288974"/>
            <a:ext cx="250372" cy="250371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Oval 10"/>
          <p:cNvSpPr/>
          <p:nvPr/>
        </p:nvSpPr>
        <p:spPr>
          <a:xfrm>
            <a:off x="4191144" y="4283531"/>
            <a:ext cx="250372" cy="250371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Oval 11"/>
          <p:cNvSpPr/>
          <p:nvPr/>
        </p:nvSpPr>
        <p:spPr>
          <a:xfrm>
            <a:off x="6144986" y="4283531"/>
            <a:ext cx="250372" cy="250371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2068286" y="2340429"/>
            <a:ext cx="4746172" cy="4136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FFFF00"/>
                </a:solidFill>
              </a:rPr>
              <a:t>恭喜当选！</a:t>
            </a:r>
            <a:endParaRPr lang="zh-CN" altLang="en-US" sz="2400" b="1" dirty="0">
              <a:solidFill>
                <a:srgbClr val="FFFF00"/>
              </a:solidFill>
            </a:endParaRPr>
          </a:p>
        </p:txBody>
      </p:sp>
      <p:sp>
        <p:nvSpPr>
          <p:cNvPr id="14" name="Rectangular Callout 13"/>
          <p:cNvSpPr/>
          <p:nvPr/>
        </p:nvSpPr>
        <p:spPr>
          <a:xfrm>
            <a:off x="7657963" y="1981201"/>
            <a:ext cx="1240972" cy="1200330"/>
          </a:xfrm>
          <a:prstGeom prst="wedgeRectCallout">
            <a:avLst>
              <a:gd name="adj1" fmla="val -98026"/>
              <a:gd name="adj2" fmla="val 4380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657963" y="1981202"/>
            <a:ext cx="12844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恭喜文字和当选人照片框数量可调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715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书记选举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进入书记选举界面同</a:t>
            </a:r>
            <a:r>
              <a:rPr lang="en-US" altLang="zh-CN" dirty="0" smtClean="0"/>
              <a:t>P5-7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79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签到和普通投票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dirty="0" smtClean="0"/>
              <a:t>签到（</a:t>
            </a:r>
            <a:r>
              <a:rPr lang="zh-CN" altLang="en-US" dirty="0"/>
              <a:t>此处签到功能需确保只有在场的人</a:t>
            </a:r>
            <a:r>
              <a:rPr lang="zh-CN" altLang="en-US" dirty="0" smtClean="0"/>
              <a:t>员方可签到，</a:t>
            </a:r>
            <a:r>
              <a:rPr lang="zh-CN" altLang="en-US" dirty="0"/>
              <a:t>建议采取定位签到功</a:t>
            </a:r>
            <a:r>
              <a:rPr lang="zh-CN" altLang="en-US" dirty="0" smtClean="0"/>
              <a:t>能）</a:t>
            </a:r>
            <a:endParaRPr lang="en-US" altLang="zh-CN" dirty="0" smtClean="0"/>
          </a:p>
          <a:p>
            <a:r>
              <a:rPr lang="zh-CN" altLang="en-US" dirty="0" smtClean="0"/>
              <a:t>需能够看到具体签到人员信息（总支、支部、工号、姓名等）</a:t>
            </a:r>
            <a:endParaRPr lang="en-US" altLang="zh-CN" dirty="0" smtClean="0"/>
          </a:p>
          <a:p>
            <a:r>
              <a:rPr lang="zh-CN" altLang="en-US" dirty="0"/>
              <a:t>若全体党</a:t>
            </a:r>
            <a:r>
              <a:rPr lang="zh-CN" altLang="en-US" dirty="0" smtClean="0"/>
              <a:t>员的实时名单也可同步，则希望能看到各总支、支部的出席率（强烈希望）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/>
              <a:t>普通投</a:t>
            </a:r>
            <a:r>
              <a:rPr lang="zh-CN" altLang="en-US" dirty="0" smtClean="0"/>
              <a:t>票</a:t>
            </a:r>
            <a:endParaRPr lang="en-US" altLang="zh-CN" dirty="0" smtClean="0"/>
          </a:p>
          <a:p>
            <a:r>
              <a:rPr lang="zh-CN" altLang="en-US" dirty="0"/>
              <a:t>需能够看到具体签到人员信息（总支、支部、工号、姓名等）</a:t>
            </a:r>
            <a:endParaRPr lang="en-US" altLang="zh-CN" dirty="0"/>
          </a:p>
          <a:p>
            <a:r>
              <a:rPr lang="zh-CN" altLang="en-US" dirty="0"/>
              <a:t>每个选项的投票数及比</a:t>
            </a:r>
            <a:r>
              <a:rPr lang="zh-CN" altLang="en-US" dirty="0" smtClean="0"/>
              <a:t>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2209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151210 泛亚2015Q4宣传栏评比</Template>
  <TotalTime>2422</TotalTime>
  <Words>1005</Words>
  <Application>Microsoft Office PowerPoint</Application>
  <PresentationFormat>On-screen Show (4:3)</PresentationFormat>
  <Paragraphs>110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华文细黑</vt:lpstr>
      <vt:lpstr>宋体</vt:lpstr>
      <vt:lpstr>微软雅黑</vt:lpstr>
      <vt:lpstr>Arial</vt:lpstr>
      <vt:lpstr>Calibri</vt:lpstr>
      <vt:lpstr>Calibri Light</vt:lpstr>
      <vt:lpstr>Wingdings</vt:lpstr>
      <vt:lpstr>2_Custom Design</vt:lpstr>
      <vt:lpstr>Custom Design</vt:lpstr>
      <vt:lpstr>1_Custom Design</vt:lpstr>
      <vt:lpstr>3_Custom Design</vt:lpstr>
      <vt:lpstr>泛亚党组织换届、增补选举APP 界面设想和建议</vt:lpstr>
      <vt:lpstr>开启界面建议</vt:lpstr>
      <vt:lpstr>党组织换届选举逻辑条件</vt:lpstr>
      <vt:lpstr>党组织增补选举逻辑条件</vt:lpstr>
      <vt:lpstr>具体界面设想-班子成员选举</vt:lpstr>
      <vt:lpstr>具体界面设想</vt:lpstr>
      <vt:lpstr>具体界面设想</vt:lpstr>
      <vt:lpstr>书记选举</vt:lpstr>
      <vt:lpstr>签到和普通投票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2015年Q4宣传员会议</dc:title>
  <dc:creator>Xu Feng 徐凤(O&amp;EP,PATAC)</dc:creator>
  <cp:lastModifiedBy>Huang Zhen 黄臻(IS,SGM)</cp:lastModifiedBy>
  <cp:revision>188</cp:revision>
  <dcterms:created xsi:type="dcterms:W3CDTF">2015-12-16T06:56:28Z</dcterms:created>
  <dcterms:modified xsi:type="dcterms:W3CDTF">2016-09-28T05:33:12Z</dcterms:modified>
</cp:coreProperties>
</file>