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205238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1905000"/>
          <a:ext cx="8286750" cy="3810000"/>
          <a:chOff x="190500" y="1905000"/>
          <a:chExt cx="8286750" cy="3810000"/>
        </a:xfrm>
      </p:grpSpPr>
      <p:sp>
        <p:nvSpPr>
          <p:cNvPr id="1" name=""/>
          <p:cNvSpPr txBox="1"/>
          <p:nvPr/>
        </p:nvSpPr>
        <p:spPr>
          <a:xfrm>
            <a:off x="190500" y="1905000"/>
            <a:ext cx="809625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pc="0" u="none">
                <a:solidFill>
                  <a:srgbClr val="000000">
                    <a:alpha val="0"/>
                  </a:srgbClr>
                </a:solidFill>
                <a:latin typeface="Calibri"/>
              </a:rPr>
              <a:t><![CDATA[Hello, this is a simple example!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6">
  <a:themeElements>
    <a:clrScheme name="Theme5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Your Name</dc:creator>
  <cp:lastModifiedBy>Your Name</cp:lastModifiedBy>
  <dcterms:created xsi:type="dcterms:W3CDTF">2023-05-02T14:01:49Z</dcterms:created>
  <dcterms:modified xsi:type="dcterms:W3CDTF">2023-05-02T14:01:49Z</dcterms:modified>
  <dc:title>Simple Example</dc:title>
  <dc:description>A simple example to create a PowerPoint presentation using PHPPresentation library.</dc:description>
  <dc:subject>PHPPresentation Library</dc:subject>
  <cp:keywords>PowerPoint, PHPPresentation, Example</cp:keywords>
  <cp:category>Sample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