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9" r:id="rId4"/>
    <p:sldId id="260" r:id="rId5"/>
    <p:sldId id="261" r:id="rId6"/>
    <p:sldId id="263" r:id="rId7"/>
    <p:sldId id="264" r:id="rId8"/>
    <p:sldId id="265" r:id="rId9"/>
    <p:sldId id="267" r:id="rId10"/>
    <p:sldId id="268" r:id="rId11"/>
    <p:sldId id="270" r:id="rId12"/>
    <p:sldId id="271" r:id="rId13"/>
    <p:sldId id="272" r:id="rId14"/>
    <p:sldId id="279" r:id="rId15"/>
    <p:sldId id="274" r:id="rId16"/>
    <p:sldId id="278" r:id="rId17"/>
  </p:sldIdLst>
  <p:sldSz cx="9144000" cy="5143500" type="screen16x9"/>
  <p:notesSz cx="6858000" cy="9144000"/>
  <p:embeddedFontLst>
    <p:embeddedFont>
      <p:font typeface="Amatic SC" panose="020B0604020202020204" charset="-79"/>
      <p:regular r:id="rId19"/>
      <p:bold r:id="rId20"/>
    </p:embeddedFont>
    <p:embeddedFont>
      <p:font typeface="Encode Sans Semi Condensed Light" panose="020B0604020202020204" charset="0"/>
      <p:regular r:id="rId21"/>
      <p:bold r:id="rId22"/>
    </p:embeddedFont>
    <p:embeddedFont>
      <p:font typeface="Calibri" panose="020F0502020204030204" pitchFamily="34" charset="0"/>
      <p:regular r:id="rId23"/>
      <p:bold r:id="rId24"/>
      <p:italic r:id="rId25"/>
      <p:boldItalic r:id="rId26"/>
    </p:embeddedFont>
    <p:embeddedFont>
      <p:font typeface="Encode Sans Semi Condense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4218DE6-D431-4044-9C84-DCB305295717}">
  <a:tblStyle styleId="{84218DE6-D431-4044-9C84-DCB3052957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D890D1-4835-4479-89E5-008A3579EB0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72" y="1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917901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4" name="Google Shape;15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9"/>
        <p:cNvGrpSpPr/>
        <p:nvPr/>
      </p:nvGrpSpPr>
      <p:grpSpPr>
        <a:xfrm>
          <a:off x="0" y="0"/>
          <a:ext cx="0" cy="0"/>
          <a:chOff x="0" y="0"/>
          <a:chExt cx="0" cy="0"/>
        </a:xfrm>
      </p:grpSpPr>
      <p:sp>
        <p:nvSpPr>
          <p:cNvPr id="1590" name="Google Shape;15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1" name="Google Shape;15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1639" y="0"/>
            <a:ext cx="406192" cy="3254913"/>
            <a:chOff x="6176324" y="51530"/>
            <a:chExt cx="466512" cy="3738701"/>
          </a:xfrm>
        </p:grpSpPr>
        <p:sp>
          <p:nvSpPr>
            <p:cNvPr id="11" name="Google Shape;11;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00725" y="51530"/>
              <a:ext cx="17700" cy="29235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7060395" y="1"/>
            <a:ext cx="514087" cy="1914307"/>
            <a:chOff x="4897958" y="1976913"/>
            <a:chExt cx="514087" cy="1914307"/>
          </a:xfrm>
        </p:grpSpPr>
        <p:sp>
          <p:nvSpPr>
            <p:cNvPr id="14" name="Google Shape;14;p2"/>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157463" y="1976913"/>
              <a:ext cx="17700" cy="998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332641" y="-8"/>
            <a:ext cx="406190" cy="1834361"/>
            <a:chOff x="5578966" y="2128142"/>
            <a:chExt cx="406190" cy="1834361"/>
          </a:xfrm>
        </p:grpSpPr>
        <p:sp>
          <p:nvSpPr>
            <p:cNvPr id="17" name="Google Shape;17;p2"/>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774600" y="2128142"/>
              <a:ext cx="17700" cy="846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25761" y="-4"/>
            <a:ext cx="466512" cy="2651935"/>
            <a:chOff x="6176324" y="1138296"/>
            <a:chExt cx="466512" cy="2651935"/>
          </a:xfrm>
        </p:grpSpPr>
        <p:sp>
          <p:nvSpPr>
            <p:cNvPr id="20" name="Google Shape;20;p2"/>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00713" y="1138296"/>
              <a:ext cx="17700" cy="18366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172323" y="1"/>
            <a:ext cx="476555" cy="1769343"/>
            <a:chOff x="6798998" y="1831963"/>
            <a:chExt cx="476555" cy="1769343"/>
          </a:xfrm>
        </p:grpSpPr>
        <p:sp>
          <p:nvSpPr>
            <p:cNvPr id="23" name="Google Shape;23;p2"/>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026850" y="1831963"/>
              <a:ext cx="17700" cy="1143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8514939" y="0"/>
            <a:ext cx="170472" cy="2234029"/>
            <a:chOff x="7576714" y="1094963"/>
            <a:chExt cx="170472" cy="2234029"/>
          </a:xfrm>
        </p:grpSpPr>
        <p:sp>
          <p:nvSpPr>
            <p:cNvPr id="26" name="Google Shape;26;p2"/>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52975" y="1094963"/>
              <a:ext cx="17700" cy="1880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295272" y="0"/>
            <a:ext cx="288375" cy="2884716"/>
            <a:chOff x="7883572" y="937188"/>
            <a:chExt cx="288375" cy="2884716"/>
          </a:xfrm>
        </p:grpSpPr>
        <p:sp>
          <p:nvSpPr>
            <p:cNvPr id="29" name="Google Shape;29;p2"/>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8024900" y="937188"/>
              <a:ext cx="17700" cy="2037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1140646" y="293240"/>
            <a:ext cx="157798" cy="180711"/>
            <a:chOff x="3462796" y="2555878"/>
            <a:chExt cx="157798" cy="180711"/>
          </a:xfrm>
        </p:grpSpPr>
        <p:sp>
          <p:nvSpPr>
            <p:cNvPr id="32" name="Google Shape;32;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2"/>
          <p:cNvGrpSpPr/>
          <p:nvPr/>
        </p:nvGrpSpPr>
        <p:grpSpPr>
          <a:xfrm>
            <a:off x="4022411" y="1914288"/>
            <a:ext cx="180404" cy="190055"/>
            <a:chOff x="3770248" y="2527300"/>
            <a:chExt cx="180404" cy="190055"/>
          </a:xfrm>
        </p:grpSpPr>
        <p:sp>
          <p:nvSpPr>
            <p:cNvPr id="39" name="Google Shape;3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43;p2"/>
          <p:cNvGrpSpPr/>
          <p:nvPr/>
        </p:nvGrpSpPr>
        <p:grpSpPr>
          <a:xfrm>
            <a:off x="7394864" y="516070"/>
            <a:ext cx="214463" cy="245604"/>
            <a:chOff x="3462796" y="2555878"/>
            <a:chExt cx="157798" cy="180711"/>
          </a:xfrm>
        </p:grpSpPr>
        <p:sp>
          <p:nvSpPr>
            <p:cNvPr id="44" name="Google Shape;44;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0;p2"/>
          <p:cNvGrpSpPr/>
          <p:nvPr/>
        </p:nvGrpSpPr>
        <p:grpSpPr>
          <a:xfrm>
            <a:off x="5968644" y="2524138"/>
            <a:ext cx="245187" cy="258304"/>
            <a:chOff x="3770248" y="2527300"/>
            <a:chExt cx="180404" cy="190055"/>
          </a:xfrm>
        </p:grpSpPr>
        <p:sp>
          <p:nvSpPr>
            <p:cNvPr id="51" name="Google Shape;51;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2"/>
          <p:cNvGrpSpPr/>
          <p:nvPr/>
        </p:nvGrpSpPr>
        <p:grpSpPr>
          <a:xfrm rot="5400000">
            <a:off x="5717697" y="1234087"/>
            <a:ext cx="214448" cy="245568"/>
            <a:chOff x="3462796" y="2555878"/>
            <a:chExt cx="157798" cy="180711"/>
          </a:xfrm>
        </p:grpSpPr>
        <p:sp>
          <p:nvSpPr>
            <p:cNvPr id="56" name="Google Shape;56;p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2;p2"/>
          <p:cNvGrpSpPr/>
          <p:nvPr/>
        </p:nvGrpSpPr>
        <p:grpSpPr>
          <a:xfrm>
            <a:off x="338248" y="3028088"/>
            <a:ext cx="180404" cy="190055"/>
            <a:chOff x="3770248" y="2527300"/>
            <a:chExt cx="180404" cy="190055"/>
          </a:xfrm>
        </p:grpSpPr>
        <p:sp>
          <p:nvSpPr>
            <p:cNvPr id="63" name="Google Shape;63;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2"/>
          <p:cNvSpPr txBox="1">
            <a:spLocks noGrp="1"/>
          </p:cNvSpPr>
          <p:nvPr>
            <p:ph type="ctrTitle"/>
          </p:nvPr>
        </p:nvSpPr>
        <p:spPr>
          <a:xfrm>
            <a:off x="855300" y="3382225"/>
            <a:ext cx="7433400" cy="810300"/>
          </a:xfrm>
          <a:prstGeom prst="rect">
            <a:avLst/>
          </a:prstGeom>
          <a:effectLst>
            <a:outerShdw dist="19050" dir="5400000" algn="bl" rotWithShape="0">
              <a:schemeClr val="dk1">
                <a:alpha val="20000"/>
              </a:schemeClr>
            </a:outerShdw>
          </a:effectLst>
        </p:spPr>
        <p:txBody>
          <a:bodyPr spcFirstLastPara="1" wrap="square" lIns="0" tIns="0" rIns="0" bIns="0" anchor="t" anchorCtr="0">
            <a:noAutofit/>
          </a:bodyPr>
          <a:lstStyle>
            <a:lvl1pPr lvl="0"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1pPr>
            <a:lvl2pPr lvl="1"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2pPr>
            <a:lvl3pPr lvl="2"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3pPr>
            <a:lvl4pPr lvl="3"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4pPr>
            <a:lvl5pPr lvl="4"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5pPr>
            <a:lvl6pPr lvl="5"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6pPr>
            <a:lvl7pPr lvl="6"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7pPr>
            <a:lvl8pPr lvl="7"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8pPr>
            <a:lvl9pPr lvl="8" algn="ctr" rtl="0">
              <a:spcBef>
                <a:spcPts val="0"/>
              </a:spcBef>
              <a:spcAft>
                <a:spcPts val="0"/>
              </a:spcAft>
              <a:buClr>
                <a:schemeClr val="lt1"/>
              </a:buClr>
              <a:buSzPts val="6500"/>
              <a:buFont typeface="Amatic SC"/>
              <a:buNone/>
              <a:defRPr sz="6500">
                <a:solidFill>
                  <a:schemeClr val="lt1"/>
                </a:solidFill>
                <a:latin typeface="Amatic SC"/>
                <a:ea typeface="Amatic SC"/>
                <a:cs typeface="Amatic SC"/>
                <a:sym typeface="Amatic SC"/>
              </a:defRPr>
            </a:lvl9pPr>
          </a:lstStyle>
          <a:p>
            <a:endParaRPr/>
          </a:p>
        </p:txBody>
      </p:sp>
      <p:grpSp>
        <p:nvGrpSpPr>
          <p:cNvPr id="68" name="Google Shape;68;p2"/>
          <p:cNvGrpSpPr/>
          <p:nvPr/>
        </p:nvGrpSpPr>
        <p:grpSpPr>
          <a:xfrm rot="-2700000">
            <a:off x="8555730" y="2841622"/>
            <a:ext cx="180402" cy="190053"/>
            <a:chOff x="3770248" y="2527300"/>
            <a:chExt cx="180404" cy="190055"/>
          </a:xfrm>
        </p:grpSpPr>
        <p:sp>
          <p:nvSpPr>
            <p:cNvPr id="69" name="Google Shape;69;p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2484475" y="3"/>
            <a:ext cx="1046700" cy="3098822"/>
            <a:chOff x="2484475" y="3"/>
            <a:chExt cx="1046700" cy="3098822"/>
          </a:xfrm>
        </p:grpSpPr>
        <p:sp>
          <p:nvSpPr>
            <p:cNvPr id="74" name="Google Shape;74;p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2769703" y="3"/>
              <a:ext cx="510180" cy="2812953"/>
              <a:chOff x="1818382" y="1216859"/>
              <a:chExt cx="466728" cy="2573372"/>
            </a:xfrm>
          </p:grpSpPr>
          <p:grpSp>
            <p:nvGrpSpPr>
              <p:cNvPr id="77" name="Google Shape;77;p2"/>
              <p:cNvGrpSpPr/>
              <p:nvPr/>
            </p:nvGrpSpPr>
            <p:grpSpPr>
              <a:xfrm>
                <a:off x="1818382" y="2971595"/>
                <a:ext cx="466728" cy="818636"/>
                <a:chOff x="1818382" y="2942618"/>
                <a:chExt cx="466728" cy="818636"/>
              </a:xfrm>
            </p:grpSpPr>
            <p:sp>
              <p:nvSpPr>
                <p:cNvPr id="78" name="Google Shape;78;p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 name="Google Shape;81;p2"/>
              <p:cNvSpPr/>
              <p:nvPr/>
            </p:nvSpPr>
            <p:spPr>
              <a:xfrm>
                <a:off x="2046058" y="1216859"/>
                <a:ext cx="17700" cy="1761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3" name="Google Shape;83;p2"/>
          <p:cNvGrpSpPr/>
          <p:nvPr/>
        </p:nvGrpSpPr>
        <p:grpSpPr>
          <a:xfrm>
            <a:off x="3961868" y="-4"/>
            <a:ext cx="905291" cy="1913714"/>
            <a:chOff x="3961868" y="-4"/>
            <a:chExt cx="905291" cy="1913714"/>
          </a:xfrm>
        </p:grpSpPr>
        <p:grpSp>
          <p:nvGrpSpPr>
            <p:cNvPr id="84" name="Google Shape;84;p2"/>
            <p:cNvGrpSpPr/>
            <p:nvPr/>
          </p:nvGrpSpPr>
          <p:grpSpPr>
            <a:xfrm>
              <a:off x="3961868" y="1008419"/>
              <a:ext cx="905291" cy="905291"/>
              <a:chOff x="764100" y="3623300"/>
              <a:chExt cx="1046700" cy="1046700"/>
            </a:xfrm>
          </p:grpSpPr>
          <p:sp>
            <p:nvSpPr>
              <p:cNvPr id="85" name="Google Shape;85;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4155315" y="-4"/>
              <a:ext cx="522826" cy="1721098"/>
              <a:chOff x="2447534" y="2035293"/>
              <a:chExt cx="478297" cy="1574511"/>
            </a:xfrm>
          </p:grpSpPr>
          <p:grpSp>
            <p:nvGrpSpPr>
              <p:cNvPr id="88" name="Google Shape;88;p2"/>
              <p:cNvGrpSpPr/>
              <p:nvPr/>
            </p:nvGrpSpPr>
            <p:grpSpPr>
              <a:xfrm>
                <a:off x="2447534" y="2035293"/>
                <a:ext cx="478297" cy="1574511"/>
                <a:chOff x="2447534" y="2035293"/>
                <a:chExt cx="478297" cy="1574511"/>
              </a:xfrm>
            </p:grpSpPr>
            <p:grpSp>
              <p:nvGrpSpPr>
                <p:cNvPr id="89" name="Google Shape;89;p2"/>
                <p:cNvGrpSpPr/>
                <p:nvPr/>
              </p:nvGrpSpPr>
              <p:grpSpPr>
                <a:xfrm>
                  <a:off x="2447534" y="2971595"/>
                  <a:ext cx="478297" cy="638209"/>
                  <a:chOff x="2447534" y="3081786"/>
                  <a:chExt cx="478297" cy="638209"/>
                </a:xfrm>
              </p:grpSpPr>
              <p:sp>
                <p:nvSpPr>
                  <p:cNvPr id="90" name="Google Shape;90;p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 name="Google Shape;93;p2"/>
                <p:cNvSpPr/>
                <p:nvPr/>
              </p:nvSpPr>
              <p:spPr>
                <a:xfrm>
                  <a:off x="2675610" y="2035293"/>
                  <a:ext cx="17700" cy="94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95" name="Google Shape;95;p2"/>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96" name="Google Shape;96;p2"/>
          <p:cNvGrpSpPr/>
          <p:nvPr/>
        </p:nvGrpSpPr>
        <p:grpSpPr>
          <a:xfrm>
            <a:off x="5194218" y="4"/>
            <a:ext cx="522827" cy="1415951"/>
            <a:chOff x="5194218" y="4"/>
            <a:chExt cx="522827" cy="1415951"/>
          </a:xfrm>
        </p:grpSpPr>
        <p:grpSp>
          <p:nvGrpSpPr>
            <p:cNvPr id="97" name="Google Shape;97;p2"/>
            <p:cNvGrpSpPr/>
            <p:nvPr/>
          </p:nvGrpSpPr>
          <p:grpSpPr>
            <a:xfrm>
              <a:off x="5194218" y="893129"/>
              <a:ext cx="522827" cy="522827"/>
              <a:chOff x="764100" y="3623300"/>
              <a:chExt cx="1046700" cy="1046700"/>
            </a:xfrm>
          </p:grpSpPr>
          <p:sp>
            <p:nvSpPr>
              <p:cNvPr id="98" name="Google Shape;98;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5371921" y="4"/>
              <a:ext cx="182209" cy="1277751"/>
              <a:chOff x="3305183" y="2153669"/>
              <a:chExt cx="166690" cy="1168924"/>
            </a:xfrm>
          </p:grpSpPr>
          <p:grpSp>
            <p:nvGrpSpPr>
              <p:cNvPr id="101" name="Google Shape;101;p2"/>
              <p:cNvGrpSpPr/>
              <p:nvPr/>
            </p:nvGrpSpPr>
            <p:grpSpPr>
              <a:xfrm>
                <a:off x="3305183" y="2153669"/>
                <a:ext cx="166690" cy="1168924"/>
                <a:chOff x="3305183" y="2153669"/>
                <a:chExt cx="166690" cy="1168924"/>
              </a:xfrm>
            </p:grpSpPr>
            <p:grpSp>
              <p:nvGrpSpPr>
                <p:cNvPr id="102" name="Google Shape;102;p2"/>
                <p:cNvGrpSpPr/>
                <p:nvPr/>
              </p:nvGrpSpPr>
              <p:grpSpPr>
                <a:xfrm>
                  <a:off x="3305183" y="2971595"/>
                  <a:ext cx="166690" cy="350998"/>
                  <a:chOff x="3305183" y="3146560"/>
                  <a:chExt cx="166690" cy="350998"/>
                </a:xfrm>
              </p:grpSpPr>
              <p:sp>
                <p:nvSpPr>
                  <p:cNvPr id="103" name="Google Shape;103;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 name="Google Shape;106;p2"/>
                <p:cNvSpPr/>
                <p:nvPr/>
              </p:nvSpPr>
              <p:spPr>
                <a:xfrm>
                  <a:off x="3375902" y="2153669"/>
                  <a:ext cx="17700" cy="82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08" name="Google Shape;108;p2"/>
          <p:cNvGrpSpPr/>
          <p:nvPr/>
        </p:nvGrpSpPr>
        <p:grpSpPr>
          <a:xfrm>
            <a:off x="7824797" y="4"/>
            <a:ext cx="860597" cy="3024352"/>
            <a:chOff x="7824797" y="4"/>
            <a:chExt cx="860597" cy="3024352"/>
          </a:xfrm>
        </p:grpSpPr>
        <p:grpSp>
          <p:nvGrpSpPr>
            <p:cNvPr id="109" name="Google Shape;109;p2"/>
            <p:cNvGrpSpPr/>
            <p:nvPr/>
          </p:nvGrpSpPr>
          <p:grpSpPr>
            <a:xfrm>
              <a:off x="7824797" y="1891931"/>
              <a:ext cx="860597" cy="1132425"/>
              <a:chOff x="764100" y="3623300"/>
              <a:chExt cx="1046700" cy="1046700"/>
            </a:xfrm>
          </p:grpSpPr>
          <p:sp>
            <p:nvSpPr>
              <p:cNvPr id="110" name="Google Shape;110;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8100547" y="4"/>
              <a:ext cx="300376" cy="2805682"/>
              <a:chOff x="3792712" y="1254959"/>
              <a:chExt cx="274793" cy="2566720"/>
            </a:xfrm>
          </p:grpSpPr>
          <p:grpSp>
            <p:nvGrpSpPr>
              <p:cNvPr id="113" name="Google Shape;113;p2"/>
              <p:cNvGrpSpPr/>
              <p:nvPr/>
            </p:nvGrpSpPr>
            <p:grpSpPr>
              <a:xfrm>
                <a:off x="3792712" y="1254959"/>
                <a:ext cx="274793" cy="2566720"/>
                <a:chOff x="3792712" y="1254959"/>
                <a:chExt cx="274793" cy="2566720"/>
              </a:xfrm>
            </p:grpSpPr>
            <p:grpSp>
              <p:nvGrpSpPr>
                <p:cNvPr id="114" name="Google Shape;114;p2"/>
                <p:cNvGrpSpPr/>
                <p:nvPr/>
              </p:nvGrpSpPr>
              <p:grpSpPr>
                <a:xfrm>
                  <a:off x="3792712" y="2971595"/>
                  <a:ext cx="274793" cy="850085"/>
                  <a:chOff x="3792712" y="2879468"/>
                  <a:chExt cx="274793" cy="850085"/>
                </a:xfrm>
              </p:grpSpPr>
              <p:sp>
                <p:nvSpPr>
                  <p:cNvPr id="115" name="Google Shape;115;p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 name="Google Shape;118;p2"/>
                <p:cNvSpPr/>
                <p:nvPr/>
              </p:nvSpPr>
              <p:spPr>
                <a:xfrm>
                  <a:off x="3923169" y="1254959"/>
                  <a:ext cx="17700" cy="1722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2"/>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20" name="Google Shape;120;p2"/>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21" name="Google Shape;121;p2"/>
          <p:cNvGrpSpPr/>
          <p:nvPr/>
        </p:nvGrpSpPr>
        <p:grpSpPr>
          <a:xfrm>
            <a:off x="1192601" y="-5"/>
            <a:ext cx="1046700" cy="2424933"/>
            <a:chOff x="1192601" y="-5"/>
            <a:chExt cx="1046700" cy="2424933"/>
          </a:xfrm>
        </p:grpSpPr>
        <p:grpSp>
          <p:nvGrpSpPr>
            <p:cNvPr id="122" name="Google Shape;122;p2"/>
            <p:cNvGrpSpPr/>
            <p:nvPr/>
          </p:nvGrpSpPr>
          <p:grpSpPr>
            <a:xfrm>
              <a:off x="1192601" y="1378228"/>
              <a:ext cx="1046700" cy="1046700"/>
              <a:chOff x="764100" y="3623300"/>
              <a:chExt cx="1046700" cy="1046700"/>
            </a:xfrm>
          </p:grpSpPr>
          <p:sp>
            <p:nvSpPr>
              <p:cNvPr id="123" name="Google Shape;123;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1417979" y="-5"/>
              <a:ext cx="580390" cy="2131191"/>
              <a:chOff x="522260" y="1950146"/>
              <a:chExt cx="530958" cy="1949676"/>
            </a:xfrm>
          </p:grpSpPr>
          <p:grpSp>
            <p:nvGrpSpPr>
              <p:cNvPr id="126" name="Google Shape;126;p2"/>
              <p:cNvGrpSpPr/>
              <p:nvPr/>
            </p:nvGrpSpPr>
            <p:grpSpPr>
              <a:xfrm>
                <a:off x="522260" y="1950146"/>
                <a:ext cx="530958" cy="1949676"/>
                <a:chOff x="522260" y="1950146"/>
                <a:chExt cx="530958" cy="1949676"/>
              </a:xfrm>
            </p:grpSpPr>
            <p:grpSp>
              <p:nvGrpSpPr>
                <p:cNvPr id="127" name="Google Shape;127;p2"/>
                <p:cNvGrpSpPr/>
                <p:nvPr/>
              </p:nvGrpSpPr>
              <p:grpSpPr>
                <a:xfrm>
                  <a:off x="522260" y="2971595"/>
                  <a:ext cx="530958" cy="928227"/>
                  <a:chOff x="522260" y="2971595"/>
                  <a:chExt cx="530958" cy="928227"/>
                </a:xfrm>
              </p:grpSpPr>
              <p:sp>
                <p:nvSpPr>
                  <p:cNvPr id="128" name="Google Shape;128;p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 name="Google Shape;132;p2"/>
                <p:cNvSpPr/>
                <p:nvPr/>
              </p:nvSpPr>
              <p:spPr>
                <a:xfrm>
                  <a:off x="786939" y="1950146"/>
                  <a:ext cx="17700" cy="102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34" name="Google Shape;134;p2"/>
          <p:cNvGrpSpPr/>
          <p:nvPr/>
        </p:nvGrpSpPr>
        <p:grpSpPr>
          <a:xfrm>
            <a:off x="6010934" y="1"/>
            <a:ext cx="1046700" cy="2793377"/>
            <a:chOff x="6010934" y="1"/>
            <a:chExt cx="1046700" cy="2793377"/>
          </a:xfrm>
        </p:grpSpPr>
        <p:grpSp>
          <p:nvGrpSpPr>
            <p:cNvPr id="135" name="Google Shape;135;p2"/>
            <p:cNvGrpSpPr/>
            <p:nvPr/>
          </p:nvGrpSpPr>
          <p:grpSpPr>
            <a:xfrm>
              <a:off x="6010934" y="1746678"/>
              <a:ext cx="1046700" cy="1046700"/>
              <a:chOff x="764100" y="3623300"/>
              <a:chExt cx="1046700" cy="1046700"/>
            </a:xfrm>
          </p:grpSpPr>
          <p:sp>
            <p:nvSpPr>
              <p:cNvPr id="136" name="Google Shape;136;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6308747" y="1"/>
              <a:ext cx="441786" cy="2571886"/>
              <a:chOff x="1121941" y="1609666"/>
              <a:chExt cx="404159" cy="2352837"/>
            </a:xfrm>
          </p:grpSpPr>
          <p:grpSp>
            <p:nvGrpSpPr>
              <p:cNvPr id="139" name="Google Shape;139;p2"/>
              <p:cNvGrpSpPr/>
              <p:nvPr/>
            </p:nvGrpSpPr>
            <p:grpSpPr>
              <a:xfrm>
                <a:off x="1121941" y="1609666"/>
                <a:ext cx="404159" cy="2352837"/>
                <a:chOff x="1121941" y="1609666"/>
                <a:chExt cx="404159" cy="2352837"/>
              </a:xfrm>
            </p:grpSpPr>
            <p:grpSp>
              <p:nvGrpSpPr>
                <p:cNvPr id="140" name="Google Shape;140;p2"/>
                <p:cNvGrpSpPr/>
                <p:nvPr/>
              </p:nvGrpSpPr>
              <p:grpSpPr>
                <a:xfrm>
                  <a:off x="1121941" y="2971595"/>
                  <a:ext cx="404159" cy="990908"/>
                  <a:chOff x="1121941" y="2969319"/>
                  <a:chExt cx="404159" cy="990908"/>
                </a:xfrm>
              </p:grpSpPr>
              <p:sp>
                <p:nvSpPr>
                  <p:cNvPr id="141" name="Google Shape;141;p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 name="Google Shape;145;p2"/>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147" name="Google Shape;147;p2"/>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148" name="Google Shape;148;p2"/>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149" name="Google Shape;149;p2"/>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150" name="Google Shape;150;p2"/>
          <p:cNvGrpSpPr/>
          <p:nvPr/>
        </p:nvGrpSpPr>
        <p:grpSpPr>
          <a:xfrm>
            <a:off x="721731" y="-1"/>
            <a:ext cx="522827" cy="2757179"/>
            <a:chOff x="721731" y="-1"/>
            <a:chExt cx="522827" cy="2757179"/>
          </a:xfrm>
        </p:grpSpPr>
        <p:grpSp>
          <p:nvGrpSpPr>
            <p:cNvPr id="151" name="Google Shape;151;p2"/>
            <p:cNvGrpSpPr/>
            <p:nvPr/>
          </p:nvGrpSpPr>
          <p:grpSpPr>
            <a:xfrm>
              <a:off x="721731" y="2234351"/>
              <a:ext cx="522827" cy="522827"/>
              <a:chOff x="764100" y="3623300"/>
              <a:chExt cx="1046700" cy="1046700"/>
            </a:xfrm>
          </p:grpSpPr>
          <p:sp>
            <p:nvSpPr>
              <p:cNvPr id="152" name="Google Shape;152;p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
            <p:cNvGrpSpPr/>
            <p:nvPr/>
          </p:nvGrpSpPr>
          <p:grpSpPr>
            <a:xfrm>
              <a:off x="892053" y="-1"/>
              <a:ext cx="182209" cy="2616197"/>
              <a:chOff x="3305183" y="929219"/>
              <a:chExt cx="166690" cy="2393374"/>
            </a:xfrm>
          </p:grpSpPr>
          <p:grpSp>
            <p:nvGrpSpPr>
              <p:cNvPr id="155" name="Google Shape;155;p2"/>
              <p:cNvGrpSpPr/>
              <p:nvPr/>
            </p:nvGrpSpPr>
            <p:grpSpPr>
              <a:xfrm>
                <a:off x="3305183" y="929219"/>
                <a:ext cx="166690" cy="2393374"/>
                <a:chOff x="3305183" y="929219"/>
                <a:chExt cx="166690" cy="2393374"/>
              </a:xfrm>
            </p:grpSpPr>
            <p:grpSp>
              <p:nvGrpSpPr>
                <p:cNvPr id="156" name="Google Shape;156;p2"/>
                <p:cNvGrpSpPr/>
                <p:nvPr/>
              </p:nvGrpSpPr>
              <p:grpSpPr>
                <a:xfrm>
                  <a:off x="3305183" y="2971595"/>
                  <a:ext cx="166690" cy="350998"/>
                  <a:chOff x="3305183" y="3146560"/>
                  <a:chExt cx="166690" cy="350998"/>
                </a:xfrm>
              </p:grpSpPr>
              <p:sp>
                <p:nvSpPr>
                  <p:cNvPr id="157" name="Google Shape;157;p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3375919" y="929219"/>
                  <a:ext cx="17700" cy="20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Top drawing">
  <p:cSld name="BLANK_1">
    <p:spTree>
      <p:nvGrpSpPr>
        <p:cNvPr id="1" name="Shape 1202"/>
        <p:cNvGrpSpPr/>
        <p:nvPr/>
      </p:nvGrpSpPr>
      <p:grpSpPr>
        <a:xfrm>
          <a:off x="0" y="0"/>
          <a:ext cx="0" cy="0"/>
          <a:chOff x="0" y="0"/>
          <a:chExt cx="0" cy="0"/>
        </a:xfrm>
      </p:grpSpPr>
      <p:sp>
        <p:nvSpPr>
          <p:cNvPr id="1203" name="Google Shape;1203;p1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04" name="Google Shape;1204;p11"/>
          <p:cNvGrpSpPr/>
          <p:nvPr/>
        </p:nvGrpSpPr>
        <p:grpSpPr>
          <a:xfrm>
            <a:off x="501117" y="14"/>
            <a:ext cx="222106" cy="963625"/>
            <a:chOff x="6176324" y="1765810"/>
            <a:chExt cx="466512" cy="2024421"/>
          </a:xfrm>
        </p:grpSpPr>
        <p:sp>
          <p:nvSpPr>
            <p:cNvPr id="1205" name="Google Shape;1205;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1"/>
          <p:cNvGrpSpPr/>
          <p:nvPr/>
        </p:nvGrpSpPr>
        <p:grpSpPr>
          <a:xfrm>
            <a:off x="4054453" y="110"/>
            <a:ext cx="281103" cy="638706"/>
            <a:chOff x="4897958" y="2723139"/>
            <a:chExt cx="514087" cy="1168081"/>
          </a:xfrm>
        </p:grpSpPr>
        <p:sp>
          <p:nvSpPr>
            <p:cNvPr id="1208" name="Google Shape;1208;p11"/>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1"/>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1"/>
          <p:cNvGrpSpPr/>
          <p:nvPr/>
        </p:nvGrpSpPr>
        <p:grpSpPr>
          <a:xfrm>
            <a:off x="2016228" y="118"/>
            <a:ext cx="222105" cy="594985"/>
            <a:chOff x="5578966" y="2874382"/>
            <a:chExt cx="406190" cy="1088121"/>
          </a:xfrm>
        </p:grpSpPr>
        <p:sp>
          <p:nvSpPr>
            <p:cNvPr id="1211" name="Google Shape;1211;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11"/>
          <p:cNvGrpSpPr/>
          <p:nvPr/>
        </p:nvGrpSpPr>
        <p:grpSpPr>
          <a:xfrm>
            <a:off x="2887321" y="81"/>
            <a:ext cx="255089" cy="1042043"/>
            <a:chOff x="6176324" y="1884520"/>
            <a:chExt cx="466512" cy="1905711"/>
          </a:xfrm>
        </p:grpSpPr>
        <p:sp>
          <p:nvSpPr>
            <p:cNvPr id="1214" name="Google Shape;1214;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1"/>
          <p:cNvGrpSpPr/>
          <p:nvPr/>
        </p:nvGrpSpPr>
        <p:grpSpPr>
          <a:xfrm>
            <a:off x="835052" y="109"/>
            <a:ext cx="260580" cy="559437"/>
            <a:chOff x="6798998" y="2578195"/>
            <a:chExt cx="476555" cy="1023111"/>
          </a:xfrm>
        </p:grpSpPr>
        <p:sp>
          <p:nvSpPr>
            <p:cNvPr id="1217" name="Google Shape;1217;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11"/>
          <p:cNvGrpSpPr/>
          <p:nvPr/>
        </p:nvGrpSpPr>
        <p:grpSpPr>
          <a:xfrm>
            <a:off x="4849828" y="86"/>
            <a:ext cx="93214" cy="745528"/>
            <a:chOff x="7576714" y="1965553"/>
            <a:chExt cx="170472" cy="1363439"/>
          </a:xfrm>
        </p:grpSpPr>
        <p:sp>
          <p:nvSpPr>
            <p:cNvPr id="1220" name="Google Shape;1220;p11"/>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1"/>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1"/>
          <p:cNvGrpSpPr/>
          <p:nvPr/>
        </p:nvGrpSpPr>
        <p:grpSpPr>
          <a:xfrm>
            <a:off x="1449079" y="70"/>
            <a:ext cx="157683" cy="1169334"/>
            <a:chOff x="7883572" y="1683399"/>
            <a:chExt cx="288375" cy="2138505"/>
          </a:xfrm>
        </p:grpSpPr>
        <p:sp>
          <p:nvSpPr>
            <p:cNvPr id="1223" name="Google Shape;1223;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11"/>
          <p:cNvGrpSpPr/>
          <p:nvPr/>
        </p:nvGrpSpPr>
        <p:grpSpPr>
          <a:xfrm>
            <a:off x="817647" y="92422"/>
            <a:ext cx="86284" cy="98813"/>
            <a:chOff x="3462796" y="2555878"/>
            <a:chExt cx="157798" cy="180711"/>
          </a:xfrm>
        </p:grpSpPr>
        <p:sp>
          <p:nvSpPr>
            <p:cNvPr id="1226" name="Google Shape;1226;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2" name="Google Shape;1232;p11"/>
          <p:cNvGrpSpPr/>
          <p:nvPr/>
        </p:nvGrpSpPr>
        <p:grpSpPr>
          <a:xfrm>
            <a:off x="2393331" y="638764"/>
            <a:ext cx="98645" cy="103922"/>
            <a:chOff x="3770248" y="2527300"/>
            <a:chExt cx="180404" cy="190055"/>
          </a:xfrm>
        </p:grpSpPr>
        <p:sp>
          <p:nvSpPr>
            <p:cNvPr id="1233" name="Google Shape;123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7" name="Google Shape;1237;p11"/>
          <p:cNvGrpSpPr/>
          <p:nvPr/>
        </p:nvGrpSpPr>
        <p:grpSpPr>
          <a:xfrm>
            <a:off x="4448250" y="26354"/>
            <a:ext cx="117260" cy="134286"/>
            <a:chOff x="3462796" y="2555878"/>
            <a:chExt cx="157798" cy="180711"/>
          </a:xfrm>
        </p:grpSpPr>
        <p:sp>
          <p:nvSpPr>
            <p:cNvPr id="1238" name="Google Shape;123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4" name="Google Shape;1244;p11"/>
          <p:cNvGrpSpPr/>
          <p:nvPr/>
        </p:nvGrpSpPr>
        <p:grpSpPr>
          <a:xfrm>
            <a:off x="3457306" y="904099"/>
            <a:ext cx="134058" cy="141230"/>
            <a:chOff x="3770248" y="2527300"/>
            <a:chExt cx="180404" cy="190055"/>
          </a:xfrm>
        </p:grpSpPr>
        <p:sp>
          <p:nvSpPr>
            <p:cNvPr id="1245" name="Google Shape;124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1"/>
          <p:cNvGrpSpPr/>
          <p:nvPr/>
        </p:nvGrpSpPr>
        <p:grpSpPr>
          <a:xfrm rot="5400000">
            <a:off x="3320205" y="266918"/>
            <a:ext cx="117260" cy="134268"/>
            <a:chOff x="3462796" y="2555878"/>
            <a:chExt cx="157798" cy="180711"/>
          </a:xfrm>
        </p:grpSpPr>
        <p:sp>
          <p:nvSpPr>
            <p:cNvPr id="1250" name="Google Shape;1250;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6" name="Google Shape;1256;p11"/>
          <p:cNvGrpSpPr/>
          <p:nvPr/>
        </p:nvGrpSpPr>
        <p:grpSpPr>
          <a:xfrm>
            <a:off x="490004" y="711414"/>
            <a:ext cx="98645" cy="103922"/>
            <a:chOff x="3770248" y="2527300"/>
            <a:chExt cx="180404" cy="190055"/>
          </a:xfrm>
        </p:grpSpPr>
        <p:sp>
          <p:nvSpPr>
            <p:cNvPr id="1257" name="Google Shape;1257;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1"/>
          <p:cNvGrpSpPr/>
          <p:nvPr/>
        </p:nvGrpSpPr>
        <p:grpSpPr>
          <a:xfrm rot="-2700000">
            <a:off x="4871785" y="1077752"/>
            <a:ext cx="98633" cy="103910"/>
            <a:chOff x="3770248" y="2527300"/>
            <a:chExt cx="180404" cy="190055"/>
          </a:xfrm>
        </p:grpSpPr>
        <p:sp>
          <p:nvSpPr>
            <p:cNvPr id="1262" name="Google Shape;1262;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1552394" y="34"/>
            <a:ext cx="572336" cy="1286416"/>
            <a:chOff x="2484475" y="746199"/>
            <a:chExt cx="1046700" cy="2352626"/>
          </a:xfrm>
        </p:grpSpPr>
        <p:sp>
          <p:nvSpPr>
            <p:cNvPr id="1267" name="Google Shape;1267;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11"/>
            <p:cNvGrpSpPr/>
            <p:nvPr/>
          </p:nvGrpSpPr>
          <p:grpSpPr>
            <a:xfrm>
              <a:off x="2769703" y="746199"/>
              <a:ext cx="510180" cy="2066757"/>
              <a:chOff x="1818382" y="1899501"/>
              <a:chExt cx="466728" cy="1890730"/>
            </a:xfrm>
          </p:grpSpPr>
          <p:grpSp>
            <p:nvGrpSpPr>
              <p:cNvPr id="1270" name="Google Shape;1270;p11"/>
              <p:cNvGrpSpPr/>
              <p:nvPr/>
            </p:nvGrpSpPr>
            <p:grpSpPr>
              <a:xfrm>
                <a:off x="1818382" y="2971595"/>
                <a:ext cx="466728" cy="818636"/>
                <a:chOff x="1818382" y="2942618"/>
                <a:chExt cx="466728" cy="818636"/>
              </a:xfrm>
            </p:grpSpPr>
            <p:sp>
              <p:nvSpPr>
                <p:cNvPr id="1271" name="Google Shape;1271;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4" name="Google Shape;1274;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5" name="Google Shape;1275;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276" name="Google Shape;1276;p11"/>
          <p:cNvGrpSpPr/>
          <p:nvPr/>
        </p:nvGrpSpPr>
        <p:grpSpPr>
          <a:xfrm>
            <a:off x="2360233" y="30"/>
            <a:ext cx="495013" cy="706398"/>
            <a:chOff x="3961868" y="621833"/>
            <a:chExt cx="905291" cy="1291877"/>
          </a:xfrm>
        </p:grpSpPr>
        <p:grpSp>
          <p:nvGrpSpPr>
            <p:cNvPr id="1277" name="Google Shape;1277;p11"/>
            <p:cNvGrpSpPr/>
            <p:nvPr/>
          </p:nvGrpSpPr>
          <p:grpSpPr>
            <a:xfrm>
              <a:off x="3961868" y="1008419"/>
              <a:ext cx="905291" cy="905291"/>
              <a:chOff x="764100" y="3623300"/>
              <a:chExt cx="1046700" cy="1046700"/>
            </a:xfrm>
          </p:grpSpPr>
          <p:sp>
            <p:nvSpPr>
              <p:cNvPr id="1278" name="Google Shape;1278;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11"/>
            <p:cNvGrpSpPr/>
            <p:nvPr/>
          </p:nvGrpSpPr>
          <p:grpSpPr>
            <a:xfrm>
              <a:off x="4155315" y="621833"/>
              <a:ext cx="522826" cy="1099260"/>
              <a:chOff x="2447534" y="2604168"/>
              <a:chExt cx="478297" cy="1005636"/>
            </a:xfrm>
          </p:grpSpPr>
          <p:grpSp>
            <p:nvGrpSpPr>
              <p:cNvPr id="1281" name="Google Shape;1281;p11"/>
              <p:cNvGrpSpPr/>
              <p:nvPr/>
            </p:nvGrpSpPr>
            <p:grpSpPr>
              <a:xfrm>
                <a:off x="2447534" y="2604168"/>
                <a:ext cx="478297" cy="1005636"/>
                <a:chOff x="2447534" y="2604168"/>
                <a:chExt cx="478297" cy="1005636"/>
              </a:xfrm>
            </p:grpSpPr>
            <p:grpSp>
              <p:nvGrpSpPr>
                <p:cNvPr id="1282" name="Google Shape;1282;p11"/>
                <p:cNvGrpSpPr/>
                <p:nvPr/>
              </p:nvGrpSpPr>
              <p:grpSpPr>
                <a:xfrm>
                  <a:off x="2447534" y="2971595"/>
                  <a:ext cx="478297" cy="638209"/>
                  <a:chOff x="2447534" y="3081786"/>
                  <a:chExt cx="478297" cy="638209"/>
                </a:xfrm>
              </p:grpSpPr>
              <p:sp>
                <p:nvSpPr>
                  <p:cNvPr id="1283" name="Google Shape;1283;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6" name="Google Shape;1286;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7" name="Google Shape;1287;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288" name="Google Shape;1288;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289" name="Google Shape;1289;p11"/>
          <p:cNvGrpSpPr/>
          <p:nvPr/>
        </p:nvGrpSpPr>
        <p:grpSpPr>
          <a:xfrm>
            <a:off x="3034082" y="24"/>
            <a:ext cx="285882" cy="434231"/>
            <a:chOff x="5194218" y="621823"/>
            <a:chExt cx="522827" cy="794132"/>
          </a:xfrm>
        </p:grpSpPr>
        <p:grpSp>
          <p:nvGrpSpPr>
            <p:cNvPr id="1290" name="Google Shape;1290;p11"/>
            <p:cNvGrpSpPr/>
            <p:nvPr/>
          </p:nvGrpSpPr>
          <p:grpSpPr>
            <a:xfrm>
              <a:off x="5194218" y="893129"/>
              <a:ext cx="522827" cy="522827"/>
              <a:chOff x="764100" y="3623300"/>
              <a:chExt cx="1046700" cy="1046700"/>
            </a:xfrm>
          </p:grpSpPr>
          <p:sp>
            <p:nvSpPr>
              <p:cNvPr id="1291" name="Google Shape;1291;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11"/>
            <p:cNvGrpSpPr/>
            <p:nvPr/>
          </p:nvGrpSpPr>
          <p:grpSpPr>
            <a:xfrm>
              <a:off x="5371921" y="621823"/>
              <a:ext cx="182209" cy="655932"/>
              <a:chOff x="3305183" y="2722527"/>
              <a:chExt cx="166690" cy="600065"/>
            </a:xfrm>
          </p:grpSpPr>
          <p:grpSp>
            <p:nvGrpSpPr>
              <p:cNvPr id="1294" name="Google Shape;1294;p11"/>
              <p:cNvGrpSpPr/>
              <p:nvPr/>
            </p:nvGrpSpPr>
            <p:grpSpPr>
              <a:xfrm>
                <a:off x="3305183" y="2722527"/>
                <a:ext cx="166690" cy="600065"/>
                <a:chOff x="3305183" y="2722527"/>
                <a:chExt cx="166690" cy="600065"/>
              </a:xfrm>
            </p:grpSpPr>
            <p:grpSp>
              <p:nvGrpSpPr>
                <p:cNvPr id="1295" name="Google Shape;1295;p11"/>
                <p:cNvGrpSpPr/>
                <p:nvPr/>
              </p:nvGrpSpPr>
              <p:grpSpPr>
                <a:xfrm>
                  <a:off x="3305183" y="2971595"/>
                  <a:ext cx="166690" cy="350998"/>
                  <a:chOff x="3305183" y="3146560"/>
                  <a:chExt cx="166690" cy="350998"/>
                </a:xfrm>
              </p:grpSpPr>
              <p:sp>
                <p:nvSpPr>
                  <p:cNvPr id="1296" name="Google Shape;1296;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01" name="Google Shape;1301;p11"/>
          <p:cNvGrpSpPr/>
          <p:nvPr/>
        </p:nvGrpSpPr>
        <p:grpSpPr>
          <a:xfrm>
            <a:off x="4472482" y="42"/>
            <a:ext cx="470574" cy="1177689"/>
            <a:chOff x="7824797" y="870572"/>
            <a:chExt cx="860597" cy="2153783"/>
          </a:xfrm>
        </p:grpSpPr>
        <p:grpSp>
          <p:nvGrpSpPr>
            <p:cNvPr id="1302" name="Google Shape;1302;p11"/>
            <p:cNvGrpSpPr/>
            <p:nvPr/>
          </p:nvGrpSpPr>
          <p:grpSpPr>
            <a:xfrm>
              <a:off x="7824797" y="1891931"/>
              <a:ext cx="860597" cy="1132425"/>
              <a:chOff x="764100" y="3623300"/>
              <a:chExt cx="1046700" cy="1046700"/>
            </a:xfrm>
          </p:grpSpPr>
          <p:sp>
            <p:nvSpPr>
              <p:cNvPr id="1303" name="Google Shape;1303;p11"/>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1"/>
            <p:cNvGrpSpPr/>
            <p:nvPr/>
          </p:nvGrpSpPr>
          <p:grpSpPr>
            <a:xfrm>
              <a:off x="8100547" y="870572"/>
              <a:ext cx="300376" cy="1935114"/>
              <a:chOff x="3792712" y="2051381"/>
              <a:chExt cx="274793" cy="1770299"/>
            </a:xfrm>
          </p:grpSpPr>
          <p:grpSp>
            <p:nvGrpSpPr>
              <p:cNvPr id="1306" name="Google Shape;1306;p11"/>
              <p:cNvGrpSpPr/>
              <p:nvPr/>
            </p:nvGrpSpPr>
            <p:grpSpPr>
              <a:xfrm>
                <a:off x="3792712" y="2051381"/>
                <a:ext cx="274793" cy="1770299"/>
                <a:chOff x="3792712" y="2051381"/>
                <a:chExt cx="274793" cy="1770299"/>
              </a:xfrm>
            </p:grpSpPr>
            <p:grpSp>
              <p:nvGrpSpPr>
                <p:cNvPr id="1307" name="Google Shape;1307;p11"/>
                <p:cNvGrpSpPr/>
                <p:nvPr/>
              </p:nvGrpSpPr>
              <p:grpSpPr>
                <a:xfrm>
                  <a:off x="3792712" y="2971595"/>
                  <a:ext cx="274793" cy="850085"/>
                  <a:chOff x="3792712" y="2879468"/>
                  <a:chExt cx="274793" cy="850085"/>
                </a:xfrm>
              </p:grpSpPr>
              <p:sp>
                <p:nvSpPr>
                  <p:cNvPr id="1308" name="Google Shape;1308;p11"/>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11"/>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1"/>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1" name="Google Shape;1311;p11"/>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11"/>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313" name="Google Shape;1313;p11"/>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314" name="Google Shape;1314;p11"/>
          <p:cNvGrpSpPr/>
          <p:nvPr/>
        </p:nvGrpSpPr>
        <p:grpSpPr>
          <a:xfrm>
            <a:off x="845998" y="42"/>
            <a:ext cx="572336" cy="917921"/>
            <a:chOff x="1192601" y="746213"/>
            <a:chExt cx="1046700" cy="1678715"/>
          </a:xfrm>
        </p:grpSpPr>
        <p:grpSp>
          <p:nvGrpSpPr>
            <p:cNvPr id="1315" name="Google Shape;1315;p11"/>
            <p:cNvGrpSpPr/>
            <p:nvPr/>
          </p:nvGrpSpPr>
          <p:grpSpPr>
            <a:xfrm>
              <a:off x="1192601" y="1378228"/>
              <a:ext cx="1046700" cy="1046700"/>
              <a:chOff x="764100" y="3623300"/>
              <a:chExt cx="1046700" cy="1046700"/>
            </a:xfrm>
          </p:grpSpPr>
          <p:sp>
            <p:nvSpPr>
              <p:cNvPr id="1316" name="Google Shape;131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1"/>
            <p:cNvGrpSpPr/>
            <p:nvPr/>
          </p:nvGrpSpPr>
          <p:grpSpPr>
            <a:xfrm>
              <a:off x="1417979" y="746213"/>
              <a:ext cx="580390" cy="1384973"/>
              <a:chOff x="522260" y="2632808"/>
              <a:chExt cx="530958" cy="1267014"/>
            </a:xfrm>
          </p:grpSpPr>
          <p:grpSp>
            <p:nvGrpSpPr>
              <p:cNvPr id="1319" name="Google Shape;1319;p11"/>
              <p:cNvGrpSpPr/>
              <p:nvPr/>
            </p:nvGrpSpPr>
            <p:grpSpPr>
              <a:xfrm>
                <a:off x="522260" y="2632808"/>
                <a:ext cx="530958" cy="1267014"/>
                <a:chOff x="522260" y="2632808"/>
                <a:chExt cx="530958" cy="1267014"/>
              </a:xfrm>
            </p:grpSpPr>
            <p:grpSp>
              <p:nvGrpSpPr>
                <p:cNvPr id="1320" name="Google Shape;1320;p11"/>
                <p:cNvGrpSpPr/>
                <p:nvPr/>
              </p:nvGrpSpPr>
              <p:grpSpPr>
                <a:xfrm>
                  <a:off x="522260" y="2971595"/>
                  <a:ext cx="530958" cy="928227"/>
                  <a:chOff x="522260" y="2971595"/>
                  <a:chExt cx="530958" cy="928227"/>
                </a:xfrm>
              </p:grpSpPr>
              <p:sp>
                <p:nvSpPr>
                  <p:cNvPr id="1321" name="Google Shape;132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25" name="Google Shape;132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327" name="Google Shape;1327;p11"/>
          <p:cNvGrpSpPr/>
          <p:nvPr/>
        </p:nvGrpSpPr>
        <p:grpSpPr>
          <a:xfrm>
            <a:off x="3480662" y="46"/>
            <a:ext cx="572336" cy="1051386"/>
            <a:chOff x="6010934" y="870580"/>
            <a:chExt cx="1046700" cy="1922797"/>
          </a:xfrm>
        </p:grpSpPr>
        <p:grpSp>
          <p:nvGrpSpPr>
            <p:cNvPr id="1328" name="Google Shape;1328;p11"/>
            <p:cNvGrpSpPr/>
            <p:nvPr/>
          </p:nvGrpSpPr>
          <p:grpSpPr>
            <a:xfrm>
              <a:off x="6010934" y="1746678"/>
              <a:ext cx="1046700" cy="1046700"/>
              <a:chOff x="764100" y="3623300"/>
              <a:chExt cx="1046700" cy="1046700"/>
            </a:xfrm>
          </p:grpSpPr>
          <p:sp>
            <p:nvSpPr>
              <p:cNvPr id="1329" name="Google Shape;132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1"/>
            <p:cNvGrpSpPr/>
            <p:nvPr/>
          </p:nvGrpSpPr>
          <p:grpSpPr>
            <a:xfrm>
              <a:off x="6308747" y="870580"/>
              <a:ext cx="441786" cy="1701306"/>
              <a:chOff x="1121941" y="2406098"/>
              <a:chExt cx="404159" cy="1556405"/>
            </a:xfrm>
          </p:grpSpPr>
          <p:grpSp>
            <p:nvGrpSpPr>
              <p:cNvPr id="1332" name="Google Shape;1332;p11"/>
              <p:cNvGrpSpPr/>
              <p:nvPr/>
            </p:nvGrpSpPr>
            <p:grpSpPr>
              <a:xfrm>
                <a:off x="1121941" y="2406098"/>
                <a:ext cx="404159" cy="1556405"/>
                <a:chOff x="1121941" y="2406098"/>
                <a:chExt cx="404159" cy="1556405"/>
              </a:xfrm>
            </p:grpSpPr>
            <p:grpSp>
              <p:nvGrpSpPr>
                <p:cNvPr id="1333" name="Google Shape;1333;p11"/>
                <p:cNvGrpSpPr/>
                <p:nvPr/>
              </p:nvGrpSpPr>
              <p:grpSpPr>
                <a:xfrm>
                  <a:off x="1121941" y="2971595"/>
                  <a:ext cx="404159" cy="990908"/>
                  <a:chOff x="1121941" y="2969319"/>
                  <a:chExt cx="404159" cy="990908"/>
                </a:xfrm>
              </p:grpSpPr>
              <p:sp>
                <p:nvSpPr>
                  <p:cNvPr id="1334" name="Google Shape;133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8" name="Google Shape;133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340" name="Google Shape;134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341" name="Google Shape;134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342" name="Google Shape;134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343" name="Google Shape;1343;p11"/>
          <p:cNvGrpSpPr/>
          <p:nvPr/>
        </p:nvGrpSpPr>
        <p:grpSpPr>
          <a:xfrm>
            <a:off x="588526" y="36"/>
            <a:ext cx="285882" cy="1099601"/>
            <a:chOff x="721731" y="746204"/>
            <a:chExt cx="522827" cy="2010974"/>
          </a:xfrm>
        </p:grpSpPr>
        <p:grpSp>
          <p:nvGrpSpPr>
            <p:cNvPr id="1344" name="Google Shape;1344;p11"/>
            <p:cNvGrpSpPr/>
            <p:nvPr/>
          </p:nvGrpSpPr>
          <p:grpSpPr>
            <a:xfrm>
              <a:off x="721731" y="2234351"/>
              <a:ext cx="522827" cy="522827"/>
              <a:chOff x="764100" y="3623300"/>
              <a:chExt cx="1046700" cy="1046700"/>
            </a:xfrm>
          </p:grpSpPr>
          <p:sp>
            <p:nvSpPr>
              <p:cNvPr id="1345" name="Google Shape;134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11"/>
            <p:cNvGrpSpPr/>
            <p:nvPr/>
          </p:nvGrpSpPr>
          <p:grpSpPr>
            <a:xfrm>
              <a:off x="892053" y="746204"/>
              <a:ext cx="182209" cy="1869993"/>
              <a:chOff x="3305183" y="1611869"/>
              <a:chExt cx="166690" cy="1710724"/>
            </a:xfrm>
          </p:grpSpPr>
          <p:grpSp>
            <p:nvGrpSpPr>
              <p:cNvPr id="1348" name="Google Shape;1348;p11"/>
              <p:cNvGrpSpPr/>
              <p:nvPr/>
            </p:nvGrpSpPr>
            <p:grpSpPr>
              <a:xfrm>
                <a:off x="3305183" y="1611869"/>
                <a:ext cx="166690" cy="1710724"/>
                <a:chOff x="3305183" y="1611869"/>
                <a:chExt cx="166690" cy="1710724"/>
              </a:xfrm>
            </p:grpSpPr>
            <p:grpSp>
              <p:nvGrpSpPr>
                <p:cNvPr id="1349" name="Google Shape;1349;p11"/>
                <p:cNvGrpSpPr/>
                <p:nvPr/>
              </p:nvGrpSpPr>
              <p:grpSpPr>
                <a:xfrm>
                  <a:off x="3305183" y="2971595"/>
                  <a:ext cx="166690" cy="350998"/>
                  <a:chOff x="3305183" y="3146560"/>
                  <a:chExt cx="166690" cy="350998"/>
                </a:xfrm>
              </p:grpSpPr>
              <p:sp>
                <p:nvSpPr>
                  <p:cNvPr id="1350" name="Google Shape;135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3" name="Google Shape;135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4" name="Google Shape;135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355" name="Google Shape;1355;p11"/>
          <p:cNvGrpSpPr/>
          <p:nvPr/>
        </p:nvGrpSpPr>
        <p:grpSpPr>
          <a:xfrm>
            <a:off x="5102111" y="14"/>
            <a:ext cx="222106" cy="963625"/>
            <a:chOff x="6176324" y="1765810"/>
            <a:chExt cx="466512" cy="2024421"/>
          </a:xfrm>
        </p:grpSpPr>
        <p:sp>
          <p:nvSpPr>
            <p:cNvPr id="1356" name="Google Shape;1356;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1"/>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8" name="Google Shape;1358;p11"/>
          <p:cNvGrpSpPr/>
          <p:nvPr/>
        </p:nvGrpSpPr>
        <p:grpSpPr>
          <a:xfrm>
            <a:off x="6617222" y="118"/>
            <a:ext cx="222105" cy="594985"/>
            <a:chOff x="5578966" y="2874382"/>
            <a:chExt cx="406190" cy="1088121"/>
          </a:xfrm>
        </p:grpSpPr>
        <p:sp>
          <p:nvSpPr>
            <p:cNvPr id="1359" name="Google Shape;1359;p11"/>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1"/>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11"/>
          <p:cNvGrpSpPr/>
          <p:nvPr/>
        </p:nvGrpSpPr>
        <p:grpSpPr>
          <a:xfrm>
            <a:off x="7488315" y="81"/>
            <a:ext cx="255089" cy="1042043"/>
            <a:chOff x="6176324" y="1884520"/>
            <a:chExt cx="466512" cy="1905711"/>
          </a:xfrm>
        </p:grpSpPr>
        <p:sp>
          <p:nvSpPr>
            <p:cNvPr id="1362" name="Google Shape;1362;p11"/>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1"/>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11"/>
          <p:cNvGrpSpPr/>
          <p:nvPr/>
        </p:nvGrpSpPr>
        <p:grpSpPr>
          <a:xfrm>
            <a:off x="5436046" y="109"/>
            <a:ext cx="260580" cy="559437"/>
            <a:chOff x="6798998" y="2578195"/>
            <a:chExt cx="476555" cy="1023111"/>
          </a:xfrm>
        </p:grpSpPr>
        <p:sp>
          <p:nvSpPr>
            <p:cNvPr id="1365" name="Google Shape;1365;p11"/>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1"/>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11"/>
          <p:cNvGrpSpPr/>
          <p:nvPr/>
        </p:nvGrpSpPr>
        <p:grpSpPr>
          <a:xfrm>
            <a:off x="6050073" y="70"/>
            <a:ext cx="157683" cy="1169334"/>
            <a:chOff x="7883572" y="1683399"/>
            <a:chExt cx="288375" cy="2138505"/>
          </a:xfrm>
        </p:grpSpPr>
        <p:sp>
          <p:nvSpPr>
            <p:cNvPr id="1368" name="Google Shape;1368;p11"/>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11"/>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1"/>
          <p:cNvGrpSpPr/>
          <p:nvPr/>
        </p:nvGrpSpPr>
        <p:grpSpPr>
          <a:xfrm>
            <a:off x="5418641" y="92422"/>
            <a:ext cx="86284" cy="98813"/>
            <a:chOff x="3462796" y="2555878"/>
            <a:chExt cx="157798" cy="180711"/>
          </a:xfrm>
        </p:grpSpPr>
        <p:sp>
          <p:nvSpPr>
            <p:cNvPr id="1371" name="Google Shape;1371;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7" name="Google Shape;1377;p11"/>
          <p:cNvGrpSpPr/>
          <p:nvPr/>
        </p:nvGrpSpPr>
        <p:grpSpPr>
          <a:xfrm>
            <a:off x="6994325" y="638764"/>
            <a:ext cx="98645" cy="103922"/>
            <a:chOff x="3770248" y="2527300"/>
            <a:chExt cx="180404" cy="190055"/>
          </a:xfrm>
        </p:grpSpPr>
        <p:sp>
          <p:nvSpPr>
            <p:cNvPr id="1378" name="Google Shape;1378;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2" name="Google Shape;1382;p11"/>
          <p:cNvGrpSpPr/>
          <p:nvPr/>
        </p:nvGrpSpPr>
        <p:grpSpPr>
          <a:xfrm>
            <a:off x="8058300" y="904099"/>
            <a:ext cx="134058" cy="141230"/>
            <a:chOff x="3770248" y="2527300"/>
            <a:chExt cx="180404" cy="190055"/>
          </a:xfrm>
        </p:grpSpPr>
        <p:sp>
          <p:nvSpPr>
            <p:cNvPr id="1383" name="Google Shape;1383;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7" name="Google Shape;1387;p11"/>
          <p:cNvGrpSpPr/>
          <p:nvPr/>
        </p:nvGrpSpPr>
        <p:grpSpPr>
          <a:xfrm rot="5400000">
            <a:off x="7921199" y="266918"/>
            <a:ext cx="117260" cy="134268"/>
            <a:chOff x="3462796" y="2555878"/>
            <a:chExt cx="157798" cy="180711"/>
          </a:xfrm>
        </p:grpSpPr>
        <p:sp>
          <p:nvSpPr>
            <p:cNvPr id="1388" name="Google Shape;1388;p11"/>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1"/>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1"/>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1"/>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1"/>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1"/>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4" name="Google Shape;1394;p11"/>
          <p:cNvGrpSpPr/>
          <p:nvPr/>
        </p:nvGrpSpPr>
        <p:grpSpPr>
          <a:xfrm>
            <a:off x="5090998" y="711414"/>
            <a:ext cx="98645" cy="103922"/>
            <a:chOff x="3770248" y="2527300"/>
            <a:chExt cx="180404" cy="190055"/>
          </a:xfrm>
        </p:grpSpPr>
        <p:sp>
          <p:nvSpPr>
            <p:cNvPr id="1395" name="Google Shape;1395;p11"/>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1"/>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1"/>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1"/>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6153388" y="34"/>
            <a:ext cx="572336" cy="1286416"/>
            <a:chOff x="2484475" y="746199"/>
            <a:chExt cx="1046700" cy="2352626"/>
          </a:xfrm>
        </p:grpSpPr>
        <p:sp>
          <p:nvSpPr>
            <p:cNvPr id="1400" name="Google Shape;1400;p11"/>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11"/>
            <p:cNvGrpSpPr/>
            <p:nvPr/>
          </p:nvGrpSpPr>
          <p:grpSpPr>
            <a:xfrm>
              <a:off x="2769703" y="746199"/>
              <a:ext cx="510180" cy="2066757"/>
              <a:chOff x="1818382" y="1899501"/>
              <a:chExt cx="466728" cy="1890730"/>
            </a:xfrm>
          </p:grpSpPr>
          <p:grpSp>
            <p:nvGrpSpPr>
              <p:cNvPr id="1403" name="Google Shape;1403;p11"/>
              <p:cNvGrpSpPr/>
              <p:nvPr/>
            </p:nvGrpSpPr>
            <p:grpSpPr>
              <a:xfrm>
                <a:off x="1818382" y="2971595"/>
                <a:ext cx="466728" cy="818636"/>
                <a:chOff x="1818382" y="2942618"/>
                <a:chExt cx="466728" cy="818636"/>
              </a:xfrm>
            </p:grpSpPr>
            <p:sp>
              <p:nvSpPr>
                <p:cNvPr id="1404" name="Google Shape;1404;p11"/>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1"/>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1"/>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07" name="Google Shape;1407;p11"/>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11"/>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409" name="Google Shape;1409;p11"/>
          <p:cNvGrpSpPr/>
          <p:nvPr/>
        </p:nvGrpSpPr>
        <p:grpSpPr>
          <a:xfrm>
            <a:off x="6961227" y="30"/>
            <a:ext cx="495013" cy="706398"/>
            <a:chOff x="3961868" y="621833"/>
            <a:chExt cx="905291" cy="1291877"/>
          </a:xfrm>
        </p:grpSpPr>
        <p:grpSp>
          <p:nvGrpSpPr>
            <p:cNvPr id="1410" name="Google Shape;1410;p11"/>
            <p:cNvGrpSpPr/>
            <p:nvPr/>
          </p:nvGrpSpPr>
          <p:grpSpPr>
            <a:xfrm>
              <a:off x="3961868" y="1008419"/>
              <a:ext cx="905291" cy="905291"/>
              <a:chOff x="764100" y="3623300"/>
              <a:chExt cx="1046700" cy="1046700"/>
            </a:xfrm>
          </p:grpSpPr>
          <p:sp>
            <p:nvSpPr>
              <p:cNvPr id="1411" name="Google Shape;1411;p11"/>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1"/>
            <p:cNvGrpSpPr/>
            <p:nvPr/>
          </p:nvGrpSpPr>
          <p:grpSpPr>
            <a:xfrm>
              <a:off x="4155315" y="621833"/>
              <a:ext cx="522826" cy="1099260"/>
              <a:chOff x="2447534" y="2604168"/>
              <a:chExt cx="478297" cy="1005636"/>
            </a:xfrm>
          </p:grpSpPr>
          <p:grpSp>
            <p:nvGrpSpPr>
              <p:cNvPr id="1414" name="Google Shape;1414;p11"/>
              <p:cNvGrpSpPr/>
              <p:nvPr/>
            </p:nvGrpSpPr>
            <p:grpSpPr>
              <a:xfrm>
                <a:off x="2447534" y="2604168"/>
                <a:ext cx="478297" cy="1005636"/>
                <a:chOff x="2447534" y="2604168"/>
                <a:chExt cx="478297" cy="1005636"/>
              </a:xfrm>
            </p:grpSpPr>
            <p:grpSp>
              <p:nvGrpSpPr>
                <p:cNvPr id="1415" name="Google Shape;1415;p11"/>
                <p:cNvGrpSpPr/>
                <p:nvPr/>
              </p:nvGrpSpPr>
              <p:grpSpPr>
                <a:xfrm>
                  <a:off x="2447534" y="2971595"/>
                  <a:ext cx="478297" cy="638209"/>
                  <a:chOff x="2447534" y="3081786"/>
                  <a:chExt cx="478297" cy="638209"/>
                </a:xfrm>
              </p:grpSpPr>
              <p:sp>
                <p:nvSpPr>
                  <p:cNvPr id="1416" name="Google Shape;1416;p11"/>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1"/>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1"/>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9" name="Google Shape;1419;p11"/>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0" name="Google Shape;1420;p11"/>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421" name="Google Shape;1421;p11"/>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422" name="Google Shape;1422;p11"/>
          <p:cNvGrpSpPr/>
          <p:nvPr/>
        </p:nvGrpSpPr>
        <p:grpSpPr>
          <a:xfrm>
            <a:off x="7635076" y="24"/>
            <a:ext cx="285882" cy="434231"/>
            <a:chOff x="5194218" y="621823"/>
            <a:chExt cx="522827" cy="794132"/>
          </a:xfrm>
        </p:grpSpPr>
        <p:grpSp>
          <p:nvGrpSpPr>
            <p:cNvPr id="1423" name="Google Shape;1423;p11"/>
            <p:cNvGrpSpPr/>
            <p:nvPr/>
          </p:nvGrpSpPr>
          <p:grpSpPr>
            <a:xfrm>
              <a:off x="5194218" y="893129"/>
              <a:ext cx="522827" cy="522827"/>
              <a:chOff x="764100" y="3623300"/>
              <a:chExt cx="1046700" cy="1046700"/>
            </a:xfrm>
          </p:grpSpPr>
          <p:sp>
            <p:nvSpPr>
              <p:cNvPr id="1424" name="Google Shape;1424;p11"/>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6" name="Google Shape;1426;p11"/>
            <p:cNvGrpSpPr/>
            <p:nvPr/>
          </p:nvGrpSpPr>
          <p:grpSpPr>
            <a:xfrm>
              <a:off x="5371921" y="621823"/>
              <a:ext cx="182209" cy="655932"/>
              <a:chOff x="3305183" y="2722527"/>
              <a:chExt cx="166690" cy="600065"/>
            </a:xfrm>
          </p:grpSpPr>
          <p:grpSp>
            <p:nvGrpSpPr>
              <p:cNvPr id="1427" name="Google Shape;1427;p11"/>
              <p:cNvGrpSpPr/>
              <p:nvPr/>
            </p:nvGrpSpPr>
            <p:grpSpPr>
              <a:xfrm>
                <a:off x="3305183" y="2722527"/>
                <a:ext cx="166690" cy="600065"/>
                <a:chOff x="3305183" y="2722527"/>
                <a:chExt cx="166690" cy="600065"/>
              </a:xfrm>
            </p:grpSpPr>
            <p:grpSp>
              <p:nvGrpSpPr>
                <p:cNvPr id="1428" name="Google Shape;1428;p11"/>
                <p:cNvGrpSpPr/>
                <p:nvPr/>
              </p:nvGrpSpPr>
              <p:grpSpPr>
                <a:xfrm>
                  <a:off x="3305183" y="2971595"/>
                  <a:ext cx="166690" cy="350998"/>
                  <a:chOff x="3305183" y="3146560"/>
                  <a:chExt cx="166690" cy="350998"/>
                </a:xfrm>
              </p:grpSpPr>
              <p:sp>
                <p:nvSpPr>
                  <p:cNvPr id="1429" name="Google Shape;1429;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2" name="Google Shape;1432;p11"/>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434" name="Google Shape;1434;p11"/>
          <p:cNvGrpSpPr/>
          <p:nvPr/>
        </p:nvGrpSpPr>
        <p:grpSpPr>
          <a:xfrm>
            <a:off x="5446992" y="42"/>
            <a:ext cx="572336" cy="917921"/>
            <a:chOff x="1192601" y="746213"/>
            <a:chExt cx="1046700" cy="1678715"/>
          </a:xfrm>
        </p:grpSpPr>
        <p:grpSp>
          <p:nvGrpSpPr>
            <p:cNvPr id="1435" name="Google Shape;1435;p11"/>
            <p:cNvGrpSpPr/>
            <p:nvPr/>
          </p:nvGrpSpPr>
          <p:grpSpPr>
            <a:xfrm>
              <a:off x="1192601" y="1378228"/>
              <a:ext cx="1046700" cy="1046700"/>
              <a:chOff x="764100" y="3623300"/>
              <a:chExt cx="1046700" cy="1046700"/>
            </a:xfrm>
          </p:grpSpPr>
          <p:sp>
            <p:nvSpPr>
              <p:cNvPr id="1436" name="Google Shape;1436;p11"/>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11"/>
            <p:cNvGrpSpPr/>
            <p:nvPr/>
          </p:nvGrpSpPr>
          <p:grpSpPr>
            <a:xfrm>
              <a:off x="1417979" y="746213"/>
              <a:ext cx="580390" cy="1384973"/>
              <a:chOff x="522260" y="2632808"/>
              <a:chExt cx="530958" cy="1267014"/>
            </a:xfrm>
          </p:grpSpPr>
          <p:grpSp>
            <p:nvGrpSpPr>
              <p:cNvPr id="1439" name="Google Shape;1439;p11"/>
              <p:cNvGrpSpPr/>
              <p:nvPr/>
            </p:nvGrpSpPr>
            <p:grpSpPr>
              <a:xfrm>
                <a:off x="522260" y="2632808"/>
                <a:ext cx="530958" cy="1267014"/>
                <a:chOff x="522260" y="2632808"/>
                <a:chExt cx="530958" cy="1267014"/>
              </a:xfrm>
            </p:grpSpPr>
            <p:grpSp>
              <p:nvGrpSpPr>
                <p:cNvPr id="1440" name="Google Shape;1440;p11"/>
                <p:cNvGrpSpPr/>
                <p:nvPr/>
              </p:nvGrpSpPr>
              <p:grpSpPr>
                <a:xfrm>
                  <a:off x="522260" y="2971595"/>
                  <a:ext cx="530958" cy="928227"/>
                  <a:chOff x="522260" y="2971595"/>
                  <a:chExt cx="530958" cy="928227"/>
                </a:xfrm>
              </p:grpSpPr>
              <p:sp>
                <p:nvSpPr>
                  <p:cNvPr id="1441" name="Google Shape;1441;p11"/>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11"/>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1"/>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1"/>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5" name="Google Shape;1445;p11"/>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11"/>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447" name="Google Shape;1447;p11"/>
          <p:cNvGrpSpPr/>
          <p:nvPr/>
        </p:nvGrpSpPr>
        <p:grpSpPr>
          <a:xfrm>
            <a:off x="8081656" y="46"/>
            <a:ext cx="572336" cy="1051386"/>
            <a:chOff x="6010934" y="870580"/>
            <a:chExt cx="1046700" cy="1922797"/>
          </a:xfrm>
        </p:grpSpPr>
        <p:grpSp>
          <p:nvGrpSpPr>
            <p:cNvPr id="1448" name="Google Shape;1448;p11"/>
            <p:cNvGrpSpPr/>
            <p:nvPr/>
          </p:nvGrpSpPr>
          <p:grpSpPr>
            <a:xfrm>
              <a:off x="6010934" y="1746678"/>
              <a:ext cx="1046700" cy="1046700"/>
              <a:chOff x="764100" y="3623300"/>
              <a:chExt cx="1046700" cy="1046700"/>
            </a:xfrm>
          </p:grpSpPr>
          <p:sp>
            <p:nvSpPr>
              <p:cNvPr id="1449" name="Google Shape;1449;p11"/>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11"/>
            <p:cNvGrpSpPr/>
            <p:nvPr/>
          </p:nvGrpSpPr>
          <p:grpSpPr>
            <a:xfrm>
              <a:off x="6308747" y="870580"/>
              <a:ext cx="441786" cy="1701306"/>
              <a:chOff x="1121941" y="2406098"/>
              <a:chExt cx="404159" cy="1556405"/>
            </a:xfrm>
          </p:grpSpPr>
          <p:grpSp>
            <p:nvGrpSpPr>
              <p:cNvPr id="1452" name="Google Shape;1452;p11"/>
              <p:cNvGrpSpPr/>
              <p:nvPr/>
            </p:nvGrpSpPr>
            <p:grpSpPr>
              <a:xfrm>
                <a:off x="1121941" y="2406098"/>
                <a:ext cx="404159" cy="1556405"/>
                <a:chOff x="1121941" y="2406098"/>
                <a:chExt cx="404159" cy="1556405"/>
              </a:xfrm>
            </p:grpSpPr>
            <p:grpSp>
              <p:nvGrpSpPr>
                <p:cNvPr id="1453" name="Google Shape;1453;p11"/>
                <p:cNvGrpSpPr/>
                <p:nvPr/>
              </p:nvGrpSpPr>
              <p:grpSpPr>
                <a:xfrm>
                  <a:off x="1121941" y="2971595"/>
                  <a:ext cx="404159" cy="990908"/>
                  <a:chOff x="1121941" y="2969319"/>
                  <a:chExt cx="404159" cy="990908"/>
                </a:xfrm>
              </p:grpSpPr>
              <p:sp>
                <p:nvSpPr>
                  <p:cNvPr id="1454" name="Google Shape;1454;p11"/>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1"/>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1"/>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1"/>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8" name="Google Shape;1458;p11"/>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11"/>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460" name="Google Shape;1460;p11"/>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461" name="Google Shape;1461;p11"/>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462" name="Google Shape;1462;p11"/>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463" name="Google Shape;1463;p11"/>
          <p:cNvGrpSpPr/>
          <p:nvPr/>
        </p:nvGrpSpPr>
        <p:grpSpPr>
          <a:xfrm>
            <a:off x="5189520" y="36"/>
            <a:ext cx="285882" cy="1099601"/>
            <a:chOff x="721731" y="746204"/>
            <a:chExt cx="522827" cy="2010974"/>
          </a:xfrm>
        </p:grpSpPr>
        <p:grpSp>
          <p:nvGrpSpPr>
            <p:cNvPr id="1464" name="Google Shape;1464;p11"/>
            <p:cNvGrpSpPr/>
            <p:nvPr/>
          </p:nvGrpSpPr>
          <p:grpSpPr>
            <a:xfrm>
              <a:off x="721731" y="2234351"/>
              <a:ext cx="522827" cy="522827"/>
              <a:chOff x="764100" y="3623300"/>
              <a:chExt cx="1046700" cy="1046700"/>
            </a:xfrm>
          </p:grpSpPr>
          <p:sp>
            <p:nvSpPr>
              <p:cNvPr id="1465" name="Google Shape;1465;p11"/>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11"/>
            <p:cNvGrpSpPr/>
            <p:nvPr/>
          </p:nvGrpSpPr>
          <p:grpSpPr>
            <a:xfrm>
              <a:off x="892053" y="746204"/>
              <a:ext cx="182209" cy="1869993"/>
              <a:chOff x="3305183" y="1611869"/>
              <a:chExt cx="166690" cy="1710724"/>
            </a:xfrm>
          </p:grpSpPr>
          <p:grpSp>
            <p:nvGrpSpPr>
              <p:cNvPr id="1468" name="Google Shape;1468;p11"/>
              <p:cNvGrpSpPr/>
              <p:nvPr/>
            </p:nvGrpSpPr>
            <p:grpSpPr>
              <a:xfrm>
                <a:off x="3305183" y="1611869"/>
                <a:ext cx="166690" cy="1710724"/>
                <a:chOff x="3305183" y="1611869"/>
                <a:chExt cx="166690" cy="1710724"/>
              </a:xfrm>
            </p:grpSpPr>
            <p:grpSp>
              <p:nvGrpSpPr>
                <p:cNvPr id="1469" name="Google Shape;1469;p11"/>
                <p:cNvGrpSpPr/>
                <p:nvPr/>
              </p:nvGrpSpPr>
              <p:grpSpPr>
                <a:xfrm>
                  <a:off x="3305183" y="2971595"/>
                  <a:ext cx="166690" cy="350998"/>
                  <a:chOff x="3305183" y="3146560"/>
                  <a:chExt cx="166690" cy="350998"/>
                </a:xfrm>
              </p:grpSpPr>
              <p:sp>
                <p:nvSpPr>
                  <p:cNvPr id="1470" name="Google Shape;1470;p11"/>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1"/>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1"/>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3" name="Google Shape;1473;p11"/>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4" name="Google Shape;1474;p11"/>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Color background">
  <p:cSld name="BLANK_1_1">
    <p:bg>
      <p:bgPr>
        <a:solidFill>
          <a:schemeClr val="accent2"/>
        </a:solidFill>
        <a:effectLst/>
      </p:bgPr>
    </p:bg>
    <p:spTree>
      <p:nvGrpSpPr>
        <p:cNvPr id="1" name="Shape 1475"/>
        <p:cNvGrpSpPr/>
        <p:nvPr/>
      </p:nvGrpSpPr>
      <p:grpSpPr>
        <a:xfrm>
          <a:off x="0" y="0"/>
          <a:ext cx="0" cy="0"/>
          <a:chOff x="0" y="0"/>
          <a:chExt cx="0" cy="0"/>
        </a:xfrm>
      </p:grpSpPr>
      <p:sp>
        <p:nvSpPr>
          <p:cNvPr id="1476" name="Google Shape;1476;p1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477" name="Google Shape;1477;p12"/>
          <p:cNvGrpSpPr/>
          <p:nvPr/>
        </p:nvGrpSpPr>
        <p:grpSpPr>
          <a:xfrm>
            <a:off x="7374896" y="4521435"/>
            <a:ext cx="230809" cy="243156"/>
            <a:chOff x="3770248" y="2527300"/>
            <a:chExt cx="180404" cy="190055"/>
          </a:xfrm>
        </p:grpSpPr>
        <p:sp>
          <p:nvSpPr>
            <p:cNvPr id="1478" name="Google Shape;1478;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2" name="Google Shape;1482;p12"/>
          <p:cNvGrpSpPr/>
          <p:nvPr/>
        </p:nvGrpSpPr>
        <p:grpSpPr>
          <a:xfrm>
            <a:off x="8747492" y="2424502"/>
            <a:ext cx="230809" cy="243156"/>
            <a:chOff x="3770248" y="2527300"/>
            <a:chExt cx="180404" cy="190055"/>
          </a:xfrm>
        </p:grpSpPr>
        <p:sp>
          <p:nvSpPr>
            <p:cNvPr id="1483" name="Google Shape;1483;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7" name="Google Shape;1487;p12"/>
          <p:cNvGrpSpPr/>
          <p:nvPr/>
        </p:nvGrpSpPr>
        <p:grpSpPr>
          <a:xfrm rot="5400000">
            <a:off x="8655377" y="3665221"/>
            <a:ext cx="201871" cy="231166"/>
            <a:chOff x="3462796" y="2555878"/>
            <a:chExt cx="157798" cy="180711"/>
          </a:xfrm>
        </p:grpSpPr>
        <p:sp>
          <p:nvSpPr>
            <p:cNvPr id="1488" name="Google Shape;1488;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4" name="Google Shape;1494;p12"/>
          <p:cNvGrpSpPr/>
          <p:nvPr/>
        </p:nvGrpSpPr>
        <p:grpSpPr>
          <a:xfrm rot="-2700000">
            <a:off x="8038130" y="1128089"/>
            <a:ext cx="169840" cy="178926"/>
            <a:chOff x="3770248" y="2527300"/>
            <a:chExt cx="180404" cy="190055"/>
          </a:xfrm>
        </p:grpSpPr>
        <p:sp>
          <p:nvSpPr>
            <p:cNvPr id="1495" name="Google Shape;1495;p12"/>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2"/>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12"/>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12"/>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9" name="Google Shape;1499;p12"/>
          <p:cNvGrpSpPr/>
          <p:nvPr/>
        </p:nvGrpSpPr>
        <p:grpSpPr>
          <a:xfrm>
            <a:off x="6800134" y="23"/>
            <a:ext cx="985363" cy="1665685"/>
            <a:chOff x="2484475" y="1329455"/>
            <a:chExt cx="1046700" cy="1769370"/>
          </a:xfrm>
        </p:grpSpPr>
        <p:sp>
          <p:nvSpPr>
            <p:cNvPr id="1500" name="Google Shape;1500;p12"/>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2"/>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12"/>
            <p:cNvGrpSpPr/>
            <p:nvPr/>
          </p:nvGrpSpPr>
          <p:grpSpPr>
            <a:xfrm>
              <a:off x="2769703" y="1329455"/>
              <a:ext cx="510180" cy="1483501"/>
              <a:chOff x="1818382" y="2433081"/>
              <a:chExt cx="466728" cy="1357150"/>
            </a:xfrm>
          </p:grpSpPr>
          <p:grpSp>
            <p:nvGrpSpPr>
              <p:cNvPr id="1503" name="Google Shape;1503;p12"/>
              <p:cNvGrpSpPr/>
              <p:nvPr/>
            </p:nvGrpSpPr>
            <p:grpSpPr>
              <a:xfrm>
                <a:off x="1818382" y="2971595"/>
                <a:ext cx="466728" cy="818636"/>
                <a:chOff x="1818382" y="2942618"/>
                <a:chExt cx="466728" cy="818636"/>
              </a:xfrm>
            </p:grpSpPr>
            <p:sp>
              <p:nvSpPr>
                <p:cNvPr id="1504" name="Google Shape;1504;p12"/>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12"/>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12"/>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7" name="Google Shape;1507;p12"/>
              <p:cNvSpPr/>
              <p:nvPr/>
            </p:nvSpPr>
            <p:spPr>
              <a:xfrm>
                <a:off x="2046046" y="2433081"/>
                <a:ext cx="17700" cy="54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12"/>
          <p:cNvGrpSpPr/>
          <p:nvPr/>
        </p:nvGrpSpPr>
        <p:grpSpPr>
          <a:xfrm>
            <a:off x="8330194" y="1"/>
            <a:ext cx="852241" cy="2239549"/>
            <a:chOff x="3961868" y="-465246"/>
            <a:chExt cx="905291" cy="2378956"/>
          </a:xfrm>
        </p:grpSpPr>
        <p:grpSp>
          <p:nvGrpSpPr>
            <p:cNvPr id="1509" name="Google Shape;1509;p12"/>
            <p:cNvGrpSpPr/>
            <p:nvPr/>
          </p:nvGrpSpPr>
          <p:grpSpPr>
            <a:xfrm>
              <a:off x="3961868" y="1008419"/>
              <a:ext cx="905291" cy="905291"/>
              <a:chOff x="764100" y="3623300"/>
              <a:chExt cx="1046700" cy="1046700"/>
            </a:xfrm>
          </p:grpSpPr>
          <p:sp>
            <p:nvSpPr>
              <p:cNvPr id="1510" name="Google Shape;151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12"/>
            <p:cNvGrpSpPr/>
            <p:nvPr/>
          </p:nvGrpSpPr>
          <p:grpSpPr>
            <a:xfrm>
              <a:off x="4155315" y="-465246"/>
              <a:ext cx="522826" cy="2186340"/>
              <a:chOff x="2447534" y="1609676"/>
              <a:chExt cx="478297" cy="2000128"/>
            </a:xfrm>
          </p:grpSpPr>
          <p:grpSp>
            <p:nvGrpSpPr>
              <p:cNvPr id="1513" name="Google Shape;1513;p12"/>
              <p:cNvGrpSpPr/>
              <p:nvPr/>
            </p:nvGrpSpPr>
            <p:grpSpPr>
              <a:xfrm>
                <a:off x="2447534" y="2971595"/>
                <a:ext cx="478297" cy="638209"/>
                <a:chOff x="2447534" y="3081786"/>
                <a:chExt cx="478297" cy="638209"/>
              </a:xfrm>
            </p:grpSpPr>
            <p:sp>
              <p:nvSpPr>
                <p:cNvPr id="1514" name="Google Shape;1514;p12"/>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12"/>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12"/>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7" name="Google Shape;1517;p12"/>
              <p:cNvSpPr/>
              <p:nvPr/>
            </p:nvSpPr>
            <p:spPr>
              <a:xfrm>
                <a:off x="2675605" y="1609676"/>
                <a:ext cx="17700" cy="136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8" name="Google Shape;1518;p12"/>
          <p:cNvGrpSpPr/>
          <p:nvPr/>
        </p:nvGrpSpPr>
        <p:grpSpPr>
          <a:xfrm>
            <a:off x="7811773" y="19"/>
            <a:ext cx="492189" cy="1147268"/>
            <a:chOff x="5194218" y="197272"/>
            <a:chExt cx="522827" cy="1218683"/>
          </a:xfrm>
        </p:grpSpPr>
        <p:grpSp>
          <p:nvGrpSpPr>
            <p:cNvPr id="1519" name="Google Shape;1519;p12"/>
            <p:cNvGrpSpPr/>
            <p:nvPr/>
          </p:nvGrpSpPr>
          <p:grpSpPr>
            <a:xfrm>
              <a:off x="5194218" y="893129"/>
              <a:ext cx="522827" cy="522827"/>
              <a:chOff x="764100" y="3623300"/>
              <a:chExt cx="1046700" cy="1046700"/>
            </a:xfrm>
          </p:grpSpPr>
          <p:sp>
            <p:nvSpPr>
              <p:cNvPr id="1520" name="Google Shape;152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12"/>
            <p:cNvGrpSpPr/>
            <p:nvPr/>
          </p:nvGrpSpPr>
          <p:grpSpPr>
            <a:xfrm>
              <a:off x="5371921" y="197272"/>
              <a:ext cx="182209" cy="1080483"/>
              <a:chOff x="3305183" y="2334136"/>
              <a:chExt cx="166690" cy="988457"/>
            </a:xfrm>
          </p:grpSpPr>
          <p:grpSp>
            <p:nvGrpSpPr>
              <p:cNvPr id="1523" name="Google Shape;1523;p12"/>
              <p:cNvGrpSpPr/>
              <p:nvPr/>
            </p:nvGrpSpPr>
            <p:grpSpPr>
              <a:xfrm>
                <a:off x="3305183" y="2971595"/>
                <a:ext cx="166690" cy="350998"/>
                <a:chOff x="3305183" y="3146560"/>
                <a:chExt cx="166690" cy="350998"/>
              </a:xfrm>
            </p:grpSpPr>
            <p:sp>
              <p:nvSpPr>
                <p:cNvPr id="1524" name="Google Shape;1524;p12"/>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12"/>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12"/>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27" name="Google Shape;1527;p12"/>
              <p:cNvSpPr/>
              <p:nvPr/>
            </p:nvSpPr>
            <p:spPr>
              <a:xfrm>
                <a:off x="3375892" y="2334136"/>
                <a:ext cx="17700" cy="643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12"/>
          <p:cNvGrpSpPr/>
          <p:nvPr/>
        </p:nvGrpSpPr>
        <p:grpSpPr>
          <a:xfrm>
            <a:off x="8018879" y="0"/>
            <a:ext cx="810166" cy="3722093"/>
            <a:chOff x="7824797" y="-929429"/>
            <a:chExt cx="860597" cy="3953785"/>
          </a:xfrm>
        </p:grpSpPr>
        <p:grpSp>
          <p:nvGrpSpPr>
            <p:cNvPr id="1529" name="Google Shape;1529;p12"/>
            <p:cNvGrpSpPr/>
            <p:nvPr/>
          </p:nvGrpSpPr>
          <p:grpSpPr>
            <a:xfrm>
              <a:off x="7824797" y="1891931"/>
              <a:ext cx="860597" cy="1132425"/>
              <a:chOff x="764100" y="3623300"/>
              <a:chExt cx="1046700" cy="1046700"/>
            </a:xfrm>
          </p:grpSpPr>
          <p:sp>
            <p:nvSpPr>
              <p:cNvPr id="1530" name="Google Shape;153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12"/>
            <p:cNvGrpSpPr/>
            <p:nvPr/>
          </p:nvGrpSpPr>
          <p:grpSpPr>
            <a:xfrm>
              <a:off x="8100547" y="-929429"/>
              <a:ext cx="300376" cy="3735115"/>
              <a:chOff x="3792712" y="404687"/>
              <a:chExt cx="274793" cy="3416993"/>
            </a:xfrm>
          </p:grpSpPr>
          <p:grpSp>
            <p:nvGrpSpPr>
              <p:cNvPr id="1533" name="Google Shape;1533;p12"/>
              <p:cNvGrpSpPr/>
              <p:nvPr/>
            </p:nvGrpSpPr>
            <p:grpSpPr>
              <a:xfrm>
                <a:off x="3792712" y="2971595"/>
                <a:ext cx="274793" cy="850085"/>
                <a:chOff x="3792712" y="2879468"/>
                <a:chExt cx="274793" cy="850085"/>
              </a:xfrm>
            </p:grpSpPr>
            <p:sp>
              <p:nvSpPr>
                <p:cNvPr id="1534" name="Google Shape;1534;p12"/>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12"/>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12"/>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7" name="Google Shape;1537;p12"/>
              <p:cNvSpPr/>
              <p:nvPr/>
            </p:nvSpPr>
            <p:spPr>
              <a:xfrm>
                <a:off x="3923177" y="404687"/>
                <a:ext cx="17700" cy="257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12"/>
          <p:cNvGrpSpPr/>
          <p:nvPr/>
        </p:nvGrpSpPr>
        <p:grpSpPr>
          <a:xfrm>
            <a:off x="7260997" y="0"/>
            <a:ext cx="985363" cy="4610929"/>
            <a:chOff x="1192601" y="-2473021"/>
            <a:chExt cx="1046700" cy="4897949"/>
          </a:xfrm>
        </p:grpSpPr>
        <p:grpSp>
          <p:nvGrpSpPr>
            <p:cNvPr id="1539" name="Google Shape;1539;p12"/>
            <p:cNvGrpSpPr/>
            <p:nvPr/>
          </p:nvGrpSpPr>
          <p:grpSpPr>
            <a:xfrm>
              <a:off x="1192601" y="1378228"/>
              <a:ext cx="1046700" cy="1046700"/>
              <a:chOff x="764100" y="3623300"/>
              <a:chExt cx="1046700" cy="1046700"/>
            </a:xfrm>
          </p:grpSpPr>
          <p:sp>
            <p:nvSpPr>
              <p:cNvPr id="1540" name="Google Shape;1540;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2"/>
            <p:cNvGrpSpPr/>
            <p:nvPr/>
          </p:nvGrpSpPr>
          <p:grpSpPr>
            <a:xfrm>
              <a:off x="1417979" y="-2473021"/>
              <a:ext cx="580390" cy="4604206"/>
              <a:chOff x="522260" y="-312241"/>
              <a:chExt cx="530958" cy="4212063"/>
            </a:xfrm>
          </p:grpSpPr>
          <p:grpSp>
            <p:nvGrpSpPr>
              <p:cNvPr id="1543" name="Google Shape;1543;p12"/>
              <p:cNvGrpSpPr/>
              <p:nvPr/>
            </p:nvGrpSpPr>
            <p:grpSpPr>
              <a:xfrm>
                <a:off x="522260" y="2971595"/>
                <a:ext cx="530958" cy="928227"/>
                <a:chOff x="522260" y="2971595"/>
                <a:chExt cx="530958" cy="928227"/>
              </a:xfrm>
            </p:grpSpPr>
            <p:sp>
              <p:nvSpPr>
                <p:cNvPr id="1544" name="Google Shape;1544;p12"/>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12"/>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12"/>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12"/>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12"/>
              <p:cNvSpPr/>
              <p:nvPr/>
            </p:nvSpPr>
            <p:spPr>
              <a:xfrm>
                <a:off x="786930" y="-312241"/>
                <a:ext cx="17700" cy="329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12"/>
          <p:cNvGrpSpPr/>
          <p:nvPr/>
        </p:nvGrpSpPr>
        <p:grpSpPr>
          <a:xfrm>
            <a:off x="7310064" y="1807216"/>
            <a:ext cx="148551" cy="170121"/>
            <a:chOff x="3462796" y="2555878"/>
            <a:chExt cx="157798" cy="180711"/>
          </a:xfrm>
        </p:grpSpPr>
        <p:sp>
          <p:nvSpPr>
            <p:cNvPr id="1550" name="Google Shape;1550;p12"/>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12"/>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12"/>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12"/>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12"/>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12"/>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12"/>
          <p:cNvGrpSpPr/>
          <p:nvPr/>
        </p:nvGrpSpPr>
        <p:grpSpPr>
          <a:xfrm>
            <a:off x="6425530" y="0"/>
            <a:ext cx="985363" cy="3010692"/>
            <a:chOff x="6010934" y="-404723"/>
            <a:chExt cx="1046700" cy="3198101"/>
          </a:xfrm>
        </p:grpSpPr>
        <p:grpSp>
          <p:nvGrpSpPr>
            <p:cNvPr id="1557" name="Google Shape;1557;p12"/>
            <p:cNvGrpSpPr/>
            <p:nvPr/>
          </p:nvGrpSpPr>
          <p:grpSpPr>
            <a:xfrm>
              <a:off x="6010934" y="1746678"/>
              <a:ext cx="1046700" cy="1046700"/>
              <a:chOff x="764100" y="3623300"/>
              <a:chExt cx="1046700" cy="1046700"/>
            </a:xfrm>
          </p:grpSpPr>
          <p:sp>
            <p:nvSpPr>
              <p:cNvPr id="1558" name="Google Shape;1558;p12"/>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2"/>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12"/>
            <p:cNvGrpSpPr/>
            <p:nvPr/>
          </p:nvGrpSpPr>
          <p:grpSpPr>
            <a:xfrm>
              <a:off x="6308747" y="-404723"/>
              <a:ext cx="441786" cy="2976610"/>
              <a:chOff x="1121941" y="1239413"/>
              <a:chExt cx="404159" cy="2723090"/>
            </a:xfrm>
          </p:grpSpPr>
          <p:sp>
            <p:nvSpPr>
              <p:cNvPr id="1561" name="Google Shape;1561;p12"/>
              <p:cNvSpPr/>
              <p:nvPr/>
            </p:nvSpPr>
            <p:spPr>
              <a:xfrm>
                <a:off x="1308652" y="1239413"/>
                <a:ext cx="17700" cy="173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2" name="Google Shape;1562;p12"/>
              <p:cNvGrpSpPr/>
              <p:nvPr/>
            </p:nvGrpSpPr>
            <p:grpSpPr>
              <a:xfrm>
                <a:off x="1121941" y="2971595"/>
                <a:ext cx="404159" cy="990908"/>
                <a:chOff x="1121941" y="2969319"/>
                <a:chExt cx="404159" cy="990908"/>
              </a:xfrm>
            </p:grpSpPr>
            <p:sp>
              <p:nvSpPr>
                <p:cNvPr id="1563" name="Google Shape;1563;p12"/>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12"/>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12"/>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12"/>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rgbClr val="FFFFFF">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62"/>
        <p:cNvGrpSpPr/>
        <p:nvPr/>
      </p:nvGrpSpPr>
      <p:grpSpPr>
        <a:xfrm>
          <a:off x="0" y="0"/>
          <a:ext cx="0" cy="0"/>
          <a:chOff x="0" y="0"/>
          <a:chExt cx="0" cy="0"/>
        </a:xfrm>
      </p:grpSpPr>
      <p:grpSp>
        <p:nvGrpSpPr>
          <p:cNvPr id="163" name="Google Shape;163;p3"/>
          <p:cNvGrpSpPr/>
          <p:nvPr/>
        </p:nvGrpSpPr>
        <p:grpSpPr>
          <a:xfrm>
            <a:off x="7647709" y="-1"/>
            <a:ext cx="476555" cy="4897445"/>
            <a:chOff x="6798998" y="-1296139"/>
            <a:chExt cx="476555" cy="4897445"/>
          </a:xfrm>
        </p:grpSpPr>
        <p:sp>
          <p:nvSpPr>
            <p:cNvPr id="164" name="Google Shape;164;p3"/>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8602816" y="-3"/>
            <a:ext cx="406190" cy="1540306"/>
            <a:chOff x="5578966" y="2422197"/>
            <a:chExt cx="406190" cy="1540306"/>
          </a:xfrm>
        </p:grpSpPr>
        <p:sp>
          <p:nvSpPr>
            <p:cNvPr id="167" name="Google Shape;167;p3"/>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963861" y="0"/>
            <a:ext cx="466512" cy="2850155"/>
            <a:chOff x="6176324" y="940075"/>
            <a:chExt cx="466512" cy="2850155"/>
          </a:xfrm>
        </p:grpSpPr>
        <p:sp>
          <p:nvSpPr>
            <p:cNvPr id="170" name="Google Shape;170;p3"/>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6187339" y="0"/>
            <a:ext cx="170472" cy="1319629"/>
            <a:chOff x="7576714" y="2009363"/>
            <a:chExt cx="170472" cy="1319629"/>
          </a:xfrm>
        </p:grpSpPr>
        <p:sp>
          <p:nvSpPr>
            <p:cNvPr id="173" name="Google Shape;173;p3"/>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6863948" y="-1"/>
            <a:ext cx="288375" cy="3513742"/>
            <a:chOff x="7883572" y="308161"/>
            <a:chExt cx="288375" cy="3513742"/>
          </a:xfrm>
        </p:grpSpPr>
        <p:sp>
          <p:nvSpPr>
            <p:cNvPr id="176" name="Google Shape;176;p3"/>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txBox="1">
            <a:spLocks noGrp="1"/>
          </p:cNvSpPr>
          <p:nvPr>
            <p:ph type="ctrTitle"/>
          </p:nvPr>
        </p:nvSpPr>
        <p:spPr>
          <a:xfrm>
            <a:off x="1585825" y="2053500"/>
            <a:ext cx="4646100" cy="630900"/>
          </a:xfrm>
          <a:prstGeom prst="rect">
            <a:avLst/>
          </a:prstGeom>
          <a:effectLst>
            <a:outerShdw dist="19050" dir="5400000" algn="bl" rotWithShape="0">
              <a:schemeClr val="dk1">
                <a:alpha val="20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1pPr>
            <a:lvl2pPr lvl="1"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2pPr>
            <a:lvl3pPr lvl="2"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3pPr>
            <a:lvl4pPr lvl="3"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4pPr>
            <a:lvl5pPr lvl="4"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5pPr>
            <a:lvl6pPr lvl="5"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6pPr>
            <a:lvl7pPr lvl="6"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7pPr>
            <a:lvl8pPr lvl="7"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8pPr>
            <a:lvl9pPr lvl="8" rtl="0">
              <a:spcBef>
                <a:spcPts val="0"/>
              </a:spcBef>
              <a:spcAft>
                <a:spcPts val="0"/>
              </a:spcAft>
              <a:buClr>
                <a:schemeClr val="lt1"/>
              </a:buClr>
              <a:buSzPts val="4800"/>
              <a:buFont typeface="Amatic SC"/>
              <a:buNone/>
              <a:defRPr sz="4800">
                <a:solidFill>
                  <a:schemeClr val="lt1"/>
                </a:solidFill>
                <a:latin typeface="Amatic SC"/>
                <a:ea typeface="Amatic SC"/>
                <a:cs typeface="Amatic SC"/>
                <a:sym typeface="Amatic SC"/>
              </a:defRPr>
            </a:lvl9pPr>
          </a:lstStyle>
          <a:p>
            <a:endParaRPr/>
          </a:p>
        </p:txBody>
      </p:sp>
      <p:sp>
        <p:nvSpPr>
          <p:cNvPr id="179" name="Google Shape;179;p3"/>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
        <p:nvSpPr>
          <p:cNvPr id="180" name="Google Shape;180;p3"/>
          <p:cNvSpPr/>
          <p:nvPr/>
        </p:nvSpPr>
        <p:spPr>
          <a:xfrm>
            <a:off x="-229144" y="1734600"/>
            <a:ext cx="1674300" cy="16743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101" y="1934643"/>
            <a:ext cx="1274400" cy="12744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6746411" y="744238"/>
            <a:ext cx="180404" cy="190055"/>
            <a:chOff x="3770248" y="2527300"/>
            <a:chExt cx="180404" cy="190055"/>
          </a:xfrm>
        </p:grpSpPr>
        <p:sp>
          <p:nvSpPr>
            <p:cNvPr id="183" name="Google Shape;183;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1030839" y="3124970"/>
            <a:ext cx="214463" cy="245604"/>
            <a:chOff x="3462796" y="2555878"/>
            <a:chExt cx="157798" cy="180711"/>
          </a:xfrm>
        </p:grpSpPr>
        <p:sp>
          <p:nvSpPr>
            <p:cNvPr id="188" name="Google Shape;188;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3"/>
          <p:cNvGrpSpPr/>
          <p:nvPr/>
        </p:nvGrpSpPr>
        <p:grpSpPr>
          <a:xfrm>
            <a:off x="8737419" y="2806488"/>
            <a:ext cx="245187" cy="258304"/>
            <a:chOff x="3770248" y="2527300"/>
            <a:chExt cx="180404" cy="190055"/>
          </a:xfrm>
        </p:grpSpPr>
        <p:sp>
          <p:nvSpPr>
            <p:cNvPr id="195" name="Google Shape;195;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9" name="Google Shape;199;p3"/>
          <p:cNvGrpSpPr/>
          <p:nvPr/>
        </p:nvGrpSpPr>
        <p:grpSpPr>
          <a:xfrm rot="5400000">
            <a:off x="8622497" y="4565562"/>
            <a:ext cx="214448" cy="245568"/>
            <a:chOff x="3462796" y="2555878"/>
            <a:chExt cx="157798" cy="180711"/>
          </a:xfrm>
        </p:grpSpPr>
        <p:sp>
          <p:nvSpPr>
            <p:cNvPr id="200" name="Google Shape;200;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163248" y="1684513"/>
            <a:ext cx="180404" cy="190055"/>
            <a:chOff x="3770248" y="2527300"/>
            <a:chExt cx="180404" cy="190055"/>
          </a:xfrm>
        </p:grpSpPr>
        <p:sp>
          <p:nvSpPr>
            <p:cNvPr id="207" name="Google Shape;207;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3"/>
          <p:cNvGrpSpPr/>
          <p:nvPr/>
        </p:nvGrpSpPr>
        <p:grpSpPr>
          <a:xfrm rot="-2700000">
            <a:off x="7714705" y="744247"/>
            <a:ext cx="180402" cy="190053"/>
            <a:chOff x="3770248" y="2527300"/>
            <a:chExt cx="180404" cy="190055"/>
          </a:xfrm>
        </p:grpSpPr>
        <p:sp>
          <p:nvSpPr>
            <p:cNvPr id="212" name="Google Shape;212;p3"/>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 name="Google Shape;216;p3"/>
          <p:cNvGrpSpPr/>
          <p:nvPr/>
        </p:nvGrpSpPr>
        <p:grpSpPr>
          <a:xfrm>
            <a:off x="6651762" y="-7"/>
            <a:ext cx="1046700" cy="1769370"/>
            <a:chOff x="2484475" y="1329455"/>
            <a:chExt cx="1046700" cy="1769370"/>
          </a:xfrm>
        </p:grpSpPr>
        <p:sp>
          <p:nvSpPr>
            <p:cNvPr id="217" name="Google Shape;217;p3"/>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2769703" y="1329455"/>
              <a:ext cx="510180" cy="1483501"/>
              <a:chOff x="1818382" y="2433081"/>
              <a:chExt cx="466728" cy="1357150"/>
            </a:xfrm>
          </p:grpSpPr>
          <p:grpSp>
            <p:nvGrpSpPr>
              <p:cNvPr id="220" name="Google Shape;220;p3"/>
              <p:cNvGrpSpPr/>
              <p:nvPr/>
            </p:nvGrpSpPr>
            <p:grpSpPr>
              <a:xfrm>
                <a:off x="1818382" y="2971595"/>
                <a:ext cx="466728" cy="818636"/>
                <a:chOff x="1818382" y="2942618"/>
                <a:chExt cx="466728" cy="818636"/>
              </a:xfrm>
            </p:grpSpPr>
            <p:sp>
              <p:nvSpPr>
                <p:cNvPr id="221" name="Google Shape;221;p3"/>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3"/>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3"/>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224;p3"/>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226" name="Google Shape;226;p3"/>
          <p:cNvGrpSpPr/>
          <p:nvPr/>
        </p:nvGrpSpPr>
        <p:grpSpPr>
          <a:xfrm>
            <a:off x="8277068" y="-1"/>
            <a:ext cx="905291" cy="2805686"/>
            <a:chOff x="3961868" y="-891976"/>
            <a:chExt cx="905291" cy="2805686"/>
          </a:xfrm>
        </p:grpSpPr>
        <p:grpSp>
          <p:nvGrpSpPr>
            <p:cNvPr id="227" name="Google Shape;227;p3"/>
            <p:cNvGrpSpPr/>
            <p:nvPr/>
          </p:nvGrpSpPr>
          <p:grpSpPr>
            <a:xfrm>
              <a:off x="3961868" y="1008419"/>
              <a:ext cx="905291" cy="905291"/>
              <a:chOff x="764100" y="3623300"/>
              <a:chExt cx="1046700" cy="1046700"/>
            </a:xfrm>
          </p:grpSpPr>
          <p:sp>
            <p:nvSpPr>
              <p:cNvPr id="228" name="Google Shape;228;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4155315" y="-891976"/>
              <a:ext cx="522826" cy="2613070"/>
              <a:chOff x="2447534" y="1219291"/>
              <a:chExt cx="478297" cy="2390513"/>
            </a:xfrm>
          </p:grpSpPr>
          <p:grpSp>
            <p:nvGrpSpPr>
              <p:cNvPr id="231" name="Google Shape;231;p3"/>
              <p:cNvGrpSpPr/>
              <p:nvPr/>
            </p:nvGrpSpPr>
            <p:grpSpPr>
              <a:xfrm>
                <a:off x="2447534" y="1219291"/>
                <a:ext cx="478297" cy="2390513"/>
                <a:chOff x="2447534" y="1219291"/>
                <a:chExt cx="478297" cy="2390513"/>
              </a:xfrm>
            </p:grpSpPr>
            <p:grpSp>
              <p:nvGrpSpPr>
                <p:cNvPr id="232" name="Google Shape;232;p3"/>
                <p:cNvGrpSpPr/>
                <p:nvPr/>
              </p:nvGrpSpPr>
              <p:grpSpPr>
                <a:xfrm>
                  <a:off x="2447534" y="2971595"/>
                  <a:ext cx="478297" cy="638209"/>
                  <a:chOff x="2447534" y="3081786"/>
                  <a:chExt cx="478297" cy="638209"/>
                </a:xfrm>
              </p:grpSpPr>
              <p:sp>
                <p:nvSpPr>
                  <p:cNvPr id="233" name="Google Shape;233;p3"/>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3"/>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3"/>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 name="Google Shape;236;p3"/>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3"/>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238" name="Google Shape;238;p3"/>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239" name="Google Shape;239;p3"/>
          <p:cNvGrpSpPr/>
          <p:nvPr/>
        </p:nvGrpSpPr>
        <p:grpSpPr>
          <a:xfrm>
            <a:off x="7726343" y="1"/>
            <a:ext cx="522827" cy="1952267"/>
            <a:chOff x="5194218" y="-536312"/>
            <a:chExt cx="522827" cy="1952267"/>
          </a:xfrm>
        </p:grpSpPr>
        <p:grpSp>
          <p:nvGrpSpPr>
            <p:cNvPr id="240" name="Google Shape;240;p3"/>
            <p:cNvGrpSpPr/>
            <p:nvPr/>
          </p:nvGrpSpPr>
          <p:grpSpPr>
            <a:xfrm>
              <a:off x="5194218" y="893129"/>
              <a:ext cx="522827" cy="522827"/>
              <a:chOff x="764100" y="3623300"/>
              <a:chExt cx="1046700" cy="1046700"/>
            </a:xfrm>
          </p:grpSpPr>
          <p:sp>
            <p:nvSpPr>
              <p:cNvPr id="241" name="Google Shape;241;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5371921" y="-536312"/>
              <a:ext cx="182209" cy="1814066"/>
              <a:chOff x="3305183" y="1663032"/>
              <a:chExt cx="166690" cy="1659561"/>
            </a:xfrm>
          </p:grpSpPr>
          <p:grpSp>
            <p:nvGrpSpPr>
              <p:cNvPr id="244" name="Google Shape;244;p3"/>
              <p:cNvGrpSpPr/>
              <p:nvPr/>
            </p:nvGrpSpPr>
            <p:grpSpPr>
              <a:xfrm>
                <a:off x="3305183" y="1663032"/>
                <a:ext cx="166690" cy="1659561"/>
                <a:chOff x="3305183" y="1663032"/>
                <a:chExt cx="166690" cy="1659561"/>
              </a:xfrm>
            </p:grpSpPr>
            <p:grpSp>
              <p:nvGrpSpPr>
                <p:cNvPr id="245" name="Google Shape;245;p3"/>
                <p:cNvGrpSpPr/>
                <p:nvPr/>
              </p:nvGrpSpPr>
              <p:grpSpPr>
                <a:xfrm>
                  <a:off x="3305183" y="2971595"/>
                  <a:ext cx="166690" cy="350998"/>
                  <a:chOff x="3305183" y="3146560"/>
                  <a:chExt cx="166690" cy="350998"/>
                </a:xfrm>
              </p:grpSpPr>
              <p:sp>
                <p:nvSpPr>
                  <p:cNvPr id="246" name="Google Shape;246;p3"/>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3"/>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3"/>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 name="Google Shape;249;p3"/>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251" name="Google Shape;251;p3"/>
          <p:cNvGrpSpPr/>
          <p:nvPr/>
        </p:nvGrpSpPr>
        <p:grpSpPr>
          <a:xfrm>
            <a:off x="7946297" y="-6"/>
            <a:ext cx="860597" cy="4748536"/>
            <a:chOff x="7824797" y="-1724181"/>
            <a:chExt cx="860597" cy="4748536"/>
          </a:xfrm>
        </p:grpSpPr>
        <p:grpSp>
          <p:nvGrpSpPr>
            <p:cNvPr id="252" name="Google Shape;252;p3"/>
            <p:cNvGrpSpPr/>
            <p:nvPr/>
          </p:nvGrpSpPr>
          <p:grpSpPr>
            <a:xfrm>
              <a:off x="7824797" y="1891931"/>
              <a:ext cx="860597" cy="1132425"/>
              <a:chOff x="764100" y="3623300"/>
              <a:chExt cx="1046700" cy="1046700"/>
            </a:xfrm>
          </p:grpSpPr>
          <p:sp>
            <p:nvSpPr>
              <p:cNvPr id="253" name="Google Shape;253;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
            <p:cNvGrpSpPr/>
            <p:nvPr/>
          </p:nvGrpSpPr>
          <p:grpSpPr>
            <a:xfrm>
              <a:off x="8100547" y="-1724181"/>
              <a:ext cx="300376" cy="4529867"/>
              <a:chOff x="3792712" y="-322375"/>
              <a:chExt cx="274793" cy="4144055"/>
            </a:xfrm>
          </p:grpSpPr>
          <p:grpSp>
            <p:nvGrpSpPr>
              <p:cNvPr id="256" name="Google Shape;256;p3"/>
              <p:cNvGrpSpPr/>
              <p:nvPr/>
            </p:nvGrpSpPr>
            <p:grpSpPr>
              <a:xfrm>
                <a:off x="3792712" y="-322375"/>
                <a:ext cx="274793" cy="4144055"/>
                <a:chOff x="3792712" y="-322375"/>
                <a:chExt cx="274793" cy="4144055"/>
              </a:xfrm>
            </p:grpSpPr>
            <p:grpSp>
              <p:nvGrpSpPr>
                <p:cNvPr id="257" name="Google Shape;257;p3"/>
                <p:cNvGrpSpPr/>
                <p:nvPr/>
              </p:nvGrpSpPr>
              <p:grpSpPr>
                <a:xfrm>
                  <a:off x="3792712" y="2971595"/>
                  <a:ext cx="274793" cy="850085"/>
                  <a:chOff x="3792712" y="2879468"/>
                  <a:chExt cx="274793" cy="850085"/>
                </a:xfrm>
              </p:grpSpPr>
              <p:sp>
                <p:nvSpPr>
                  <p:cNvPr id="258" name="Google Shape;258;p3"/>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3"/>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3"/>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61;p3"/>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263" name="Google Shape;263;p3"/>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264" name="Google Shape;264;p3"/>
          <p:cNvGrpSpPr/>
          <p:nvPr/>
        </p:nvGrpSpPr>
        <p:grpSpPr>
          <a:xfrm>
            <a:off x="7060401" y="7"/>
            <a:ext cx="1046700" cy="4149108"/>
            <a:chOff x="1192601" y="-1724180"/>
            <a:chExt cx="1046700" cy="4149108"/>
          </a:xfrm>
        </p:grpSpPr>
        <p:grpSp>
          <p:nvGrpSpPr>
            <p:cNvPr id="265" name="Google Shape;265;p3"/>
            <p:cNvGrpSpPr/>
            <p:nvPr/>
          </p:nvGrpSpPr>
          <p:grpSpPr>
            <a:xfrm>
              <a:off x="1192601" y="1378228"/>
              <a:ext cx="1046700" cy="1046700"/>
              <a:chOff x="764100" y="3623300"/>
              <a:chExt cx="1046700" cy="1046700"/>
            </a:xfrm>
          </p:grpSpPr>
          <p:sp>
            <p:nvSpPr>
              <p:cNvPr id="266" name="Google Shape;266;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
            <p:cNvGrpSpPr/>
            <p:nvPr/>
          </p:nvGrpSpPr>
          <p:grpSpPr>
            <a:xfrm>
              <a:off x="1417979" y="-1724180"/>
              <a:ext cx="580390" cy="3855366"/>
              <a:chOff x="522260" y="372820"/>
              <a:chExt cx="530958" cy="3527002"/>
            </a:xfrm>
          </p:grpSpPr>
          <p:grpSp>
            <p:nvGrpSpPr>
              <p:cNvPr id="269" name="Google Shape;269;p3"/>
              <p:cNvGrpSpPr/>
              <p:nvPr/>
            </p:nvGrpSpPr>
            <p:grpSpPr>
              <a:xfrm>
                <a:off x="522260" y="372820"/>
                <a:ext cx="530958" cy="3527002"/>
                <a:chOff x="522260" y="372820"/>
                <a:chExt cx="530958" cy="3527002"/>
              </a:xfrm>
            </p:grpSpPr>
            <p:grpSp>
              <p:nvGrpSpPr>
                <p:cNvPr id="270" name="Google Shape;270;p3"/>
                <p:cNvGrpSpPr/>
                <p:nvPr/>
              </p:nvGrpSpPr>
              <p:grpSpPr>
                <a:xfrm>
                  <a:off x="522260" y="2971595"/>
                  <a:ext cx="530958" cy="928227"/>
                  <a:chOff x="522260" y="2971595"/>
                  <a:chExt cx="530958" cy="928227"/>
                </a:xfrm>
              </p:grpSpPr>
              <p:sp>
                <p:nvSpPr>
                  <p:cNvPr id="271" name="Google Shape;271;p3"/>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5" name="Google Shape;275;p3"/>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277" name="Google Shape;277;p3"/>
          <p:cNvGrpSpPr/>
          <p:nvPr/>
        </p:nvGrpSpPr>
        <p:grpSpPr>
          <a:xfrm>
            <a:off x="6010934" y="1"/>
            <a:ext cx="1046700" cy="2793377"/>
            <a:chOff x="6010934" y="1"/>
            <a:chExt cx="1046700" cy="2793377"/>
          </a:xfrm>
        </p:grpSpPr>
        <p:grpSp>
          <p:nvGrpSpPr>
            <p:cNvPr id="278" name="Google Shape;278;p3"/>
            <p:cNvGrpSpPr/>
            <p:nvPr/>
          </p:nvGrpSpPr>
          <p:grpSpPr>
            <a:xfrm>
              <a:off x="6010934" y="1746678"/>
              <a:ext cx="1046700" cy="1046700"/>
              <a:chOff x="764100" y="3623300"/>
              <a:chExt cx="1046700" cy="1046700"/>
            </a:xfrm>
          </p:grpSpPr>
          <p:sp>
            <p:nvSpPr>
              <p:cNvPr id="279" name="Google Shape;279;p3"/>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6308747" y="1"/>
              <a:ext cx="441786" cy="2571886"/>
              <a:chOff x="1121941" y="1609666"/>
              <a:chExt cx="404159" cy="2352837"/>
            </a:xfrm>
          </p:grpSpPr>
          <p:grpSp>
            <p:nvGrpSpPr>
              <p:cNvPr id="282" name="Google Shape;282;p3"/>
              <p:cNvGrpSpPr/>
              <p:nvPr/>
            </p:nvGrpSpPr>
            <p:grpSpPr>
              <a:xfrm>
                <a:off x="1121941" y="1609666"/>
                <a:ext cx="404159" cy="2352837"/>
                <a:chOff x="1121941" y="1609666"/>
                <a:chExt cx="404159" cy="2352837"/>
              </a:xfrm>
            </p:grpSpPr>
            <p:grpSp>
              <p:nvGrpSpPr>
                <p:cNvPr id="283" name="Google Shape;283;p3"/>
                <p:cNvGrpSpPr/>
                <p:nvPr/>
              </p:nvGrpSpPr>
              <p:grpSpPr>
                <a:xfrm>
                  <a:off x="1121941" y="2971595"/>
                  <a:ext cx="404159" cy="990908"/>
                  <a:chOff x="1121941" y="2969319"/>
                  <a:chExt cx="404159" cy="990908"/>
                </a:xfrm>
              </p:grpSpPr>
              <p:sp>
                <p:nvSpPr>
                  <p:cNvPr id="284" name="Google Shape;284;p3"/>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3"/>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290" name="Google Shape;290;p3"/>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291" name="Google Shape;291;p3"/>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292" name="Google Shape;292;p3"/>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293" name="Google Shape;293;p3"/>
          <p:cNvGrpSpPr/>
          <p:nvPr/>
        </p:nvGrpSpPr>
        <p:grpSpPr>
          <a:xfrm>
            <a:off x="7144996" y="3810165"/>
            <a:ext cx="157798" cy="180711"/>
            <a:chOff x="3462796" y="2555878"/>
            <a:chExt cx="157798" cy="180711"/>
          </a:xfrm>
        </p:grpSpPr>
        <p:sp>
          <p:nvSpPr>
            <p:cNvPr id="294" name="Google Shape;294;p3"/>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300"/>
        <p:cNvGrpSpPr/>
        <p:nvPr/>
      </p:nvGrpSpPr>
      <p:grpSpPr>
        <a:xfrm>
          <a:off x="0" y="0"/>
          <a:ext cx="0" cy="0"/>
          <a:chOff x="0" y="0"/>
          <a:chExt cx="0" cy="0"/>
        </a:xfrm>
      </p:grpSpPr>
      <p:sp>
        <p:nvSpPr>
          <p:cNvPr id="301" name="Google Shape;301;p4"/>
          <p:cNvSpPr/>
          <p:nvPr/>
        </p:nvSpPr>
        <p:spPr>
          <a:xfrm>
            <a:off x="-132700" y="532398"/>
            <a:ext cx="1117500" cy="1117500"/>
          </a:xfrm>
          <a:prstGeom prst="chord">
            <a:avLst>
              <a:gd name="adj1" fmla="val 13399399"/>
              <a:gd name="adj2" fmla="val 8184747"/>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820" y="665918"/>
            <a:ext cx="850500" cy="850500"/>
          </a:xfrm>
          <a:prstGeom prst="chord">
            <a:avLst>
              <a:gd name="adj1" fmla="val 11949430"/>
              <a:gd name="adj2" fmla="val 9637875"/>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txBox="1">
            <a:spLocks noGrp="1"/>
          </p:cNvSpPr>
          <p:nvPr>
            <p:ph type="body" idx="1"/>
          </p:nvPr>
        </p:nvSpPr>
        <p:spPr>
          <a:xfrm>
            <a:off x="779100" y="946325"/>
            <a:ext cx="5134800" cy="3510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dk1"/>
              </a:buClr>
              <a:buSzPts val="3600"/>
              <a:buChar char="⊹"/>
              <a:defRPr sz="3600"/>
            </a:lvl1pPr>
            <a:lvl2pPr marL="914400" lvl="1" indent="-457200" rtl="0">
              <a:spcBef>
                <a:spcPts val="800"/>
              </a:spcBef>
              <a:spcAft>
                <a:spcPts val="0"/>
              </a:spcAft>
              <a:buClr>
                <a:schemeClr val="dk1"/>
              </a:buClr>
              <a:buSzPts val="3600"/>
              <a:buChar char="×"/>
              <a:defRPr sz="3600"/>
            </a:lvl2pPr>
            <a:lvl3pPr marL="1371600" lvl="2" indent="-457200" rtl="0">
              <a:spcBef>
                <a:spcPts val="800"/>
              </a:spcBef>
              <a:spcAft>
                <a:spcPts val="0"/>
              </a:spcAft>
              <a:buClr>
                <a:schemeClr val="dk1"/>
              </a:buClr>
              <a:buSzPts val="3600"/>
              <a:buChar char="⬩"/>
              <a:defRPr sz="3600"/>
            </a:lvl3pPr>
            <a:lvl4pPr marL="1828800" lvl="3" indent="-457200" rtl="0">
              <a:spcBef>
                <a:spcPts val="800"/>
              </a:spcBef>
              <a:spcAft>
                <a:spcPts val="0"/>
              </a:spcAft>
              <a:buSzPts val="3600"/>
              <a:buChar char="●"/>
              <a:defRPr sz="3600"/>
            </a:lvl4pPr>
            <a:lvl5pPr marL="2286000" lvl="4" indent="-457200" rtl="0">
              <a:spcBef>
                <a:spcPts val="800"/>
              </a:spcBef>
              <a:spcAft>
                <a:spcPts val="0"/>
              </a:spcAft>
              <a:buSzPts val="3600"/>
              <a:buChar char="○"/>
              <a:defRPr sz="3600"/>
            </a:lvl5pPr>
            <a:lvl6pPr marL="2743200" lvl="5" indent="-457200" rtl="0">
              <a:spcBef>
                <a:spcPts val="800"/>
              </a:spcBef>
              <a:spcAft>
                <a:spcPts val="0"/>
              </a:spcAft>
              <a:buSzPts val="3600"/>
              <a:buChar char="■"/>
              <a:defRPr sz="3600"/>
            </a:lvl6pPr>
            <a:lvl7pPr marL="3200400" lvl="6" indent="-457200" rtl="0">
              <a:spcBef>
                <a:spcPts val="800"/>
              </a:spcBef>
              <a:spcAft>
                <a:spcPts val="0"/>
              </a:spcAft>
              <a:buSzPts val="3600"/>
              <a:buChar char="●"/>
              <a:defRPr sz="3600"/>
            </a:lvl7pPr>
            <a:lvl8pPr marL="3657600" lvl="7" indent="-457200" rtl="0">
              <a:spcBef>
                <a:spcPts val="800"/>
              </a:spcBef>
              <a:spcAft>
                <a:spcPts val="0"/>
              </a:spcAft>
              <a:buSzPts val="3600"/>
              <a:buChar char="○"/>
              <a:defRPr sz="3600"/>
            </a:lvl8pPr>
            <a:lvl9pPr marL="4114800" lvl="8" indent="-457200" rtl="0">
              <a:spcBef>
                <a:spcPts val="800"/>
              </a:spcBef>
              <a:spcAft>
                <a:spcPts val="800"/>
              </a:spcAft>
              <a:buSzPts val="3600"/>
              <a:buChar char="■"/>
              <a:defRPr sz="3600"/>
            </a:lvl9pPr>
          </a:lstStyle>
          <a:p>
            <a:endParaRPr/>
          </a:p>
        </p:txBody>
      </p:sp>
      <p:sp>
        <p:nvSpPr>
          <p:cNvPr id="304" name="Google Shape;304;p4"/>
          <p:cNvSpPr txBox="1"/>
          <p:nvPr/>
        </p:nvSpPr>
        <p:spPr>
          <a:xfrm>
            <a:off x="167203" y="854053"/>
            <a:ext cx="498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000" b="1">
                <a:solidFill>
                  <a:schemeClr val="accent1"/>
                </a:solidFill>
                <a:latin typeface="Encode Sans Semi Condensed"/>
                <a:ea typeface="Encode Sans Semi Condensed"/>
                <a:cs typeface="Encode Sans Semi Condensed"/>
                <a:sym typeface="Encode Sans Semi Condensed"/>
              </a:rPr>
              <a:t>“</a:t>
            </a:r>
            <a:endParaRPr sz="6000" b="1">
              <a:solidFill>
                <a:schemeClr val="accent1"/>
              </a:solidFill>
              <a:latin typeface="Encode Sans Semi Condensed"/>
              <a:ea typeface="Encode Sans Semi Condensed"/>
              <a:cs typeface="Encode Sans Semi Condensed"/>
              <a:sym typeface="Encode Sans Semi Condensed"/>
            </a:endParaRPr>
          </a:p>
        </p:txBody>
      </p:sp>
      <p:sp>
        <p:nvSpPr>
          <p:cNvPr id="305" name="Google Shape;305;p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306" name="Google Shape;306;p4"/>
          <p:cNvGrpSpPr/>
          <p:nvPr/>
        </p:nvGrpSpPr>
        <p:grpSpPr>
          <a:xfrm>
            <a:off x="6196930" y="-29"/>
            <a:ext cx="2985505" cy="4610466"/>
            <a:chOff x="6196930" y="-29"/>
            <a:chExt cx="2985505" cy="4610466"/>
          </a:xfrm>
        </p:grpSpPr>
        <p:grpSp>
          <p:nvGrpSpPr>
            <p:cNvPr id="307" name="Google Shape;307;p4"/>
            <p:cNvGrpSpPr/>
            <p:nvPr/>
          </p:nvGrpSpPr>
          <p:grpSpPr>
            <a:xfrm>
              <a:off x="7737776" y="-17"/>
              <a:ext cx="448629" cy="4610455"/>
              <a:chOff x="6798998" y="-1296139"/>
              <a:chExt cx="476555" cy="4897445"/>
            </a:xfrm>
          </p:grpSpPr>
          <p:sp>
            <p:nvSpPr>
              <p:cNvPr id="308" name="Google Shape;308;p4"/>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4"/>
              <p:cNvSpPr/>
              <p:nvPr/>
            </p:nvSpPr>
            <p:spPr>
              <a:xfrm>
                <a:off x="7026850" y="-1296139"/>
                <a:ext cx="17700" cy="42711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4"/>
            <p:cNvGrpSpPr/>
            <p:nvPr/>
          </p:nvGrpSpPr>
          <p:grpSpPr>
            <a:xfrm>
              <a:off x="8636876" y="46"/>
              <a:ext cx="382387" cy="1450044"/>
              <a:chOff x="5578966" y="2422197"/>
              <a:chExt cx="406190" cy="1540306"/>
            </a:xfrm>
          </p:grpSpPr>
          <p:sp>
            <p:nvSpPr>
              <p:cNvPr id="311" name="Google Shape;311;p4"/>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4"/>
              <p:cNvSpPr/>
              <p:nvPr/>
            </p:nvSpPr>
            <p:spPr>
              <a:xfrm>
                <a:off x="5774600" y="2422197"/>
                <a:ext cx="17700" cy="552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4"/>
            <p:cNvGrpSpPr/>
            <p:nvPr/>
          </p:nvGrpSpPr>
          <p:grpSpPr>
            <a:xfrm>
              <a:off x="8035385" y="23"/>
              <a:ext cx="439174" cy="2683136"/>
              <a:chOff x="6176324" y="940075"/>
              <a:chExt cx="466512" cy="2850155"/>
            </a:xfrm>
          </p:grpSpPr>
          <p:sp>
            <p:nvSpPr>
              <p:cNvPr id="314" name="Google Shape;314;p4"/>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4"/>
              <p:cNvSpPr/>
              <p:nvPr/>
            </p:nvSpPr>
            <p:spPr>
              <a:xfrm>
                <a:off x="6400713" y="940075"/>
                <a:ext cx="17700" cy="20349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4"/>
            <p:cNvGrpSpPr/>
            <p:nvPr/>
          </p:nvGrpSpPr>
          <p:grpSpPr>
            <a:xfrm>
              <a:off x="6363022" y="42"/>
              <a:ext cx="160482" cy="1242299"/>
              <a:chOff x="7576714" y="2009363"/>
              <a:chExt cx="170472" cy="1319629"/>
            </a:xfrm>
          </p:grpSpPr>
          <p:sp>
            <p:nvSpPr>
              <p:cNvPr id="317" name="Google Shape;317;p4"/>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4"/>
              <p:cNvSpPr/>
              <p:nvPr/>
            </p:nvSpPr>
            <p:spPr>
              <a:xfrm>
                <a:off x="7652975" y="2009363"/>
                <a:ext cx="17700" cy="9657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4"/>
            <p:cNvGrpSpPr/>
            <p:nvPr/>
          </p:nvGrpSpPr>
          <p:grpSpPr>
            <a:xfrm>
              <a:off x="6999976" y="11"/>
              <a:ext cx="271476" cy="3307837"/>
              <a:chOff x="7883572" y="308161"/>
              <a:chExt cx="288375" cy="3513742"/>
            </a:xfrm>
          </p:grpSpPr>
          <p:sp>
            <p:nvSpPr>
              <p:cNvPr id="320" name="Google Shape;320;p4"/>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rgbClr val="001F6E">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4"/>
              <p:cNvSpPr/>
              <p:nvPr/>
            </p:nvSpPr>
            <p:spPr>
              <a:xfrm>
                <a:off x="8024899" y="308161"/>
                <a:ext cx="17700" cy="2667000"/>
              </a:xfrm>
              <a:prstGeom prst="rect">
                <a:avLst/>
              </a:prstGeom>
              <a:solidFill>
                <a:srgbClr val="001F6E">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4"/>
            <p:cNvGrpSpPr/>
            <p:nvPr/>
          </p:nvGrpSpPr>
          <p:grpSpPr>
            <a:xfrm>
              <a:off x="6827964" y="636458"/>
              <a:ext cx="230791" cy="243118"/>
              <a:chOff x="3770248" y="2527300"/>
              <a:chExt cx="180404" cy="190055"/>
            </a:xfrm>
          </p:grpSpPr>
          <p:sp>
            <p:nvSpPr>
              <p:cNvPr id="323" name="Google Shape;323;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4"/>
            <p:cNvGrpSpPr/>
            <p:nvPr/>
          </p:nvGrpSpPr>
          <p:grpSpPr>
            <a:xfrm>
              <a:off x="8763367" y="2641902"/>
              <a:ext cx="230809" cy="243156"/>
              <a:chOff x="3770248" y="2527300"/>
              <a:chExt cx="180404" cy="190055"/>
            </a:xfrm>
          </p:grpSpPr>
          <p:sp>
            <p:nvSpPr>
              <p:cNvPr id="328" name="Google Shape;328;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4"/>
            <p:cNvGrpSpPr/>
            <p:nvPr/>
          </p:nvGrpSpPr>
          <p:grpSpPr>
            <a:xfrm rot="5400000">
              <a:off x="8655427" y="4253521"/>
              <a:ext cx="201871" cy="231166"/>
              <a:chOff x="3462796" y="2555878"/>
              <a:chExt cx="157798" cy="180711"/>
            </a:xfrm>
          </p:grpSpPr>
          <p:sp>
            <p:nvSpPr>
              <p:cNvPr id="333" name="Google Shape;333;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9" name="Google Shape;339;p4"/>
            <p:cNvGrpSpPr/>
            <p:nvPr/>
          </p:nvGrpSpPr>
          <p:grpSpPr>
            <a:xfrm rot="-2700000">
              <a:off x="7375305" y="1863439"/>
              <a:ext cx="169840" cy="178926"/>
              <a:chOff x="3770248" y="2527300"/>
              <a:chExt cx="180404" cy="190055"/>
            </a:xfrm>
          </p:grpSpPr>
          <p:sp>
            <p:nvSpPr>
              <p:cNvPr id="340" name="Google Shape;340;p4"/>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4"/>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4"/>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4"/>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4"/>
            <p:cNvGrpSpPr/>
            <p:nvPr/>
          </p:nvGrpSpPr>
          <p:grpSpPr>
            <a:xfrm>
              <a:off x="6800134" y="23"/>
              <a:ext cx="985363" cy="1665685"/>
              <a:chOff x="2484475" y="1329455"/>
              <a:chExt cx="1046700" cy="1769370"/>
            </a:xfrm>
          </p:grpSpPr>
          <p:sp>
            <p:nvSpPr>
              <p:cNvPr id="345" name="Google Shape;345;p4"/>
              <p:cNvSpPr/>
              <p:nvPr/>
            </p:nvSpPr>
            <p:spPr>
              <a:xfrm>
                <a:off x="2484475" y="2052125"/>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2643144" y="2210793"/>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4"/>
              <p:cNvGrpSpPr/>
              <p:nvPr/>
            </p:nvGrpSpPr>
            <p:grpSpPr>
              <a:xfrm>
                <a:off x="2769703" y="1329455"/>
                <a:ext cx="510180" cy="1483501"/>
                <a:chOff x="1818382" y="2433081"/>
                <a:chExt cx="466728" cy="1357150"/>
              </a:xfrm>
            </p:grpSpPr>
            <p:grpSp>
              <p:nvGrpSpPr>
                <p:cNvPr id="348" name="Google Shape;348;p4"/>
                <p:cNvGrpSpPr/>
                <p:nvPr/>
              </p:nvGrpSpPr>
              <p:grpSpPr>
                <a:xfrm>
                  <a:off x="1818382" y="2971595"/>
                  <a:ext cx="466728" cy="818636"/>
                  <a:chOff x="1818382" y="2942618"/>
                  <a:chExt cx="466728" cy="818636"/>
                </a:xfrm>
              </p:grpSpPr>
              <p:sp>
                <p:nvSpPr>
                  <p:cNvPr id="349" name="Google Shape;349;p4"/>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4"/>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4"/>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4"/>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4"/>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354" name="Google Shape;354;p4"/>
            <p:cNvGrpSpPr/>
            <p:nvPr/>
          </p:nvGrpSpPr>
          <p:grpSpPr>
            <a:xfrm>
              <a:off x="8330194" y="-10"/>
              <a:ext cx="852241" cy="2641273"/>
              <a:chOff x="3961868" y="-891976"/>
              <a:chExt cx="905291" cy="2805686"/>
            </a:xfrm>
          </p:grpSpPr>
          <p:grpSp>
            <p:nvGrpSpPr>
              <p:cNvPr id="355" name="Google Shape;355;p4"/>
              <p:cNvGrpSpPr/>
              <p:nvPr/>
            </p:nvGrpSpPr>
            <p:grpSpPr>
              <a:xfrm>
                <a:off x="3961868" y="1008419"/>
                <a:ext cx="905291" cy="905291"/>
                <a:chOff x="764100" y="3623300"/>
                <a:chExt cx="1046700" cy="1046700"/>
              </a:xfrm>
            </p:grpSpPr>
            <p:sp>
              <p:nvSpPr>
                <p:cNvPr id="356" name="Google Shape;356;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
              <p:cNvGrpSpPr/>
              <p:nvPr/>
            </p:nvGrpSpPr>
            <p:grpSpPr>
              <a:xfrm>
                <a:off x="4155315" y="-891976"/>
                <a:ext cx="522826" cy="2613070"/>
                <a:chOff x="2447534" y="1219291"/>
                <a:chExt cx="478297" cy="2390513"/>
              </a:xfrm>
            </p:grpSpPr>
            <p:grpSp>
              <p:nvGrpSpPr>
                <p:cNvPr id="359" name="Google Shape;359;p4"/>
                <p:cNvGrpSpPr/>
                <p:nvPr/>
              </p:nvGrpSpPr>
              <p:grpSpPr>
                <a:xfrm>
                  <a:off x="2447534" y="1219291"/>
                  <a:ext cx="478297" cy="2390513"/>
                  <a:chOff x="2447534" y="1219291"/>
                  <a:chExt cx="478297" cy="2390513"/>
                </a:xfrm>
              </p:grpSpPr>
              <p:grpSp>
                <p:nvGrpSpPr>
                  <p:cNvPr id="360" name="Google Shape;360;p4"/>
                  <p:cNvGrpSpPr/>
                  <p:nvPr/>
                </p:nvGrpSpPr>
                <p:grpSpPr>
                  <a:xfrm>
                    <a:off x="2447534" y="2971595"/>
                    <a:ext cx="478297" cy="638209"/>
                    <a:chOff x="2447534" y="3081786"/>
                    <a:chExt cx="478297" cy="638209"/>
                  </a:xfrm>
                </p:grpSpPr>
                <p:sp>
                  <p:nvSpPr>
                    <p:cNvPr id="361" name="Google Shape;361;p4"/>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4"/>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4"/>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4" name="Google Shape;364;p4"/>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4"/>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366" name="Google Shape;366;p4"/>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367" name="Google Shape;367;p4"/>
            <p:cNvGrpSpPr/>
            <p:nvPr/>
          </p:nvGrpSpPr>
          <p:grpSpPr>
            <a:xfrm>
              <a:off x="7811773" y="-2"/>
              <a:ext cx="492189" cy="1837864"/>
              <a:chOff x="5194218" y="-536312"/>
              <a:chExt cx="522827" cy="1952267"/>
            </a:xfrm>
          </p:grpSpPr>
          <p:grpSp>
            <p:nvGrpSpPr>
              <p:cNvPr id="368" name="Google Shape;368;p4"/>
              <p:cNvGrpSpPr/>
              <p:nvPr/>
            </p:nvGrpSpPr>
            <p:grpSpPr>
              <a:xfrm>
                <a:off x="5194218" y="893129"/>
                <a:ext cx="522827" cy="522827"/>
                <a:chOff x="764100" y="3623300"/>
                <a:chExt cx="1046700" cy="1046700"/>
              </a:xfrm>
            </p:grpSpPr>
            <p:sp>
              <p:nvSpPr>
                <p:cNvPr id="369" name="Google Shape;369;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4"/>
              <p:cNvGrpSpPr/>
              <p:nvPr/>
            </p:nvGrpSpPr>
            <p:grpSpPr>
              <a:xfrm>
                <a:off x="5371921" y="-536312"/>
                <a:ext cx="182209" cy="1814066"/>
                <a:chOff x="3305183" y="1663032"/>
                <a:chExt cx="166690" cy="1659561"/>
              </a:xfrm>
            </p:grpSpPr>
            <p:grpSp>
              <p:nvGrpSpPr>
                <p:cNvPr id="372" name="Google Shape;372;p4"/>
                <p:cNvGrpSpPr/>
                <p:nvPr/>
              </p:nvGrpSpPr>
              <p:grpSpPr>
                <a:xfrm>
                  <a:off x="3305183" y="1663032"/>
                  <a:ext cx="166690" cy="1659561"/>
                  <a:chOff x="3305183" y="1663032"/>
                  <a:chExt cx="166690" cy="1659561"/>
                </a:xfrm>
              </p:grpSpPr>
              <p:grpSp>
                <p:nvGrpSpPr>
                  <p:cNvPr id="373" name="Google Shape;373;p4"/>
                  <p:cNvGrpSpPr/>
                  <p:nvPr/>
                </p:nvGrpSpPr>
                <p:grpSpPr>
                  <a:xfrm>
                    <a:off x="3305183" y="2971595"/>
                    <a:ext cx="166690" cy="350998"/>
                    <a:chOff x="3305183" y="3146560"/>
                    <a:chExt cx="166690" cy="350998"/>
                  </a:xfrm>
                </p:grpSpPr>
                <p:sp>
                  <p:nvSpPr>
                    <p:cNvPr id="374" name="Google Shape;374;p4"/>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4"/>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4"/>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7" name="Google Shape;377;p4"/>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379" name="Google Shape;379;p4"/>
            <p:cNvGrpSpPr/>
            <p:nvPr/>
          </p:nvGrpSpPr>
          <p:grpSpPr>
            <a:xfrm>
              <a:off x="8018879" y="-29"/>
              <a:ext cx="810166" cy="4470272"/>
              <a:chOff x="7824797" y="-1724181"/>
              <a:chExt cx="860597" cy="4748536"/>
            </a:xfrm>
          </p:grpSpPr>
          <p:grpSp>
            <p:nvGrpSpPr>
              <p:cNvPr id="380" name="Google Shape;380;p4"/>
              <p:cNvGrpSpPr/>
              <p:nvPr/>
            </p:nvGrpSpPr>
            <p:grpSpPr>
              <a:xfrm>
                <a:off x="7824797" y="1891931"/>
                <a:ext cx="860597" cy="1132425"/>
                <a:chOff x="764100" y="3623300"/>
                <a:chExt cx="1046700" cy="1046700"/>
              </a:xfrm>
            </p:grpSpPr>
            <p:sp>
              <p:nvSpPr>
                <p:cNvPr id="381" name="Google Shape;381;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4"/>
              <p:cNvGrpSpPr/>
              <p:nvPr/>
            </p:nvGrpSpPr>
            <p:grpSpPr>
              <a:xfrm>
                <a:off x="8100547" y="-1724181"/>
                <a:ext cx="300376" cy="4529867"/>
                <a:chOff x="3792712" y="-322375"/>
                <a:chExt cx="274793" cy="4144055"/>
              </a:xfrm>
            </p:grpSpPr>
            <p:grpSp>
              <p:nvGrpSpPr>
                <p:cNvPr id="384" name="Google Shape;384;p4"/>
                <p:cNvGrpSpPr/>
                <p:nvPr/>
              </p:nvGrpSpPr>
              <p:grpSpPr>
                <a:xfrm>
                  <a:off x="3792712" y="-322375"/>
                  <a:ext cx="274793" cy="4144055"/>
                  <a:chOff x="3792712" y="-322375"/>
                  <a:chExt cx="274793" cy="4144055"/>
                </a:xfrm>
              </p:grpSpPr>
              <p:grpSp>
                <p:nvGrpSpPr>
                  <p:cNvPr id="385" name="Google Shape;385;p4"/>
                  <p:cNvGrpSpPr/>
                  <p:nvPr/>
                </p:nvGrpSpPr>
                <p:grpSpPr>
                  <a:xfrm>
                    <a:off x="3792712" y="2971595"/>
                    <a:ext cx="274793" cy="850085"/>
                    <a:chOff x="3792712" y="2879468"/>
                    <a:chExt cx="274793" cy="850085"/>
                  </a:xfrm>
                </p:grpSpPr>
                <p:sp>
                  <p:nvSpPr>
                    <p:cNvPr id="386" name="Google Shape;386;p4"/>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4"/>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4"/>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9" name="Google Shape;389;p4"/>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4"/>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391" name="Google Shape;391;p4"/>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392" name="Google Shape;392;p4"/>
            <p:cNvGrpSpPr/>
            <p:nvPr/>
          </p:nvGrpSpPr>
          <p:grpSpPr>
            <a:xfrm>
              <a:off x="7184797" y="-17"/>
              <a:ext cx="985363" cy="3905971"/>
              <a:chOff x="1192601" y="-1724180"/>
              <a:chExt cx="1046700" cy="4149108"/>
            </a:xfrm>
          </p:grpSpPr>
          <p:grpSp>
            <p:nvGrpSpPr>
              <p:cNvPr id="393" name="Google Shape;393;p4"/>
              <p:cNvGrpSpPr/>
              <p:nvPr/>
            </p:nvGrpSpPr>
            <p:grpSpPr>
              <a:xfrm>
                <a:off x="1192601" y="1378228"/>
                <a:ext cx="1046700" cy="1046700"/>
                <a:chOff x="764100" y="3623300"/>
                <a:chExt cx="1046700" cy="1046700"/>
              </a:xfrm>
            </p:grpSpPr>
            <p:sp>
              <p:nvSpPr>
                <p:cNvPr id="394" name="Google Shape;394;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4"/>
              <p:cNvGrpSpPr/>
              <p:nvPr/>
            </p:nvGrpSpPr>
            <p:grpSpPr>
              <a:xfrm>
                <a:off x="1417979" y="-1724180"/>
                <a:ext cx="580390" cy="3855366"/>
                <a:chOff x="522260" y="372820"/>
                <a:chExt cx="530958" cy="3527002"/>
              </a:xfrm>
            </p:grpSpPr>
            <p:grpSp>
              <p:nvGrpSpPr>
                <p:cNvPr id="397" name="Google Shape;397;p4"/>
                <p:cNvGrpSpPr/>
                <p:nvPr/>
              </p:nvGrpSpPr>
              <p:grpSpPr>
                <a:xfrm>
                  <a:off x="522260" y="372820"/>
                  <a:ext cx="530958" cy="3527002"/>
                  <a:chOff x="522260" y="372820"/>
                  <a:chExt cx="530958" cy="3527002"/>
                </a:xfrm>
              </p:grpSpPr>
              <p:grpSp>
                <p:nvGrpSpPr>
                  <p:cNvPr id="398" name="Google Shape;398;p4"/>
                  <p:cNvGrpSpPr/>
                  <p:nvPr/>
                </p:nvGrpSpPr>
                <p:grpSpPr>
                  <a:xfrm>
                    <a:off x="522260" y="2971595"/>
                    <a:ext cx="530958" cy="928227"/>
                    <a:chOff x="522260" y="2971595"/>
                    <a:chExt cx="530958" cy="928227"/>
                  </a:xfrm>
                </p:grpSpPr>
                <p:sp>
                  <p:nvSpPr>
                    <p:cNvPr id="399" name="Google Shape;399;p4"/>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4"/>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4"/>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4"/>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3" name="Google Shape;403;p4"/>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4"/>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405" name="Google Shape;405;p4"/>
            <p:cNvGrpSpPr/>
            <p:nvPr/>
          </p:nvGrpSpPr>
          <p:grpSpPr>
            <a:xfrm>
              <a:off x="6196930" y="7"/>
              <a:ext cx="985363" cy="2629685"/>
              <a:chOff x="6010934" y="1"/>
              <a:chExt cx="1046700" cy="2793377"/>
            </a:xfrm>
          </p:grpSpPr>
          <p:grpSp>
            <p:nvGrpSpPr>
              <p:cNvPr id="406" name="Google Shape;406;p4"/>
              <p:cNvGrpSpPr/>
              <p:nvPr/>
            </p:nvGrpSpPr>
            <p:grpSpPr>
              <a:xfrm>
                <a:off x="6010934" y="1746678"/>
                <a:ext cx="1046700" cy="1046700"/>
                <a:chOff x="764100" y="3623300"/>
                <a:chExt cx="1046700" cy="1046700"/>
              </a:xfrm>
            </p:grpSpPr>
            <p:sp>
              <p:nvSpPr>
                <p:cNvPr id="407" name="Google Shape;407;p4"/>
                <p:cNvSpPr/>
                <p:nvPr/>
              </p:nvSpPr>
              <p:spPr>
                <a:xfrm>
                  <a:off x="764100" y="3623300"/>
                  <a:ext cx="1046700" cy="10467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922769" y="3781968"/>
                  <a:ext cx="729300" cy="729300"/>
                </a:xfrm>
                <a:prstGeom prst="ellipse">
                  <a:avLst/>
                </a:pr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4"/>
              <p:cNvGrpSpPr/>
              <p:nvPr/>
            </p:nvGrpSpPr>
            <p:grpSpPr>
              <a:xfrm>
                <a:off x="6308747" y="1"/>
                <a:ext cx="441786" cy="2571886"/>
                <a:chOff x="1121941" y="1609666"/>
                <a:chExt cx="404159" cy="2352837"/>
              </a:xfrm>
            </p:grpSpPr>
            <p:grpSp>
              <p:nvGrpSpPr>
                <p:cNvPr id="410" name="Google Shape;410;p4"/>
                <p:cNvGrpSpPr/>
                <p:nvPr/>
              </p:nvGrpSpPr>
              <p:grpSpPr>
                <a:xfrm>
                  <a:off x="1121941" y="1609666"/>
                  <a:ext cx="404159" cy="2352837"/>
                  <a:chOff x="1121941" y="1609666"/>
                  <a:chExt cx="404159" cy="2352837"/>
                </a:xfrm>
              </p:grpSpPr>
              <p:grpSp>
                <p:nvGrpSpPr>
                  <p:cNvPr id="411" name="Google Shape;411;p4"/>
                  <p:cNvGrpSpPr/>
                  <p:nvPr/>
                </p:nvGrpSpPr>
                <p:grpSpPr>
                  <a:xfrm>
                    <a:off x="1121941" y="2971595"/>
                    <a:ext cx="404159" cy="990908"/>
                    <a:chOff x="1121941" y="2969319"/>
                    <a:chExt cx="404159" cy="990908"/>
                  </a:xfrm>
                </p:grpSpPr>
                <p:sp>
                  <p:nvSpPr>
                    <p:cNvPr id="412" name="Google Shape;412;p4"/>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4"/>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4"/>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4"/>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6" name="Google Shape;416;p4"/>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4"/>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418" name="Google Shape;418;p4"/>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419" name="Google Shape;419;p4"/>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420" name="Google Shape;420;p4"/>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421" name="Google Shape;421;p4"/>
            <p:cNvGrpSpPr/>
            <p:nvPr/>
          </p:nvGrpSpPr>
          <p:grpSpPr>
            <a:xfrm>
              <a:off x="7192739" y="3730341"/>
              <a:ext cx="148551" cy="170121"/>
              <a:chOff x="3462796" y="2555878"/>
              <a:chExt cx="157798" cy="180711"/>
            </a:xfrm>
          </p:grpSpPr>
          <p:sp>
            <p:nvSpPr>
              <p:cNvPr id="422" name="Google Shape;422;p4"/>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4"/>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4"/>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4"/>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4"/>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4"/>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8"/>
        <p:cNvGrpSpPr/>
        <p:nvPr/>
      </p:nvGrpSpPr>
      <p:grpSpPr>
        <a:xfrm>
          <a:off x="0" y="0"/>
          <a:ext cx="0" cy="0"/>
          <a:chOff x="0" y="0"/>
          <a:chExt cx="0" cy="0"/>
        </a:xfrm>
      </p:grpSpPr>
      <p:sp>
        <p:nvSpPr>
          <p:cNvPr id="429" name="Google Shape;429;p5"/>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30" name="Google Shape;430;p5"/>
          <p:cNvSpPr txBox="1">
            <a:spLocks noGrp="1"/>
          </p:cNvSpPr>
          <p:nvPr>
            <p:ph type="body" idx="1"/>
          </p:nvPr>
        </p:nvSpPr>
        <p:spPr>
          <a:xfrm>
            <a:off x="702900" y="1430148"/>
            <a:ext cx="56601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431" name="Google Shape;431;p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432" name="Google Shape;432;p5"/>
          <p:cNvGrpSpPr/>
          <p:nvPr/>
        </p:nvGrpSpPr>
        <p:grpSpPr>
          <a:xfrm>
            <a:off x="6196930" y="-29"/>
            <a:ext cx="2985505" cy="4610466"/>
            <a:chOff x="6196930" y="-29"/>
            <a:chExt cx="2985505" cy="4610466"/>
          </a:xfrm>
        </p:grpSpPr>
        <p:grpSp>
          <p:nvGrpSpPr>
            <p:cNvPr id="433" name="Google Shape;433;p5"/>
            <p:cNvGrpSpPr/>
            <p:nvPr/>
          </p:nvGrpSpPr>
          <p:grpSpPr>
            <a:xfrm>
              <a:off x="7737776" y="-17"/>
              <a:ext cx="448629" cy="4610455"/>
              <a:chOff x="6798998" y="-1296139"/>
              <a:chExt cx="476555" cy="4897445"/>
            </a:xfrm>
          </p:grpSpPr>
          <p:sp>
            <p:nvSpPr>
              <p:cNvPr id="434" name="Google Shape;434;p5"/>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5"/>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5"/>
            <p:cNvGrpSpPr/>
            <p:nvPr/>
          </p:nvGrpSpPr>
          <p:grpSpPr>
            <a:xfrm>
              <a:off x="8636876" y="46"/>
              <a:ext cx="382387" cy="1450044"/>
              <a:chOff x="5578966" y="2422197"/>
              <a:chExt cx="406190" cy="1540306"/>
            </a:xfrm>
          </p:grpSpPr>
          <p:sp>
            <p:nvSpPr>
              <p:cNvPr id="437" name="Google Shape;437;p5"/>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5"/>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5"/>
            <p:cNvGrpSpPr/>
            <p:nvPr/>
          </p:nvGrpSpPr>
          <p:grpSpPr>
            <a:xfrm>
              <a:off x="8035385" y="23"/>
              <a:ext cx="439174" cy="2683136"/>
              <a:chOff x="6176324" y="940075"/>
              <a:chExt cx="466512" cy="2850155"/>
            </a:xfrm>
          </p:grpSpPr>
          <p:sp>
            <p:nvSpPr>
              <p:cNvPr id="440" name="Google Shape;440;p5"/>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5"/>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5"/>
            <p:cNvGrpSpPr/>
            <p:nvPr/>
          </p:nvGrpSpPr>
          <p:grpSpPr>
            <a:xfrm>
              <a:off x="6363022" y="42"/>
              <a:ext cx="160482" cy="1242299"/>
              <a:chOff x="7576714" y="2009363"/>
              <a:chExt cx="170472" cy="1319629"/>
            </a:xfrm>
          </p:grpSpPr>
          <p:sp>
            <p:nvSpPr>
              <p:cNvPr id="443" name="Google Shape;443;p5"/>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5"/>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5"/>
            <p:cNvGrpSpPr/>
            <p:nvPr/>
          </p:nvGrpSpPr>
          <p:grpSpPr>
            <a:xfrm>
              <a:off x="6999976" y="11"/>
              <a:ext cx="271476" cy="3307837"/>
              <a:chOff x="7883572" y="308161"/>
              <a:chExt cx="288375" cy="3513742"/>
            </a:xfrm>
          </p:grpSpPr>
          <p:sp>
            <p:nvSpPr>
              <p:cNvPr id="446" name="Google Shape;446;p5"/>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5"/>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5"/>
            <p:cNvGrpSpPr/>
            <p:nvPr/>
          </p:nvGrpSpPr>
          <p:grpSpPr>
            <a:xfrm>
              <a:off x="6827964" y="636458"/>
              <a:ext cx="230791" cy="243118"/>
              <a:chOff x="3770248" y="2527300"/>
              <a:chExt cx="180404" cy="190055"/>
            </a:xfrm>
          </p:grpSpPr>
          <p:sp>
            <p:nvSpPr>
              <p:cNvPr id="449" name="Google Shape;449;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3" name="Google Shape;453;p5"/>
            <p:cNvGrpSpPr/>
            <p:nvPr/>
          </p:nvGrpSpPr>
          <p:grpSpPr>
            <a:xfrm>
              <a:off x="8763367" y="2641902"/>
              <a:ext cx="230809" cy="243156"/>
              <a:chOff x="3770248" y="2527300"/>
              <a:chExt cx="180404" cy="190055"/>
            </a:xfrm>
          </p:grpSpPr>
          <p:sp>
            <p:nvSpPr>
              <p:cNvPr id="454" name="Google Shape;454;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8" name="Google Shape;458;p5"/>
            <p:cNvGrpSpPr/>
            <p:nvPr/>
          </p:nvGrpSpPr>
          <p:grpSpPr>
            <a:xfrm rot="5400000">
              <a:off x="8655427" y="4253521"/>
              <a:ext cx="201871" cy="231166"/>
              <a:chOff x="3462796" y="2555878"/>
              <a:chExt cx="157798" cy="180711"/>
            </a:xfrm>
          </p:grpSpPr>
          <p:sp>
            <p:nvSpPr>
              <p:cNvPr id="459" name="Google Shape;459;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5"/>
            <p:cNvGrpSpPr/>
            <p:nvPr/>
          </p:nvGrpSpPr>
          <p:grpSpPr>
            <a:xfrm rot="-2700000">
              <a:off x="7375305" y="1863439"/>
              <a:ext cx="169840" cy="178926"/>
              <a:chOff x="3770248" y="2527300"/>
              <a:chExt cx="180404" cy="190055"/>
            </a:xfrm>
          </p:grpSpPr>
          <p:sp>
            <p:nvSpPr>
              <p:cNvPr id="466" name="Google Shape;466;p5"/>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5"/>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5"/>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5"/>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5"/>
            <p:cNvGrpSpPr/>
            <p:nvPr/>
          </p:nvGrpSpPr>
          <p:grpSpPr>
            <a:xfrm>
              <a:off x="6800134" y="23"/>
              <a:ext cx="985363" cy="1665685"/>
              <a:chOff x="2484475" y="1329455"/>
              <a:chExt cx="1046700" cy="1769370"/>
            </a:xfrm>
          </p:grpSpPr>
          <p:sp>
            <p:nvSpPr>
              <p:cNvPr id="471" name="Google Shape;471;p5"/>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5"/>
              <p:cNvGrpSpPr/>
              <p:nvPr/>
            </p:nvGrpSpPr>
            <p:grpSpPr>
              <a:xfrm>
                <a:off x="2769703" y="1329455"/>
                <a:ext cx="510180" cy="1483501"/>
                <a:chOff x="1818382" y="2433081"/>
                <a:chExt cx="466728" cy="1357150"/>
              </a:xfrm>
            </p:grpSpPr>
            <p:grpSp>
              <p:nvGrpSpPr>
                <p:cNvPr id="474" name="Google Shape;474;p5"/>
                <p:cNvGrpSpPr/>
                <p:nvPr/>
              </p:nvGrpSpPr>
              <p:grpSpPr>
                <a:xfrm>
                  <a:off x="1818382" y="2971595"/>
                  <a:ext cx="466728" cy="818636"/>
                  <a:chOff x="1818382" y="2942618"/>
                  <a:chExt cx="466728" cy="818636"/>
                </a:xfrm>
              </p:grpSpPr>
              <p:sp>
                <p:nvSpPr>
                  <p:cNvPr id="475" name="Google Shape;475;p5"/>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5"/>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5"/>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8" name="Google Shape;478;p5"/>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5"/>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480" name="Google Shape;480;p5"/>
            <p:cNvGrpSpPr/>
            <p:nvPr/>
          </p:nvGrpSpPr>
          <p:grpSpPr>
            <a:xfrm>
              <a:off x="8330194" y="-10"/>
              <a:ext cx="852241" cy="2641273"/>
              <a:chOff x="3961868" y="-891976"/>
              <a:chExt cx="905291" cy="2805686"/>
            </a:xfrm>
          </p:grpSpPr>
          <p:grpSp>
            <p:nvGrpSpPr>
              <p:cNvPr id="481" name="Google Shape;481;p5"/>
              <p:cNvGrpSpPr/>
              <p:nvPr/>
            </p:nvGrpSpPr>
            <p:grpSpPr>
              <a:xfrm>
                <a:off x="3961868" y="1008419"/>
                <a:ext cx="905291" cy="905291"/>
                <a:chOff x="764100" y="3623300"/>
                <a:chExt cx="1046700" cy="1046700"/>
              </a:xfrm>
            </p:grpSpPr>
            <p:sp>
              <p:nvSpPr>
                <p:cNvPr id="482" name="Google Shape;482;p5"/>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5"/>
              <p:cNvGrpSpPr/>
              <p:nvPr/>
            </p:nvGrpSpPr>
            <p:grpSpPr>
              <a:xfrm>
                <a:off x="4155315" y="-891976"/>
                <a:ext cx="522826" cy="2613070"/>
                <a:chOff x="2447534" y="1219291"/>
                <a:chExt cx="478297" cy="2390513"/>
              </a:xfrm>
            </p:grpSpPr>
            <p:grpSp>
              <p:nvGrpSpPr>
                <p:cNvPr id="485" name="Google Shape;485;p5"/>
                <p:cNvGrpSpPr/>
                <p:nvPr/>
              </p:nvGrpSpPr>
              <p:grpSpPr>
                <a:xfrm>
                  <a:off x="2447534" y="1219291"/>
                  <a:ext cx="478297" cy="2390513"/>
                  <a:chOff x="2447534" y="1219291"/>
                  <a:chExt cx="478297" cy="2390513"/>
                </a:xfrm>
              </p:grpSpPr>
              <p:grpSp>
                <p:nvGrpSpPr>
                  <p:cNvPr id="486" name="Google Shape;486;p5"/>
                  <p:cNvGrpSpPr/>
                  <p:nvPr/>
                </p:nvGrpSpPr>
                <p:grpSpPr>
                  <a:xfrm>
                    <a:off x="2447534" y="2971595"/>
                    <a:ext cx="478297" cy="638209"/>
                    <a:chOff x="2447534" y="3081786"/>
                    <a:chExt cx="478297" cy="638209"/>
                  </a:xfrm>
                </p:grpSpPr>
                <p:sp>
                  <p:nvSpPr>
                    <p:cNvPr id="487" name="Google Shape;487;p5"/>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5"/>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5"/>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0" name="Google Shape;490;p5"/>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5"/>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492" name="Google Shape;492;p5"/>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493" name="Google Shape;493;p5"/>
            <p:cNvGrpSpPr/>
            <p:nvPr/>
          </p:nvGrpSpPr>
          <p:grpSpPr>
            <a:xfrm>
              <a:off x="7811773" y="-2"/>
              <a:ext cx="492189" cy="1837864"/>
              <a:chOff x="5194218" y="-536312"/>
              <a:chExt cx="522827" cy="1952267"/>
            </a:xfrm>
          </p:grpSpPr>
          <p:grpSp>
            <p:nvGrpSpPr>
              <p:cNvPr id="494" name="Google Shape;494;p5"/>
              <p:cNvGrpSpPr/>
              <p:nvPr/>
            </p:nvGrpSpPr>
            <p:grpSpPr>
              <a:xfrm>
                <a:off x="5194218" y="893129"/>
                <a:ext cx="522827" cy="522827"/>
                <a:chOff x="764100" y="3623300"/>
                <a:chExt cx="1046700" cy="1046700"/>
              </a:xfrm>
            </p:grpSpPr>
            <p:sp>
              <p:nvSpPr>
                <p:cNvPr id="495" name="Google Shape;495;p5"/>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
              <p:cNvGrpSpPr/>
              <p:nvPr/>
            </p:nvGrpSpPr>
            <p:grpSpPr>
              <a:xfrm>
                <a:off x="5371921" y="-536312"/>
                <a:ext cx="182209" cy="1814066"/>
                <a:chOff x="3305183" y="1663032"/>
                <a:chExt cx="166690" cy="1659561"/>
              </a:xfrm>
            </p:grpSpPr>
            <p:grpSp>
              <p:nvGrpSpPr>
                <p:cNvPr id="498" name="Google Shape;498;p5"/>
                <p:cNvGrpSpPr/>
                <p:nvPr/>
              </p:nvGrpSpPr>
              <p:grpSpPr>
                <a:xfrm>
                  <a:off x="3305183" y="1663032"/>
                  <a:ext cx="166690" cy="1659561"/>
                  <a:chOff x="3305183" y="1663032"/>
                  <a:chExt cx="166690" cy="1659561"/>
                </a:xfrm>
              </p:grpSpPr>
              <p:grpSp>
                <p:nvGrpSpPr>
                  <p:cNvPr id="499" name="Google Shape;499;p5"/>
                  <p:cNvGrpSpPr/>
                  <p:nvPr/>
                </p:nvGrpSpPr>
                <p:grpSpPr>
                  <a:xfrm>
                    <a:off x="3305183" y="2971595"/>
                    <a:ext cx="166690" cy="350998"/>
                    <a:chOff x="3305183" y="3146560"/>
                    <a:chExt cx="166690" cy="350998"/>
                  </a:xfrm>
                </p:grpSpPr>
                <p:sp>
                  <p:nvSpPr>
                    <p:cNvPr id="500" name="Google Shape;500;p5"/>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5"/>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5"/>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3" name="Google Shape;503;p5"/>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5"/>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505" name="Google Shape;505;p5"/>
            <p:cNvGrpSpPr/>
            <p:nvPr/>
          </p:nvGrpSpPr>
          <p:grpSpPr>
            <a:xfrm>
              <a:off x="8018879" y="-29"/>
              <a:ext cx="810166" cy="4470272"/>
              <a:chOff x="7824797" y="-1724181"/>
              <a:chExt cx="860597" cy="4748536"/>
            </a:xfrm>
          </p:grpSpPr>
          <p:grpSp>
            <p:nvGrpSpPr>
              <p:cNvPr id="506" name="Google Shape;506;p5"/>
              <p:cNvGrpSpPr/>
              <p:nvPr/>
            </p:nvGrpSpPr>
            <p:grpSpPr>
              <a:xfrm>
                <a:off x="7824797" y="1891931"/>
                <a:ext cx="860597" cy="1132425"/>
                <a:chOff x="764100" y="3623300"/>
                <a:chExt cx="1046700" cy="1046700"/>
              </a:xfrm>
            </p:grpSpPr>
            <p:sp>
              <p:nvSpPr>
                <p:cNvPr id="507" name="Google Shape;507;p5"/>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8100547" y="-1724181"/>
                <a:ext cx="300376" cy="4529867"/>
                <a:chOff x="3792712" y="-322375"/>
                <a:chExt cx="274793" cy="4144055"/>
              </a:xfrm>
            </p:grpSpPr>
            <p:grpSp>
              <p:nvGrpSpPr>
                <p:cNvPr id="510" name="Google Shape;510;p5"/>
                <p:cNvGrpSpPr/>
                <p:nvPr/>
              </p:nvGrpSpPr>
              <p:grpSpPr>
                <a:xfrm>
                  <a:off x="3792712" y="-322375"/>
                  <a:ext cx="274793" cy="4144055"/>
                  <a:chOff x="3792712" y="-322375"/>
                  <a:chExt cx="274793" cy="4144055"/>
                </a:xfrm>
              </p:grpSpPr>
              <p:grpSp>
                <p:nvGrpSpPr>
                  <p:cNvPr id="511" name="Google Shape;511;p5"/>
                  <p:cNvGrpSpPr/>
                  <p:nvPr/>
                </p:nvGrpSpPr>
                <p:grpSpPr>
                  <a:xfrm>
                    <a:off x="3792712" y="2971595"/>
                    <a:ext cx="274793" cy="850085"/>
                    <a:chOff x="3792712" y="2879468"/>
                    <a:chExt cx="274793" cy="850085"/>
                  </a:xfrm>
                </p:grpSpPr>
                <p:sp>
                  <p:nvSpPr>
                    <p:cNvPr id="512" name="Google Shape;512;p5"/>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5"/>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5"/>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5"/>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5"/>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517" name="Google Shape;517;p5"/>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518" name="Google Shape;518;p5"/>
            <p:cNvGrpSpPr/>
            <p:nvPr/>
          </p:nvGrpSpPr>
          <p:grpSpPr>
            <a:xfrm>
              <a:off x="7184797" y="-17"/>
              <a:ext cx="985363" cy="3905971"/>
              <a:chOff x="1192601" y="-1724180"/>
              <a:chExt cx="1046700" cy="4149108"/>
            </a:xfrm>
          </p:grpSpPr>
          <p:grpSp>
            <p:nvGrpSpPr>
              <p:cNvPr id="519" name="Google Shape;519;p5"/>
              <p:cNvGrpSpPr/>
              <p:nvPr/>
            </p:nvGrpSpPr>
            <p:grpSpPr>
              <a:xfrm>
                <a:off x="1192601" y="1378228"/>
                <a:ext cx="1046700" cy="1046700"/>
                <a:chOff x="764100" y="3623300"/>
                <a:chExt cx="1046700" cy="1046700"/>
              </a:xfrm>
            </p:grpSpPr>
            <p:sp>
              <p:nvSpPr>
                <p:cNvPr id="520" name="Google Shape;520;p5"/>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5"/>
              <p:cNvGrpSpPr/>
              <p:nvPr/>
            </p:nvGrpSpPr>
            <p:grpSpPr>
              <a:xfrm>
                <a:off x="1417979" y="-1724180"/>
                <a:ext cx="580390" cy="3855366"/>
                <a:chOff x="522260" y="372820"/>
                <a:chExt cx="530958" cy="3527002"/>
              </a:xfrm>
            </p:grpSpPr>
            <p:grpSp>
              <p:nvGrpSpPr>
                <p:cNvPr id="523" name="Google Shape;523;p5"/>
                <p:cNvGrpSpPr/>
                <p:nvPr/>
              </p:nvGrpSpPr>
              <p:grpSpPr>
                <a:xfrm>
                  <a:off x="522260" y="372820"/>
                  <a:ext cx="530958" cy="3527002"/>
                  <a:chOff x="522260" y="372820"/>
                  <a:chExt cx="530958" cy="3527002"/>
                </a:xfrm>
              </p:grpSpPr>
              <p:grpSp>
                <p:nvGrpSpPr>
                  <p:cNvPr id="524" name="Google Shape;524;p5"/>
                  <p:cNvGrpSpPr/>
                  <p:nvPr/>
                </p:nvGrpSpPr>
                <p:grpSpPr>
                  <a:xfrm>
                    <a:off x="522260" y="2971595"/>
                    <a:ext cx="530958" cy="928227"/>
                    <a:chOff x="522260" y="2971595"/>
                    <a:chExt cx="530958" cy="928227"/>
                  </a:xfrm>
                </p:grpSpPr>
                <p:sp>
                  <p:nvSpPr>
                    <p:cNvPr id="525" name="Google Shape;525;p5"/>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9" name="Google Shape;529;p5"/>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5"/>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531" name="Google Shape;531;p5"/>
            <p:cNvGrpSpPr/>
            <p:nvPr/>
          </p:nvGrpSpPr>
          <p:grpSpPr>
            <a:xfrm>
              <a:off x="6196930" y="7"/>
              <a:ext cx="985363" cy="2629685"/>
              <a:chOff x="6010934" y="1"/>
              <a:chExt cx="1046700" cy="2793377"/>
            </a:xfrm>
          </p:grpSpPr>
          <p:grpSp>
            <p:nvGrpSpPr>
              <p:cNvPr id="532" name="Google Shape;532;p5"/>
              <p:cNvGrpSpPr/>
              <p:nvPr/>
            </p:nvGrpSpPr>
            <p:grpSpPr>
              <a:xfrm>
                <a:off x="6010934" y="1746678"/>
                <a:ext cx="1046700" cy="1046700"/>
                <a:chOff x="764100" y="3623300"/>
                <a:chExt cx="1046700" cy="1046700"/>
              </a:xfrm>
            </p:grpSpPr>
            <p:sp>
              <p:nvSpPr>
                <p:cNvPr id="533" name="Google Shape;533;p5"/>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5"/>
              <p:cNvGrpSpPr/>
              <p:nvPr/>
            </p:nvGrpSpPr>
            <p:grpSpPr>
              <a:xfrm>
                <a:off x="6308747" y="1"/>
                <a:ext cx="441786" cy="2571886"/>
                <a:chOff x="1121941" y="1609666"/>
                <a:chExt cx="404159" cy="2352837"/>
              </a:xfrm>
            </p:grpSpPr>
            <p:grpSp>
              <p:nvGrpSpPr>
                <p:cNvPr id="536" name="Google Shape;536;p5"/>
                <p:cNvGrpSpPr/>
                <p:nvPr/>
              </p:nvGrpSpPr>
              <p:grpSpPr>
                <a:xfrm>
                  <a:off x="1121941" y="1609666"/>
                  <a:ext cx="404159" cy="2352837"/>
                  <a:chOff x="1121941" y="1609666"/>
                  <a:chExt cx="404159" cy="2352837"/>
                </a:xfrm>
              </p:grpSpPr>
              <p:grpSp>
                <p:nvGrpSpPr>
                  <p:cNvPr id="537" name="Google Shape;537;p5"/>
                  <p:cNvGrpSpPr/>
                  <p:nvPr/>
                </p:nvGrpSpPr>
                <p:grpSpPr>
                  <a:xfrm>
                    <a:off x="1121941" y="2971595"/>
                    <a:ext cx="404159" cy="990908"/>
                    <a:chOff x="1121941" y="2969319"/>
                    <a:chExt cx="404159" cy="990908"/>
                  </a:xfrm>
                </p:grpSpPr>
                <p:sp>
                  <p:nvSpPr>
                    <p:cNvPr id="538" name="Google Shape;538;p5"/>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5"/>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5"/>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544" name="Google Shape;544;p5"/>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545" name="Google Shape;545;p5"/>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546" name="Google Shape;546;p5"/>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547" name="Google Shape;547;p5"/>
            <p:cNvGrpSpPr/>
            <p:nvPr/>
          </p:nvGrpSpPr>
          <p:grpSpPr>
            <a:xfrm>
              <a:off x="7192739" y="3730341"/>
              <a:ext cx="148551" cy="170121"/>
              <a:chOff x="3462796" y="2555878"/>
              <a:chExt cx="157798" cy="180711"/>
            </a:xfrm>
          </p:grpSpPr>
          <p:sp>
            <p:nvSpPr>
              <p:cNvPr id="548" name="Google Shape;548;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4" name="Google Shape;554;p5"/>
          <p:cNvGrpSpPr/>
          <p:nvPr/>
        </p:nvGrpSpPr>
        <p:grpSpPr>
          <a:xfrm>
            <a:off x="278809" y="823842"/>
            <a:ext cx="288376" cy="330267"/>
            <a:chOff x="3462796" y="2555878"/>
            <a:chExt cx="157798" cy="180711"/>
          </a:xfrm>
        </p:grpSpPr>
        <p:sp>
          <p:nvSpPr>
            <p:cNvPr id="555" name="Google Shape;555;p5"/>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5"/>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5"/>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5"/>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5"/>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5"/>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61"/>
        <p:cNvGrpSpPr/>
        <p:nvPr/>
      </p:nvGrpSpPr>
      <p:grpSpPr>
        <a:xfrm>
          <a:off x="0" y="0"/>
          <a:ext cx="0" cy="0"/>
          <a:chOff x="0" y="0"/>
          <a:chExt cx="0" cy="0"/>
        </a:xfrm>
      </p:grpSpPr>
      <p:sp>
        <p:nvSpPr>
          <p:cNvPr id="562" name="Google Shape;562;p6"/>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63" name="Google Shape;563;p6"/>
          <p:cNvSpPr txBox="1">
            <a:spLocks noGrp="1"/>
          </p:cNvSpPr>
          <p:nvPr>
            <p:ph type="body" idx="1"/>
          </p:nvPr>
        </p:nvSpPr>
        <p:spPr>
          <a:xfrm>
            <a:off x="702900" y="1430150"/>
            <a:ext cx="2644500" cy="3026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64" name="Google Shape;564;p6"/>
          <p:cNvSpPr txBox="1">
            <a:spLocks noGrp="1"/>
          </p:cNvSpPr>
          <p:nvPr>
            <p:ph type="body" idx="2"/>
          </p:nvPr>
        </p:nvSpPr>
        <p:spPr>
          <a:xfrm>
            <a:off x="3718448" y="1430150"/>
            <a:ext cx="2644500" cy="3026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65" name="Google Shape;565;p6"/>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66" name="Google Shape;566;p6"/>
          <p:cNvGrpSpPr/>
          <p:nvPr/>
        </p:nvGrpSpPr>
        <p:grpSpPr>
          <a:xfrm>
            <a:off x="278809" y="823842"/>
            <a:ext cx="288376" cy="330267"/>
            <a:chOff x="3462796" y="2555878"/>
            <a:chExt cx="157798" cy="180711"/>
          </a:xfrm>
        </p:grpSpPr>
        <p:sp>
          <p:nvSpPr>
            <p:cNvPr id="567" name="Google Shape;567;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6"/>
          <p:cNvGrpSpPr/>
          <p:nvPr/>
        </p:nvGrpSpPr>
        <p:grpSpPr>
          <a:xfrm>
            <a:off x="6196930" y="-29"/>
            <a:ext cx="2985505" cy="4610466"/>
            <a:chOff x="6196930" y="-29"/>
            <a:chExt cx="2985505" cy="4610466"/>
          </a:xfrm>
        </p:grpSpPr>
        <p:grpSp>
          <p:nvGrpSpPr>
            <p:cNvPr id="574" name="Google Shape;574;p6"/>
            <p:cNvGrpSpPr/>
            <p:nvPr/>
          </p:nvGrpSpPr>
          <p:grpSpPr>
            <a:xfrm>
              <a:off x="7737776" y="-17"/>
              <a:ext cx="448629" cy="4610455"/>
              <a:chOff x="6798998" y="-1296139"/>
              <a:chExt cx="476555" cy="4897445"/>
            </a:xfrm>
          </p:grpSpPr>
          <p:sp>
            <p:nvSpPr>
              <p:cNvPr id="575" name="Google Shape;575;p6"/>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6"/>
            <p:cNvGrpSpPr/>
            <p:nvPr/>
          </p:nvGrpSpPr>
          <p:grpSpPr>
            <a:xfrm>
              <a:off x="8636876" y="46"/>
              <a:ext cx="382387" cy="1450044"/>
              <a:chOff x="5578966" y="2422197"/>
              <a:chExt cx="406190" cy="1540306"/>
            </a:xfrm>
          </p:grpSpPr>
          <p:sp>
            <p:nvSpPr>
              <p:cNvPr id="578" name="Google Shape;578;p6"/>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6"/>
            <p:cNvGrpSpPr/>
            <p:nvPr/>
          </p:nvGrpSpPr>
          <p:grpSpPr>
            <a:xfrm>
              <a:off x="8035385" y="23"/>
              <a:ext cx="439174" cy="2683136"/>
              <a:chOff x="6176324" y="940075"/>
              <a:chExt cx="466512" cy="2850155"/>
            </a:xfrm>
          </p:grpSpPr>
          <p:sp>
            <p:nvSpPr>
              <p:cNvPr id="581" name="Google Shape;581;p6"/>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6"/>
            <p:cNvGrpSpPr/>
            <p:nvPr/>
          </p:nvGrpSpPr>
          <p:grpSpPr>
            <a:xfrm>
              <a:off x="6363022" y="42"/>
              <a:ext cx="160482" cy="1242299"/>
              <a:chOff x="7576714" y="2009363"/>
              <a:chExt cx="170472" cy="1319629"/>
            </a:xfrm>
          </p:grpSpPr>
          <p:sp>
            <p:nvSpPr>
              <p:cNvPr id="584" name="Google Shape;584;p6"/>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6"/>
            <p:cNvGrpSpPr/>
            <p:nvPr/>
          </p:nvGrpSpPr>
          <p:grpSpPr>
            <a:xfrm>
              <a:off x="6999976" y="11"/>
              <a:ext cx="271476" cy="3307837"/>
              <a:chOff x="7883572" y="308161"/>
              <a:chExt cx="288375" cy="3513742"/>
            </a:xfrm>
          </p:grpSpPr>
          <p:sp>
            <p:nvSpPr>
              <p:cNvPr id="587" name="Google Shape;587;p6"/>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6"/>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6"/>
            <p:cNvGrpSpPr/>
            <p:nvPr/>
          </p:nvGrpSpPr>
          <p:grpSpPr>
            <a:xfrm>
              <a:off x="6827964" y="636458"/>
              <a:ext cx="230791" cy="243118"/>
              <a:chOff x="3770248" y="2527300"/>
              <a:chExt cx="180404" cy="190055"/>
            </a:xfrm>
          </p:grpSpPr>
          <p:sp>
            <p:nvSpPr>
              <p:cNvPr id="590" name="Google Shape;590;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4" name="Google Shape;594;p6"/>
            <p:cNvGrpSpPr/>
            <p:nvPr/>
          </p:nvGrpSpPr>
          <p:grpSpPr>
            <a:xfrm>
              <a:off x="8763367" y="2641902"/>
              <a:ext cx="230809" cy="243156"/>
              <a:chOff x="3770248" y="2527300"/>
              <a:chExt cx="180404" cy="190055"/>
            </a:xfrm>
          </p:grpSpPr>
          <p:sp>
            <p:nvSpPr>
              <p:cNvPr id="595" name="Google Shape;595;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6"/>
            <p:cNvGrpSpPr/>
            <p:nvPr/>
          </p:nvGrpSpPr>
          <p:grpSpPr>
            <a:xfrm rot="5400000">
              <a:off x="8655427" y="4253521"/>
              <a:ext cx="201871" cy="231166"/>
              <a:chOff x="3462796" y="2555878"/>
              <a:chExt cx="157798" cy="180711"/>
            </a:xfrm>
          </p:grpSpPr>
          <p:sp>
            <p:nvSpPr>
              <p:cNvPr id="600" name="Google Shape;600;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6" name="Google Shape;606;p6"/>
            <p:cNvGrpSpPr/>
            <p:nvPr/>
          </p:nvGrpSpPr>
          <p:grpSpPr>
            <a:xfrm rot="-2700000">
              <a:off x="7375305" y="1863439"/>
              <a:ext cx="169840" cy="178926"/>
              <a:chOff x="3770248" y="2527300"/>
              <a:chExt cx="180404" cy="190055"/>
            </a:xfrm>
          </p:grpSpPr>
          <p:sp>
            <p:nvSpPr>
              <p:cNvPr id="607" name="Google Shape;607;p6"/>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6"/>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6"/>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6"/>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6"/>
            <p:cNvGrpSpPr/>
            <p:nvPr/>
          </p:nvGrpSpPr>
          <p:grpSpPr>
            <a:xfrm>
              <a:off x="6800134" y="23"/>
              <a:ext cx="985363" cy="1665685"/>
              <a:chOff x="2484475" y="1329455"/>
              <a:chExt cx="1046700" cy="1769370"/>
            </a:xfrm>
          </p:grpSpPr>
          <p:sp>
            <p:nvSpPr>
              <p:cNvPr id="612" name="Google Shape;612;p6"/>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6"/>
              <p:cNvGrpSpPr/>
              <p:nvPr/>
            </p:nvGrpSpPr>
            <p:grpSpPr>
              <a:xfrm>
                <a:off x="2769703" y="1329455"/>
                <a:ext cx="510180" cy="1483501"/>
                <a:chOff x="1818382" y="2433081"/>
                <a:chExt cx="466728" cy="1357150"/>
              </a:xfrm>
            </p:grpSpPr>
            <p:grpSp>
              <p:nvGrpSpPr>
                <p:cNvPr id="615" name="Google Shape;615;p6"/>
                <p:cNvGrpSpPr/>
                <p:nvPr/>
              </p:nvGrpSpPr>
              <p:grpSpPr>
                <a:xfrm>
                  <a:off x="1818382" y="2971595"/>
                  <a:ext cx="466728" cy="818636"/>
                  <a:chOff x="1818382" y="2942618"/>
                  <a:chExt cx="466728" cy="818636"/>
                </a:xfrm>
              </p:grpSpPr>
              <p:sp>
                <p:nvSpPr>
                  <p:cNvPr id="616" name="Google Shape;616;p6"/>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6"/>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6"/>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9" name="Google Shape;619;p6"/>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6"/>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621" name="Google Shape;621;p6"/>
            <p:cNvGrpSpPr/>
            <p:nvPr/>
          </p:nvGrpSpPr>
          <p:grpSpPr>
            <a:xfrm>
              <a:off x="8330194" y="-10"/>
              <a:ext cx="852241" cy="2641273"/>
              <a:chOff x="3961868" y="-891976"/>
              <a:chExt cx="905291" cy="2805686"/>
            </a:xfrm>
          </p:grpSpPr>
          <p:grpSp>
            <p:nvGrpSpPr>
              <p:cNvPr id="622" name="Google Shape;622;p6"/>
              <p:cNvGrpSpPr/>
              <p:nvPr/>
            </p:nvGrpSpPr>
            <p:grpSpPr>
              <a:xfrm>
                <a:off x="3961868" y="1008419"/>
                <a:ext cx="905291" cy="905291"/>
                <a:chOff x="764100" y="3623300"/>
                <a:chExt cx="1046700" cy="1046700"/>
              </a:xfrm>
            </p:grpSpPr>
            <p:sp>
              <p:nvSpPr>
                <p:cNvPr id="623" name="Google Shape;623;p6"/>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6"/>
              <p:cNvGrpSpPr/>
              <p:nvPr/>
            </p:nvGrpSpPr>
            <p:grpSpPr>
              <a:xfrm>
                <a:off x="4155315" y="-891976"/>
                <a:ext cx="522826" cy="2613070"/>
                <a:chOff x="2447534" y="1219291"/>
                <a:chExt cx="478297" cy="2390513"/>
              </a:xfrm>
            </p:grpSpPr>
            <p:grpSp>
              <p:nvGrpSpPr>
                <p:cNvPr id="626" name="Google Shape;626;p6"/>
                <p:cNvGrpSpPr/>
                <p:nvPr/>
              </p:nvGrpSpPr>
              <p:grpSpPr>
                <a:xfrm>
                  <a:off x="2447534" y="1219291"/>
                  <a:ext cx="478297" cy="2390513"/>
                  <a:chOff x="2447534" y="1219291"/>
                  <a:chExt cx="478297" cy="2390513"/>
                </a:xfrm>
              </p:grpSpPr>
              <p:grpSp>
                <p:nvGrpSpPr>
                  <p:cNvPr id="627" name="Google Shape;627;p6"/>
                  <p:cNvGrpSpPr/>
                  <p:nvPr/>
                </p:nvGrpSpPr>
                <p:grpSpPr>
                  <a:xfrm>
                    <a:off x="2447534" y="2971595"/>
                    <a:ext cx="478297" cy="638209"/>
                    <a:chOff x="2447534" y="3081786"/>
                    <a:chExt cx="478297" cy="638209"/>
                  </a:xfrm>
                </p:grpSpPr>
                <p:sp>
                  <p:nvSpPr>
                    <p:cNvPr id="628" name="Google Shape;628;p6"/>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6"/>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6"/>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1" name="Google Shape;631;p6"/>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6"/>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633" name="Google Shape;633;p6"/>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634" name="Google Shape;634;p6"/>
            <p:cNvGrpSpPr/>
            <p:nvPr/>
          </p:nvGrpSpPr>
          <p:grpSpPr>
            <a:xfrm>
              <a:off x="7811773" y="-2"/>
              <a:ext cx="492189" cy="1837864"/>
              <a:chOff x="5194218" y="-536312"/>
              <a:chExt cx="522827" cy="1952267"/>
            </a:xfrm>
          </p:grpSpPr>
          <p:grpSp>
            <p:nvGrpSpPr>
              <p:cNvPr id="635" name="Google Shape;635;p6"/>
              <p:cNvGrpSpPr/>
              <p:nvPr/>
            </p:nvGrpSpPr>
            <p:grpSpPr>
              <a:xfrm>
                <a:off x="5194218" y="893129"/>
                <a:ext cx="522827" cy="522827"/>
                <a:chOff x="764100" y="3623300"/>
                <a:chExt cx="1046700" cy="1046700"/>
              </a:xfrm>
            </p:grpSpPr>
            <p:sp>
              <p:nvSpPr>
                <p:cNvPr id="636" name="Google Shape;636;p6"/>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6"/>
              <p:cNvGrpSpPr/>
              <p:nvPr/>
            </p:nvGrpSpPr>
            <p:grpSpPr>
              <a:xfrm>
                <a:off x="5371921" y="-536312"/>
                <a:ext cx="182209" cy="1814066"/>
                <a:chOff x="3305183" y="1663032"/>
                <a:chExt cx="166690" cy="1659561"/>
              </a:xfrm>
            </p:grpSpPr>
            <p:grpSp>
              <p:nvGrpSpPr>
                <p:cNvPr id="639" name="Google Shape;639;p6"/>
                <p:cNvGrpSpPr/>
                <p:nvPr/>
              </p:nvGrpSpPr>
              <p:grpSpPr>
                <a:xfrm>
                  <a:off x="3305183" y="1663032"/>
                  <a:ext cx="166690" cy="1659561"/>
                  <a:chOff x="3305183" y="1663032"/>
                  <a:chExt cx="166690" cy="1659561"/>
                </a:xfrm>
              </p:grpSpPr>
              <p:grpSp>
                <p:nvGrpSpPr>
                  <p:cNvPr id="640" name="Google Shape;640;p6"/>
                  <p:cNvGrpSpPr/>
                  <p:nvPr/>
                </p:nvGrpSpPr>
                <p:grpSpPr>
                  <a:xfrm>
                    <a:off x="3305183" y="2971595"/>
                    <a:ext cx="166690" cy="350998"/>
                    <a:chOff x="3305183" y="3146560"/>
                    <a:chExt cx="166690" cy="350998"/>
                  </a:xfrm>
                </p:grpSpPr>
                <p:sp>
                  <p:nvSpPr>
                    <p:cNvPr id="641" name="Google Shape;641;p6"/>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6"/>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6"/>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4" name="Google Shape;644;p6"/>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6"/>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646" name="Google Shape;646;p6"/>
            <p:cNvGrpSpPr/>
            <p:nvPr/>
          </p:nvGrpSpPr>
          <p:grpSpPr>
            <a:xfrm>
              <a:off x="8018879" y="-29"/>
              <a:ext cx="810166" cy="4470272"/>
              <a:chOff x="7824797" y="-1724181"/>
              <a:chExt cx="860597" cy="4748536"/>
            </a:xfrm>
          </p:grpSpPr>
          <p:grpSp>
            <p:nvGrpSpPr>
              <p:cNvPr id="647" name="Google Shape;647;p6"/>
              <p:cNvGrpSpPr/>
              <p:nvPr/>
            </p:nvGrpSpPr>
            <p:grpSpPr>
              <a:xfrm>
                <a:off x="7824797" y="1891931"/>
                <a:ext cx="860597" cy="1132425"/>
                <a:chOff x="764100" y="3623300"/>
                <a:chExt cx="1046700" cy="1046700"/>
              </a:xfrm>
            </p:grpSpPr>
            <p:sp>
              <p:nvSpPr>
                <p:cNvPr id="648" name="Google Shape;648;p6"/>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6"/>
              <p:cNvGrpSpPr/>
              <p:nvPr/>
            </p:nvGrpSpPr>
            <p:grpSpPr>
              <a:xfrm>
                <a:off x="8100547" y="-1724181"/>
                <a:ext cx="300376" cy="4529867"/>
                <a:chOff x="3792712" y="-322375"/>
                <a:chExt cx="274793" cy="4144055"/>
              </a:xfrm>
            </p:grpSpPr>
            <p:grpSp>
              <p:nvGrpSpPr>
                <p:cNvPr id="651" name="Google Shape;651;p6"/>
                <p:cNvGrpSpPr/>
                <p:nvPr/>
              </p:nvGrpSpPr>
              <p:grpSpPr>
                <a:xfrm>
                  <a:off x="3792712" y="-322375"/>
                  <a:ext cx="274793" cy="4144055"/>
                  <a:chOff x="3792712" y="-322375"/>
                  <a:chExt cx="274793" cy="4144055"/>
                </a:xfrm>
              </p:grpSpPr>
              <p:grpSp>
                <p:nvGrpSpPr>
                  <p:cNvPr id="652" name="Google Shape;652;p6"/>
                  <p:cNvGrpSpPr/>
                  <p:nvPr/>
                </p:nvGrpSpPr>
                <p:grpSpPr>
                  <a:xfrm>
                    <a:off x="3792712" y="2971595"/>
                    <a:ext cx="274793" cy="850085"/>
                    <a:chOff x="3792712" y="2879468"/>
                    <a:chExt cx="274793" cy="850085"/>
                  </a:xfrm>
                </p:grpSpPr>
                <p:sp>
                  <p:nvSpPr>
                    <p:cNvPr id="653" name="Google Shape;653;p6"/>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6"/>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6"/>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6" name="Google Shape;656;p6"/>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6"/>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658" name="Google Shape;658;p6"/>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659" name="Google Shape;659;p6"/>
            <p:cNvGrpSpPr/>
            <p:nvPr/>
          </p:nvGrpSpPr>
          <p:grpSpPr>
            <a:xfrm>
              <a:off x="7184797" y="-17"/>
              <a:ext cx="985363" cy="3905971"/>
              <a:chOff x="1192601" y="-1724180"/>
              <a:chExt cx="1046700" cy="4149108"/>
            </a:xfrm>
          </p:grpSpPr>
          <p:grpSp>
            <p:nvGrpSpPr>
              <p:cNvPr id="660" name="Google Shape;660;p6"/>
              <p:cNvGrpSpPr/>
              <p:nvPr/>
            </p:nvGrpSpPr>
            <p:grpSpPr>
              <a:xfrm>
                <a:off x="1192601" y="1378228"/>
                <a:ext cx="1046700" cy="1046700"/>
                <a:chOff x="764100" y="3623300"/>
                <a:chExt cx="1046700" cy="1046700"/>
              </a:xfrm>
            </p:grpSpPr>
            <p:sp>
              <p:nvSpPr>
                <p:cNvPr id="661" name="Google Shape;661;p6"/>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6"/>
              <p:cNvGrpSpPr/>
              <p:nvPr/>
            </p:nvGrpSpPr>
            <p:grpSpPr>
              <a:xfrm>
                <a:off x="1417979" y="-1724180"/>
                <a:ext cx="580390" cy="3855366"/>
                <a:chOff x="522260" y="372820"/>
                <a:chExt cx="530958" cy="3527002"/>
              </a:xfrm>
            </p:grpSpPr>
            <p:grpSp>
              <p:nvGrpSpPr>
                <p:cNvPr id="664" name="Google Shape;664;p6"/>
                <p:cNvGrpSpPr/>
                <p:nvPr/>
              </p:nvGrpSpPr>
              <p:grpSpPr>
                <a:xfrm>
                  <a:off x="522260" y="372820"/>
                  <a:ext cx="530958" cy="3527002"/>
                  <a:chOff x="522260" y="372820"/>
                  <a:chExt cx="530958" cy="3527002"/>
                </a:xfrm>
              </p:grpSpPr>
              <p:grpSp>
                <p:nvGrpSpPr>
                  <p:cNvPr id="665" name="Google Shape;665;p6"/>
                  <p:cNvGrpSpPr/>
                  <p:nvPr/>
                </p:nvGrpSpPr>
                <p:grpSpPr>
                  <a:xfrm>
                    <a:off x="522260" y="2971595"/>
                    <a:ext cx="530958" cy="928227"/>
                    <a:chOff x="522260" y="2971595"/>
                    <a:chExt cx="530958" cy="928227"/>
                  </a:xfrm>
                </p:grpSpPr>
                <p:sp>
                  <p:nvSpPr>
                    <p:cNvPr id="666" name="Google Shape;666;p6"/>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6"/>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6"/>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6"/>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0" name="Google Shape;670;p6"/>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6"/>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672" name="Google Shape;672;p6"/>
            <p:cNvGrpSpPr/>
            <p:nvPr/>
          </p:nvGrpSpPr>
          <p:grpSpPr>
            <a:xfrm>
              <a:off x="6196930" y="7"/>
              <a:ext cx="985363" cy="2629685"/>
              <a:chOff x="6010934" y="1"/>
              <a:chExt cx="1046700" cy="2793377"/>
            </a:xfrm>
          </p:grpSpPr>
          <p:grpSp>
            <p:nvGrpSpPr>
              <p:cNvPr id="673" name="Google Shape;673;p6"/>
              <p:cNvGrpSpPr/>
              <p:nvPr/>
            </p:nvGrpSpPr>
            <p:grpSpPr>
              <a:xfrm>
                <a:off x="6010934" y="1746678"/>
                <a:ext cx="1046700" cy="1046700"/>
                <a:chOff x="764100" y="3623300"/>
                <a:chExt cx="1046700" cy="1046700"/>
              </a:xfrm>
            </p:grpSpPr>
            <p:sp>
              <p:nvSpPr>
                <p:cNvPr id="674" name="Google Shape;674;p6"/>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6"/>
              <p:cNvGrpSpPr/>
              <p:nvPr/>
            </p:nvGrpSpPr>
            <p:grpSpPr>
              <a:xfrm>
                <a:off x="6308747" y="1"/>
                <a:ext cx="441786" cy="2571886"/>
                <a:chOff x="1121941" y="1609666"/>
                <a:chExt cx="404159" cy="2352837"/>
              </a:xfrm>
            </p:grpSpPr>
            <p:grpSp>
              <p:nvGrpSpPr>
                <p:cNvPr id="677" name="Google Shape;677;p6"/>
                <p:cNvGrpSpPr/>
                <p:nvPr/>
              </p:nvGrpSpPr>
              <p:grpSpPr>
                <a:xfrm>
                  <a:off x="1121941" y="1609666"/>
                  <a:ext cx="404159" cy="2352837"/>
                  <a:chOff x="1121941" y="1609666"/>
                  <a:chExt cx="404159" cy="2352837"/>
                </a:xfrm>
              </p:grpSpPr>
              <p:grpSp>
                <p:nvGrpSpPr>
                  <p:cNvPr id="678" name="Google Shape;678;p6"/>
                  <p:cNvGrpSpPr/>
                  <p:nvPr/>
                </p:nvGrpSpPr>
                <p:grpSpPr>
                  <a:xfrm>
                    <a:off x="1121941" y="2971595"/>
                    <a:ext cx="404159" cy="990908"/>
                    <a:chOff x="1121941" y="2969319"/>
                    <a:chExt cx="404159" cy="990908"/>
                  </a:xfrm>
                </p:grpSpPr>
                <p:sp>
                  <p:nvSpPr>
                    <p:cNvPr id="679" name="Google Shape;679;p6"/>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6"/>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6"/>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6"/>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3" name="Google Shape;683;p6"/>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6"/>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685" name="Google Shape;685;p6"/>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686" name="Google Shape;686;p6"/>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687" name="Google Shape;687;p6"/>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688" name="Google Shape;688;p6"/>
            <p:cNvGrpSpPr/>
            <p:nvPr/>
          </p:nvGrpSpPr>
          <p:grpSpPr>
            <a:xfrm>
              <a:off x="7192739" y="3730341"/>
              <a:ext cx="148551" cy="170121"/>
              <a:chOff x="3462796" y="2555878"/>
              <a:chExt cx="157798" cy="180711"/>
            </a:xfrm>
          </p:grpSpPr>
          <p:sp>
            <p:nvSpPr>
              <p:cNvPr id="689" name="Google Shape;689;p6"/>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6"/>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6"/>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6"/>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6"/>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6"/>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95"/>
        <p:cNvGrpSpPr/>
        <p:nvPr/>
      </p:nvGrpSpPr>
      <p:grpSpPr>
        <a:xfrm>
          <a:off x="0" y="0"/>
          <a:ext cx="0" cy="0"/>
          <a:chOff x="0" y="0"/>
          <a:chExt cx="0" cy="0"/>
        </a:xfrm>
      </p:grpSpPr>
      <p:sp>
        <p:nvSpPr>
          <p:cNvPr id="696" name="Google Shape;696;p7"/>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7" name="Google Shape;697;p7"/>
          <p:cNvSpPr txBox="1">
            <a:spLocks noGrp="1"/>
          </p:cNvSpPr>
          <p:nvPr>
            <p:ph type="body" idx="1"/>
          </p:nvPr>
        </p:nvSpPr>
        <p:spPr>
          <a:xfrm>
            <a:off x="702900" y="1430150"/>
            <a:ext cx="1964400" cy="3256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98" name="Google Shape;698;p7"/>
          <p:cNvSpPr txBox="1">
            <a:spLocks noGrp="1"/>
          </p:cNvSpPr>
          <p:nvPr>
            <p:ph type="body" idx="2"/>
          </p:nvPr>
        </p:nvSpPr>
        <p:spPr>
          <a:xfrm>
            <a:off x="2873451" y="1430150"/>
            <a:ext cx="1964400" cy="3256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99" name="Google Shape;699;p7"/>
          <p:cNvSpPr txBox="1">
            <a:spLocks noGrp="1"/>
          </p:cNvSpPr>
          <p:nvPr>
            <p:ph type="body" idx="3"/>
          </p:nvPr>
        </p:nvSpPr>
        <p:spPr>
          <a:xfrm>
            <a:off x="5044003" y="1430150"/>
            <a:ext cx="1964400" cy="3256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700" name="Google Shape;700;p7"/>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01" name="Google Shape;701;p7"/>
          <p:cNvGrpSpPr/>
          <p:nvPr/>
        </p:nvGrpSpPr>
        <p:grpSpPr>
          <a:xfrm>
            <a:off x="6800134" y="-29"/>
            <a:ext cx="2382301" cy="4610466"/>
            <a:chOff x="6800134" y="-29"/>
            <a:chExt cx="2382301" cy="4610466"/>
          </a:xfrm>
        </p:grpSpPr>
        <p:grpSp>
          <p:nvGrpSpPr>
            <p:cNvPr id="702" name="Google Shape;702;p7"/>
            <p:cNvGrpSpPr/>
            <p:nvPr/>
          </p:nvGrpSpPr>
          <p:grpSpPr>
            <a:xfrm>
              <a:off x="7737776" y="-17"/>
              <a:ext cx="448629" cy="4610455"/>
              <a:chOff x="6798998" y="-1296139"/>
              <a:chExt cx="476555" cy="4897445"/>
            </a:xfrm>
          </p:grpSpPr>
          <p:sp>
            <p:nvSpPr>
              <p:cNvPr id="703" name="Google Shape;703;p7"/>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7"/>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7"/>
            <p:cNvGrpSpPr/>
            <p:nvPr/>
          </p:nvGrpSpPr>
          <p:grpSpPr>
            <a:xfrm>
              <a:off x="8636876" y="46"/>
              <a:ext cx="382387" cy="1450044"/>
              <a:chOff x="5578966" y="2422197"/>
              <a:chExt cx="406190" cy="1540306"/>
            </a:xfrm>
          </p:grpSpPr>
          <p:sp>
            <p:nvSpPr>
              <p:cNvPr id="706" name="Google Shape;706;p7"/>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7"/>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7"/>
            <p:cNvGrpSpPr/>
            <p:nvPr/>
          </p:nvGrpSpPr>
          <p:grpSpPr>
            <a:xfrm>
              <a:off x="8035385" y="23"/>
              <a:ext cx="439174" cy="2683136"/>
              <a:chOff x="6176324" y="940075"/>
              <a:chExt cx="466512" cy="2850155"/>
            </a:xfrm>
          </p:grpSpPr>
          <p:sp>
            <p:nvSpPr>
              <p:cNvPr id="709" name="Google Shape;709;p7"/>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7"/>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7"/>
            <p:cNvGrpSpPr/>
            <p:nvPr/>
          </p:nvGrpSpPr>
          <p:grpSpPr>
            <a:xfrm>
              <a:off x="6999976" y="11"/>
              <a:ext cx="271476" cy="3307837"/>
              <a:chOff x="7883572" y="308161"/>
              <a:chExt cx="288375" cy="3513742"/>
            </a:xfrm>
          </p:grpSpPr>
          <p:sp>
            <p:nvSpPr>
              <p:cNvPr id="712" name="Google Shape;712;p7"/>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7"/>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7"/>
            <p:cNvGrpSpPr/>
            <p:nvPr/>
          </p:nvGrpSpPr>
          <p:grpSpPr>
            <a:xfrm>
              <a:off x="6827964" y="636458"/>
              <a:ext cx="230791" cy="243118"/>
              <a:chOff x="3770248" y="2527300"/>
              <a:chExt cx="180404" cy="190055"/>
            </a:xfrm>
          </p:grpSpPr>
          <p:sp>
            <p:nvSpPr>
              <p:cNvPr id="715" name="Google Shape;715;p7"/>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7"/>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7"/>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7"/>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9" name="Google Shape;719;p7"/>
            <p:cNvGrpSpPr/>
            <p:nvPr/>
          </p:nvGrpSpPr>
          <p:grpSpPr>
            <a:xfrm>
              <a:off x="8763367" y="2641902"/>
              <a:ext cx="230809" cy="243156"/>
              <a:chOff x="3770248" y="2527300"/>
              <a:chExt cx="180404" cy="190055"/>
            </a:xfrm>
          </p:grpSpPr>
          <p:sp>
            <p:nvSpPr>
              <p:cNvPr id="720" name="Google Shape;720;p7"/>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7"/>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7"/>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7"/>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4" name="Google Shape;724;p7"/>
            <p:cNvGrpSpPr/>
            <p:nvPr/>
          </p:nvGrpSpPr>
          <p:grpSpPr>
            <a:xfrm rot="5400000">
              <a:off x="8655427" y="4253521"/>
              <a:ext cx="201871" cy="231166"/>
              <a:chOff x="3462796" y="2555878"/>
              <a:chExt cx="157798" cy="180711"/>
            </a:xfrm>
          </p:grpSpPr>
          <p:sp>
            <p:nvSpPr>
              <p:cNvPr id="725" name="Google Shape;725;p7"/>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7"/>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7"/>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7"/>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7"/>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7"/>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1" name="Google Shape;731;p7"/>
            <p:cNvGrpSpPr/>
            <p:nvPr/>
          </p:nvGrpSpPr>
          <p:grpSpPr>
            <a:xfrm rot="-2700000">
              <a:off x="7375305" y="1863439"/>
              <a:ext cx="169840" cy="178926"/>
              <a:chOff x="3770248" y="2527300"/>
              <a:chExt cx="180404" cy="190055"/>
            </a:xfrm>
          </p:grpSpPr>
          <p:sp>
            <p:nvSpPr>
              <p:cNvPr id="732" name="Google Shape;732;p7"/>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7"/>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7"/>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7"/>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6" name="Google Shape;736;p7"/>
            <p:cNvGrpSpPr/>
            <p:nvPr/>
          </p:nvGrpSpPr>
          <p:grpSpPr>
            <a:xfrm>
              <a:off x="6800134" y="23"/>
              <a:ext cx="985363" cy="1665685"/>
              <a:chOff x="2484475" y="1329455"/>
              <a:chExt cx="1046700" cy="1769370"/>
            </a:xfrm>
          </p:grpSpPr>
          <p:sp>
            <p:nvSpPr>
              <p:cNvPr id="737" name="Google Shape;737;p7"/>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7"/>
              <p:cNvGrpSpPr/>
              <p:nvPr/>
            </p:nvGrpSpPr>
            <p:grpSpPr>
              <a:xfrm>
                <a:off x="2769703" y="1329455"/>
                <a:ext cx="510180" cy="1483501"/>
                <a:chOff x="1818382" y="2433081"/>
                <a:chExt cx="466728" cy="1357150"/>
              </a:xfrm>
            </p:grpSpPr>
            <p:grpSp>
              <p:nvGrpSpPr>
                <p:cNvPr id="740" name="Google Shape;740;p7"/>
                <p:cNvGrpSpPr/>
                <p:nvPr/>
              </p:nvGrpSpPr>
              <p:grpSpPr>
                <a:xfrm>
                  <a:off x="1818382" y="2971595"/>
                  <a:ext cx="466728" cy="818636"/>
                  <a:chOff x="1818382" y="2942618"/>
                  <a:chExt cx="466728" cy="818636"/>
                </a:xfrm>
              </p:grpSpPr>
              <p:sp>
                <p:nvSpPr>
                  <p:cNvPr id="741" name="Google Shape;741;p7"/>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7"/>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7"/>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7"/>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7"/>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746" name="Google Shape;746;p7"/>
            <p:cNvGrpSpPr/>
            <p:nvPr/>
          </p:nvGrpSpPr>
          <p:grpSpPr>
            <a:xfrm>
              <a:off x="8330194" y="-10"/>
              <a:ext cx="852241" cy="2641273"/>
              <a:chOff x="3961868" y="-891976"/>
              <a:chExt cx="905291" cy="2805686"/>
            </a:xfrm>
          </p:grpSpPr>
          <p:grpSp>
            <p:nvGrpSpPr>
              <p:cNvPr id="747" name="Google Shape;747;p7"/>
              <p:cNvGrpSpPr/>
              <p:nvPr/>
            </p:nvGrpSpPr>
            <p:grpSpPr>
              <a:xfrm>
                <a:off x="3961868" y="1008419"/>
                <a:ext cx="905291" cy="905291"/>
                <a:chOff x="764100" y="3623300"/>
                <a:chExt cx="1046700" cy="1046700"/>
              </a:xfrm>
            </p:grpSpPr>
            <p:sp>
              <p:nvSpPr>
                <p:cNvPr id="748" name="Google Shape;748;p7"/>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7"/>
              <p:cNvGrpSpPr/>
              <p:nvPr/>
            </p:nvGrpSpPr>
            <p:grpSpPr>
              <a:xfrm>
                <a:off x="4155315" y="-891976"/>
                <a:ext cx="522826" cy="2613070"/>
                <a:chOff x="2447534" y="1219291"/>
                <a:chExt cx="478297" cy="2390513"/>
              </a:xfrm>
            </p:grpSpPr>
            <p:grpSp>
              <p:nvGrpSpPr>
                <p:cNvPr id="751" name="Google Shape;751;p7"/>
                <p:cNvGrpSpPr/>
                <p:nvPr/>
              </p:nvGrpSpPr>
              <p:grpSpPr>
                <a:xfrm>
                  <a:off x="2447534" y="1219291"/>
                  <a:ext cx="478297" cy="2390513"/>
                  <a:chOff x="2447534" y="1219291"/>
                  <a:chExt cx="478297" cy="2390513"/>
                </a:xfrm>
              </p:grpSpPr>
              <p:grpSp>
                <p:nvGrpSpPr>
                  <p:cNvPr id="752" name="Google Shape;752;p7"/>
                  <p:cNvGrpSpPr/>
                  <p:nvPr/>
                </p:nvGrpSpPr>
                <p:grpSpPr>
                  <a:xfrm>
                    <a:off x="2447534" y="2971595"/>
                    <a:ext cx="478297" cy="638209"/>
                    <a:chOff x="2447534" y="3081786"/>
                    <a:chExt cx="478297" cy="638209"/>
                  </a:xfrm>
                </p:grpSpPr>
                <p:sp>
                  <p:nvSpPr>
                    <p:cNvPr id="753" name="Google Shape;753;p7"/>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7"/>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7"/>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6" name="Google Shape;756;p7"/>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7"/>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758" name="Google Shape;758;p7"/>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759" name="Google Shape;759;p7"/>
            <p:cNvGrpSpPr/>
            <p:nvPr/>
          </p:nvGrpSpPr>
          <p:grpSpPr>
            <a:xfrm>
              <a:off x="7811773" y="-2"/>
              <a:ext cx="492189" cy="1837864"/>
              <a:chOff x="5194218" y="-536312"/>
              <a:chExt cx="522827" cy="1952267"/>
            </a:xfrm>
          </p:grpSpPr>
          <p:grpSp>
            <p:nvGrpSpPr>
              <p:cNvPr id="760" name="Google Shape;760;p7"/>
              <p:cNvGrpSpPr/>
              <p:nvPr/>
            </p:nvGrpSpPr>
            <p:grpSpPr>
              <a:xfrm>
                <a:off x="5194218" y="893129"/>
                <a:ext cx="522827" cy="522827"/>
                <a:chOff x="764100" y="3623300"/>
                <a:chExt cx="1046700" cy="1046700"/>
              </a:xfrm>
            </p:grpSpPr>
            <p:sp>
              <p:nvSpPr>
                <p:cNvPr id="761" name="Google Shape;761;p7"/>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7"/>
              <p:cNvGrpSpPr/>
              <p:nvPr/>
            </p:nvGrpSpPr>
            <p:grpSpPr>
              <a:xfrm>
                <a:off x="5371921" y="-536312"/>
                <a:ext cx="182209" cy="1814066"/>
                <a:chOff x="3305183" y="1663032"/>
                <a:chExt cx="166690" cy="1659561"/>
              </a:xfrm>
            </p:grpSpPr>
            <p:grpSp>
              <p:nvGrpSpPr>
                <p:cNvPr id="764" name="Google Shape;764;p7"/>
                <p:cNvGrpSpPr/>
                <p:nvPr/>
              </p:nvGrpSpPr>
              <p:grpSpPr>
                <a:xfrm>
                  <a:off x="3305183" y="1663032"/>
                  <a:ext cx="166690" cy="1659561"/>
                  <a:chOff x="3305183" y="1663032"/>
                  <a:chExt cx="166690" cy="1659561"/>
                </a:xfrm>
              </p:grpSpPr>
              <p:grpSp>
                <p:nvGrpSpPr>
                  <p:cNvPr id="765" name="Google Shape;765;p7"/>
                  <p:cNvGrpSpPr/>
                  <p:nvPr/>
                </p:nvGrpSpPr>
                <p:grpSpPr>
                  <a:xfrm>
                    <a:off x="3305183" y="2971595"/>
                    <a:ext cx="166690" cy="350998"/>
                    <a:chOff x="3305183" y="3146560"/>
                    <a:chExt cx="166690" cy="350998"/>
                  </a:xfrm>
                </p:grpSpPr>
                <p:sp>
                  <p:nvSpPr>
                    <p:cNvPr id="766" name="Google Shape;766;p7"/>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7"/>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7"/>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9" name="Google Shape;769;p7"/>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7"/>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771" name="Google Shape;771;p7"/>
            <p:cNvGrpSpPr/>
            <p:nvPr/>
          </p:nvGrpSpPr>
          <p:grpSpPr>
            <a:xfrm>
              <a:off x="8018879" y="-29"/>
              <a:ext cx="810166" cy="4470272"/>
              <a:chOff x="7824797" y="-1724181"/>
              <a:chExt cx="860597" cy="4748536"/>
            </a:xfrm>
          </p:grpSpPr>
          <p:grpSp>
            <p:nvGrpSpPr>
              <p:cNvPr id="772" name="Google Shape;772;p7"/>
              <p:cNvGrpSpPr/>
              <p:nvPr/>
            </p:nvGrpSpPr>
            <p:grpSpPr>
              <a:xfrm>
                <a:off x="7824797" y="1891931"/>
                <a:ext cx="860597" cy="1132425"/>
                <a:chOff x="764100" y="3623300"/>
                <a:chExt cx="1046700" cy="1046700"/>
              </a:xfrm>
            </p:grpSpPr>
            <p:sp>
              <p:nvSpPr>
                <p:cNvPr id="773" name="Google Shape;773;p7"/>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7"/>
              <p:cNvGrpSpPr/>
              <p:nvPr/>
            </p:nvGrpSpPr>
            <p:grpSpPr>
              <a:xfrm>
                <a:off x="8100547" y="-1724181"/>
                <a:ext cx="300376" cy="4529867"/>
                <a:chOff x="3792712" y="-322375"/>
                <a:chExt cx="274793" cy="4144055"/>
              </a:xfrm>
            </p:grpSpPr>
            <p:grpSp>
              <p:nvGrpSpPr>
                <p:cNvPr id="776" name="Google Shape;776;p7"/>
                <p:cNvGrpSpPr/>
                <p:nvPr/>
              </p:nvGrpSpPr>
              <p:grpSpPr>
                <a:xfrm>
                  <a:off x="3792712" y="-322375"/>
                  <a:ext cx="274793" cy="4144055"/>
                  <a:chOff x="3792712" y="-322375"/>
                  <a:chExt cx="274793" cy="4144055"/>
                </a:xfrm>
              </p:grpSpPr>
              <p:grpSp>
                <p:nvGrpSpPr>
                  <p:cNvPr id="777" name="Google Shape;777;p7"/>
                  <p:cNvGrpSpPr/>
                  <p:nvPr/>
                </p:nvGrpSpPr>
                <p:grpSpPr>
                  <a:xfrm>
                    <a:off x="3792712" y="2971595"/>
                    <a:ext cx="274793" cy="850085"/>
                    <a:chOff x="3792712" y="2879468"/>
                    <a:chExt cx="274793" cy="850085"/>
                  </a:xfrm>
                </p:grpSpPr>
                <p:sp>
                  <p:nvSpPr>
                    <p:cNvPr id="778" name="Google Shape;778;p7"/>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7"/>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7"/>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1" name="Google Shape;781;p7"/>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7"/>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783" name="Google Shape;783;p7"/>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784" name="Google Shape;784;p7"/>
            <p:cNvGrpSpPr/>
            <p:nvPr/>
          </p:nvGrpSpPr>
          <p:grpSpPr>
            <a:xfrm>
              <a:off x="7184797" y="-17"/>
              <a:ext cx="985363" cy="3905971"/>
              <a:chOff x="1192601" y="-1724180"/>
              <a:chExt cx="1046700" cy="4149108"/>
            </a:xfrm>
          </p:grpSpPr>
          <p:grpSp>
            <p:nvGrpSpPr>
              <p:cNvPr id="785" name="Google Shape;785;p7"/>
              <p:cNvGrpSpPr/>
              <p:nvPr/>
            </p:nvGrpSpPr>
            <p:grpSpPr>
              <a:xfrm>
                <a:off x="1192601" y="1378228"/>
                <a:ext cx="1046700" cy="1046700"/>
                <a:chOff x="764100" y="3623300"/>
                <a:chExt cx="1046700" cy="1046700"/>
              </a:xfrm>
            </p:grpSpPr>
            <p:sp>
              <p:nvSpPr>
                <p:cNvPr id="786" name="Google Shape;786;p7"/>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7"/>
              <p:cNvGrpSpPr/>
              <p:nvPr/>
            </p:nvGrpSpPr>
            <p:grpSpPr>
              <a:xfrm>
                <a:off x="1417979" y="-1724180"/>
                <a:ext cx="580390" cy="3855366"/>
                <a:chOff x="522260" y="372820"/>
                <a:chExt cx="530958" cy="3527002"/>
              </a:xfrm>
            </p:grpSpPr>
            <p:grpSp>
              <p:nvGrpSpPr>
                <p:cNvPr id="789" name="Google Shape;789;p7"/>
                <p:cNvGrpSpPr/>
                <p:nvPr/>
              </p:nvGrpSpPr>
              <p:grpSpPr>
                <a:xfrm>
                  <a:off x="522260" y="372820"/>
                  <a:ext cx="530958" cy="3527002"/>
                  <a:chOff x="522260" y="372820"/>
                  <a:chExt cx="530958" cy="3527002"/>
                </a:xfrm>
              </p:grpSpPr>
              <p:grpSp>
                <p:nvGrpSpPr>
                  <p:cNvPr id="790" name="Google Shape;790;p7"/>
                  <p:cNvGrpSpPr/>
                  <p:nvPr/>
                </p:nvGrpSpPr>
                <p:grpSpPr>
                  <a:xfrm>
                    <a:off x="522260" y="2971595"/>
                    <a:ext cx="530958" cy="928227"/>
                    <a:chOff x="522260" y="2971595"/>
                    <a:chExt cx="530958" cy="928227"/>
                  </a:xfrm>
                </p:grpSpPr>
                <p:sp>
                  <p:nvSpPr>
                    <p:cNvPr id="791" name="Google Shape;791;p7"/>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7"/>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7"/>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7"/>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5" name="Google Shape;795;p7"/>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7"/>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797" name="Google Shape;797;p7"/>
            <p:cNvGrpSpPr/>
            <p:nvPr/>
          </p:nvGrpSpPr>
          <p:grpSpPr>
            <a:xfrm>
              <a:off x="7192739" y="3730341"/>
              <a:ext cx="148551" cy="170121"/>
              <a:chOff x="3462796" y="2555878"/>
              <a:chExt cx="157798" cy="180711"/>
            </a:xfrm>
          </p:grpSpPr>
          <p:sp>
            <p:nvSpPr>
              <p:cNvPr id="798" name="Google Shape;798;p7"/>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7"/>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7"/>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7"/>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7"/>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7"/>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04" name="Google Shape;804;p7"/>
          <p:cNvGrpSpPr/>
          <p:nvPr/>
        </p:nvGrpSpPr>
        <p:grpSpPr>
          <a:xfrm>
            <a:off x="278809" y="823842"/>
            <a:ext cx="288376" cy="330267"/>
            <a:chOff x="3462796" y="2555878"/>
            <a:chExt cx="157798" cy="180711"/>
          </a:xfrm>
        </p:grpSpPr>
        <p:sp>
          <p:nvSpPr>
            <p:cNvPr id="805" name="Google Shape;805;p7"/>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7"/>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7"/>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7"/>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7"/>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7"/>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1"/>
        <p:cNvGrpSpPr/>
        <p:nvPr/>
      </p:nvGrpSpPr>
      <p:grpSpPr>
        <a:xfrm>
          <a:off x="0" y="0"/>
          <a:ext cx="0" cy="0"/>
          <a:chOff x="0" y="0"/>
          <a:chExt cx="0" cy="0"/>
        </a:xfrm>
      </p:grpSpPr>
      <p:sp>
        <p:nvSpPr>
          <p:cNvPr id="812" name="Google Shape;812;p8"/>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13" name="Google Shape;813;p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14" name="Google Shape;814;p8"/>
          <p:cNvGrpSpPr/>
          <p:nvPr/>
        </p:nvGrpSpPr>
        <p:grpSpPr>
          <a:xfrm>
            <a:off x="278809" y="823842"/>
            <a:ext cx="288376" cy="330267"/>
            <a:chOff x="3462796" y="2555878"/>
            <a:chExt cx="157798" cy="180711"/>
          </a:xfrm>
        </p:grpSpPr>
        <p:sp>
          <p:nvSpPr>
            <p:cNvPr id="815" name="Google Shape;815;p8"/>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8"/>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8"/>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8"/>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8"/>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8"/>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1" name="Google Shape;821;p8"/>
          <p:cNvGrpSpPr/>
          <p:nvPr/>
        </p:nvGrpSpPr>
        <p:grpSpPr>
          <a:xfrm>
            <a:off x="6196930" y="-29"/>
            <a:ext cx="2985505" cy="4610466"/>
            <a:chOff x="6196930" y="-29"/>
            <a:chExt cx="2985505" cy="4610466"/>
          </a:xfrm>
        </p:grpSpPr>
        <p:grpSp>
          <p:nvGrpSpPr>
            <p:cNvPr id="822" name="Google Shape;822;p8"/>
            <p:cNvGrpSpPr/>
            <p:nvPr/>
          </p:nvGrpSpPr>
          <p:grpSpPr>
            <a:xfrm>
              <a:off x="7737776" y="-17"/>
              <a:ext cx="448629" cy="4610455"/>
              <a:chOff x="6798998" y="-1296139"/>
              <a:chExt cx="476555" cy="4897445"/>
            </a:xfrm>
          </p:grpSpPr>
          <p:sp>
            <p:nvSpPr>
              <p:cNvPr id="823" name="Google Shape;823;p8"/>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8"/>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8"/>
            <p:cNvGrpSpPr/>
            <p:nvPr/>
          </p:nvGrpSpPr>
          <p:grpSpPr>
            <a:xfrm>
              <a:off x="8636876" y="46"/>
              <a:ext cx="382387" cy="1450044"/>
              <a:chOff x="5578966" y="2422197"/>
              <a:chExt cx="406190" cy="1540306"/>
            </a:xfrm>
          </p:grpSpPr>
          <p:sp>
            <p:nvSpPr>
              <p:cNvPr id="826" name="Google Shape;826;p8"/>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8"/>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8"/>
            <p:cNvGrpSpPr/>
            <p:nvPr/>
          </p:nvGrpSpPr>
          <p:grpSpPr>
            <a:xfrm>
              <a:off x="8035385" y="23"/>
              <a:ext cx="439174" cy="2683136"/>
              <a:chOff x="6176324" y="940075"/>
              <a:chExt cx="466512" cy="2850155"/>
            </a:xfrm>
          </p:grpSpPr>
          <p:sp>
            <p:nvSpPr>
              <p:cNvPr id="829" name="Google Shape;829;p8"/>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8"/>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8"/>
            <p:cNvGrpSpPr/>
            <p:nvPr/>
          </p:nvGrpSpPr>
          <p:grpSpPr>
            <a:xfrm>
              <a:off x="6363022" y="42"/>
              <a:ext cx="160482" cy="1242299"/>
              <a:chOff x="7576714" y="2009363"/>
              <a:chExt cx="170472" cy="1319629"/>
            </a:xfrm>
          </p:grpSpPr>
          <p:sp>
            <p:nvSpPr>
              <p:cNvPr id="832" name="Google Shape;832;p8"/>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8"/>
              <p:cNvSpPr/>
              <p:nvPr/>
            </p:nvSpPr>
            <p:spPr>
              <a:xfrm>
                <a:off x="7652975" y="2009363"/>
                <a:ext cx="17700" cy="96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8"/>
            <p:cNvGrpSpPr/>
            <p:nvPr/>
          </p:nvGrpSpPr>
          <p:grpSpPr>
            <a:xfrm>
              <a:off x="6999976" y="11"/>
              <a:ext cx="271476" cy="3307837"/>
              <a:chOff x="7883572" y="308161"/>
              <a:chExt cx="288375" cy="3513742"/>
            </a:xfrm>
          </p:grpSpPr>
          <p:sp>
            <p:nvSpPr>
              <p:cNvPr id="835" name="Google Shape;835;p8"/>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8"/>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8"/>
            <p:cNvGrpSpPr/>
            <p:nvPr/>
          </p:nvGrpSpPr>
          <p:grpSpPr>
            <a:xfrm>
              <a:off x="6827964" y="636458"/>
              <a:ext cx="230791" cy="243118"/>
              <a:chOff x="3770248" y="2527300"/>
              <a:chExt cx="180404" cy="190055"/>
            </a:xfrm>
          </p:grpSpPr>
          <p:sp>
            <p:nvSpPr>
              <p:cNvPr id="838" name="Google Shape;838;p8"/>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8"/>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8"/>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8"/>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2" name="Google Shape;842;p8"/>
            <p:cNvGrpSpPr/>
            <p:nvPr/>
          </p:nvGrpSpPr>
          <p:grpSpPr>
            <a:xfrm>
              <a:off x="8763367" y="2641902"/>
              <a:ext cx="230809" cy="243156"/>
              <a:chOff x="3770248" y="2527300"/>
              <a:chExt cx="180404" cy="190055"/>
            </a:xfrm>
          </p:grpSpPr>
          <p:sp>
            <p:nvSpPr>
              <p:cNvPr id="843" name="Google Shape;843;p8"/>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8"/>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8"/>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8"/>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7" name="Google Shape;847;p8"/>
            <p:cNvGrpSpPr/>
            <p:nvPr/>
          </p:nvGrpSpPr>
          <p:grpSpPr>
            <a:xfrm rot="5400000">
              <a:off x="8655427" y="4253521"/>
              <a:ext cx="201871" cy="231166"/>
              <a:chOff x="3462796" y="2555878"/>
              <a:chExt cx="157798" cy="180711"/>
            </a:xfrm>
          </p:grpSpPr>
          <p:sp>
            <p:nvSpPr>
              <p:cNvPr id="848" name="Google Shape;848;p8"/>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8"/>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8"/>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8"/>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8"/>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8"/>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4" name="Google Shape;854;p8"/>
            <p:cNvGrpSpPr/>
            <p:nvPr/>
          </p:nvGrpSpPr>
          <p:grpSpPr>
            <a:xfrm rot="-2700000">
              <a:off x="7375305" y="1863439"/>
              <a:ext cx="169840" cy="178926"/>
              <a:chOff x="3770248" y="2527300"/>
              <a:chExt cx="180404" cy="190055"/>
            </a:xfrm>
          </p:grpSpPr>
          <p:sp>
            <p:nvSpPr>
              <p:cNvPr id="855" name="Google Shape;855;p8"/>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8"/>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8"/>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8"/>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9" name="Google Shape;859;p8"/>
            <p:cNvGrpSpPr/>
            <p:nvPr/>
          </p:nvGrpSpPr>
          <p:grpSpPr>
            <a:xfrm>
              <a:off x="6800134" y="23"/>
              <a:ext cx="985363" cy="1665685"/>
              <a:chOff x="2484475" y="1329455"/>
              <a:chExt cx="1046700" cy="1769370"/>
            </a:xfrm>
          </p:grpSpPr>
          <p:sp>
            <p:nvSpPr>
              <p:cNvPr id="860" name="Google Shape;860;p8"/>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8"/>
              <p:cNvGrpSpPr/>
              <p:nvPr/>
            </p:nvGrpSpPr>
            <p:grpSpPr>
              <a:xfrm>
                <a:off x="2769703" y="1329455"/>
                <a:ext cx="510180" cy="1483501"/>
                <a:chOff x="1818382" y="2433081"/>
                <a:chExt cx="466728" cy="1357150"/>
              </a:xfrm>
            </p:grpSpPr>
            <p:grpSp>
              <p:nvGrpSpPr>
                <p:cNvPr id="863" name="Google Shape;863;p8"/>
                <p:cNvGrpSpPr/>
                <p:nvPr/>
              </p:nvGrpSpPr>
              <p:grpSpPr>
                <a:xfrm>
                  <a:off x="1818382" y="2971595"/>
                  <a:ext cx="466728" cy="818636"/>
                  <a:chOff x="1818382" y="2942618"/>
                  <a:chExt cx="466728" cy="818636"/>
                </a:xfrm>
              </p:grpSpPr>
              <p:sp>
                <p:nvSpPr>
                  <p:cNvPr id="864" name="Google Shape;864;p8"/>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8"/>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8"/>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7" name="Google Shape;867;p8"/>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8"/>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869" name="Google Shape;869;p8"/>
            <p:cNvGrpSpPr/>
            <p:nvPr/>
          </p:nvGrpSpPr>
          <p:grpSpPr>
            <a:xfrm>
              <a:off x="8330194" y="-10"/>
              <a:ext cx="852241" cy="2641273"/>
              <a:chOff x="3961868" y="-891976"/>
              <a:chExt cx="905291" cy="2805686"/>
            </a:xfrm>
          </p:grpSpPr>
          <p:grpSp>
            <p:nvGrpSpPr>
              <p:cNvPr id="870" name="Google Shape;870;p8"/>
              <p:cNvGrpSpPr/>
              <p:nvPr/>
            </p:nvGrpSpPr>
            <p:grpSpPr>
              <a:xfrm>
                <a:off x="3961868" y="1008419"/>
                <a:ext cx="905291" cy="905291"/>
                <a:chOff x="764100" y="3623300"/>
                <a:chExt cx="1046700" cy="1046700"/>
              </a:xfrm>
            </p:grpSpPr>
            <p:sp>
              <p:nvSpPr>
                <p:cNvPr id="871" name="Google Shape;871;p8"/>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8"/>
              <p:cNvGrpSpPr/>
              <p:nvPr/>
            </p:nvGrpSpPr>
            <p:grpSpPr>
              <a:xfrm>
                <a:off x="4155315" y="-891976"/>
                <a:ext cx="522826" cy="2613070"/>
                <a:chOff x="2447534" y="1219291"/>
                <a:chExt cx="478297" cy="2390513"/>
              </a:xfrm>
            </p:grpSpPr>
            <p:grpSp>
              <p:nvGrpSpPr>
                <p:cNvPr id="874" name="Google Shape;874;p8"/>
                <p:cNvGrpSpPr/>
                <p:nvPr/>
              </p:nvGrpSpPr>
              <p:grpSpPr>
                <a:xfrm>
                  <a:off x="2447534" y="1219291"/>
                  <a:ext cx="478297" cy="2390513"/>
                  <a:chOff x="2447534" y="1219291"/>
                  <a:chExt cx="478297" cy="2390513"/>
                </a:xfrm>
              </p:grpSpPr>
              <p:grpSp>
                <p:nvGrpSpPr>
                  <p:cNvPr id="875" name="Google Shape;875;p8"/>
                  <p:cNvGrpSpPr/>
                  <p:nvPr/>
                </p:nvGrpSpPr>
                <p:grpSpPr>
                  <a:xfrm>
                    <a:off x="2447534" y="2971595"/>
                    <a:ext cx="478297" cy="638209"/>
                    <a:chOff x="2447534" y="3081786"/>
                    <a:chExt cx="478297" cy="638209"/>
                  </a:xfrm>
                </p:grpSpPr>
                <p:sp>
                  <p:nvSpPr>
                    <p:cNvPr id="876" name="Google Shape;876;p8"/>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8"/>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8"/>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9" name="Google Shape;879;p8"/>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8"/>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881" name="Google Shape;881;p8"/>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882" name="Google Shape;882;p8"/>
            <p:cNvGrpSpPr/>
            <p:nvPr/>
          </p:nvGrpSpPr>
          <p:grpSpPr>
            <a:xfrm>
              <a:off x="7811773" y="-2"/>
              <a:ext cx="492189" cy="1837864"/>
              <a:chOff x="5194218" y="-536312"/>
              <a:chExt cx="522827" cy="1952267"/>
            </a:xfrm>
          </p:grpSpPr>
          <p:grpSp>
            <p:nvGrpSpPr>
              <p:cNvPr id="883" name="Google Shape;883;p8"/>
              <p:cNvGrpSpPr/>
              <p:nvPr/>
            </p:nvGrpSpPr>
            <p:grpSpPr>
              <a:xfrm>
                <a:off x="5194218" y="893129"/>
                <a:ext cx="522827" cy="522827"/>
                <a:chOff x="764100" y="3623300"/>
                <a:chExt cx="1046700" cy="1046700"/>
              </a:xfrm>
            </p:grpSpPr>
            <p:sp>
              <p:nvSpPr>
                <p:cNvPr id="884" name="Google Shape;884;p8"/>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8"/>
              <p:cNvGrpSpPr/>
              <p:nvPr/>
            </p:nvGrpSpPr>
            <p:grpSpPr>
              <a:xfrm>
                <a:off x="5371921" y="-536312"/>
                <a:ext cx="182209" cy="1814066"/>
                <a:chOff x="3305183" y="1663032"/>
                <a:chExt cx="166690" cy="1659561"/>
              </a:xfrm>
            </p:grpSpPr>
            <p:grpSp>
              <p:nvGrpSpPr>
                <p:cNvPr id="887" name="Google Shape;887;p8"/>
                <p:cNvGrpSpPr/>
                <p:nvPr/>
              </p:nvGrpSpPr>
              <p:grpSpPr>
                <a:xfrm>
                  <a:off x="3305183" y="1663032"/>
                  <a:ext cx="166690" cy="1659561"/>
                  <a:chOff x="3305183" y="1663032"/>
                  <a:chExt cx="166690" cy="1659561"/>
                </a:xfrm>
              </p:grpSpPr>
              <p:grpSp>
                <p:nvGrpSpPr>
                  <p:cNvPr id="888" name="Google Shape;888;p8"/>
                  <p:cNvGrpSpPr/>
                  <p:nvPr/>
                </p:nvGrpSpPr>
                <p:grpSpPr>
                  <a:xfrm>
                    <a:off x="3305183" y="2971595"/>
                    <a:ext cx="166690" cy="350998"/>
                    <a:chOff x="3305183" y="3146560"/>
                    <a:chExt cx="166690" cy="350998"/>
                  </a:xfrm>
                </p:grpSpPr>
                <p:sp>
                  <p:nvSpPr>
                    <p:cNvPr id="889" name="Google Shape;889;p8"/>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8"/>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8"/>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2" name="Google Shape;892;p8"/>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893;p8"/>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894" name="Google Shape;894;p8"/>
            <p:cNvGrpSpPr/>
            <p:nvPr/>
          </p:nvGrpSpPr>
          <p:grpSpPr>
            <a:xfrm>
              <a:off x="8018879" y="-29"/>
              <a:ext cx="810166" cy="4470272"/>
              <a:chOff x="7824797" y="-1724181"/>
              <a:chExt cx="860597" cy="4748536"/>
            </a:xfrm>
          </p:grpSpPr>
          <p:grpSp>
            <p:nvGrpSpPr>
              <p:cNvPr id="895" name="Google Shape;895;p8"/>
              <p:cNvGrpSpPr/>
              <p:nvPr/>
            </p:nvGrpSpPr>
            <p:grpSpPr>
              <a:xfrm>
                <a:off x="7824797" y="1891931"/>
                <a:ext cx="860597" cy="1132425"/>
                <a:chOff x="764100" y="3623300"/>
                <a:chExt cx="1046700" cy="1046700"/>
              </a:xfrm>
            </p:grpSpPr>
            <p:sp>
              <p:nvSpPr>
                <p:cNvPr id="896" name="Google Shape;896;p8"/>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8"/>
              <p:cNvGrpSpPr/>
              <p:nvPr/>
            </p:nvGrpSpPr>
            <p:grpSpPr>
              <a:xfrm>
                <a:off x="8100547" y="-1724181"/>
                <a:ext cx="300376" cy="4529867"/>
                <a:chOff x="3792712" y="-322375"/>
                <a:chExt cx="274793" cy="4144055"/>
              </a:xfrm>
            </p:grpSpPr>
            <p:grpSp>
              <p:nvGrpSpPr>
                <p:cNvPr id="899" name="Google Shape;899;p8"/>
                <p:cNvGrpSpPr/>
                <p:nvPr/>
              </p:nvGrpSpPr>
              <p:grpSpPr>
                <a:xfrm>
                  <a:off x="3792712" y="-322375"/>
                  <a:ext cx="274793" cy="4144055"/>
                  <a:chOff x="3792712" y="-322375"/>
                  <a:chExt cx="274793" cy="4144055"/>
                </a:xfrm>
              </p:grpSpPr>
              <p:grpSp>
                <p:nvGrpSpPr>
                  <p:cNvPr id="900" name="Google Shape;900;p8"/>
                  <p:cNvGrpSpPr/>
                  <p:nvPr/>
                </p:nvGrpSpPr>
                <p:grpSpPr>
                  <a:xfrm>
                    <a:off x="3792712" y="2971595"/>
                    <a:ext cx="274793" cy="850085"/>
                    <a:chOff x="3792712" y="2879468"/>
                    <a:chExt cx="274793" cy="850085"/>
                  </a:xfrm>
                </p:grpSpPr>
                <p:sp>
                  <p:nvSpPr>
                    <p:cNvPr id="901" name="Google Shape;901;p8"/>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8"/>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8"/>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4" name="Google Shape;904;p8"/>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8"/>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906" name="Google Shape;906;p8"/>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907" name="Google Shape;907;p8"/>
            <p:cNvGrpSpPr/>
            <p:nvPr/>
          </p:nvGrpSpPr>
          <p:grpSpPr>
            <a:xfrm>
              <a:off x="7184797" y="-17"/>
              <a:ext cx="985363" cy="3905971"/>
              <a:chOff x="1192601" y="-1724180"/>
              <a:chExt cx="1046700" cy="4149108"/>
            </a:xfrm>
          </p:grpSpPr>
          <p:grpSp>
            <p:nvGrpSpPr>
              <p:cNvPr id="908" name="Google Shape;908;p8"/>
              <p:cNvGrpSpPr/>
              <p:nvPr/>
            </p:nvGrpSpPr>
            <p:grpSpPr>
              <a:xfrm>
                <a:off x="1192601" y="1378228"/>
                <a:ext cx="1046700" cy="1046700"/>
                <a:chOff x="764100" y="3623300"/>
                <a:chExt cx="1046700" cy="1046700"/>
              </a:xfrm>
            </p:grpSpPr>
            <p:sp>
              <p:nvSpPr>
                <p:cNvPr id="909" name="Google Shape;909;p8"/>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8"/>
              <p:cNvGrpSpPr/>
              <p:nvPr/>
            </p:nvGrpSpPr>
            <p:grpSpPr>
              <a:xfrm>
                <a:off x="1417979" y="-1724180"/>
                <a:ext cx="580390" cy="3855366"/>
                <a:chOff x="522260" y="372820"/>
                <a:chExt cx="530958" cy="3527002"/>
              </a:xfrm>
            </p:grpSpPr>
            <p:grpSp>
              <p:nvGrpSpPr>
                <p:cNvPr id="912" name="Google Shape;912;p8"/>
                <p:cNvGrpSpPr/>
                <p:nvPr/>
              </p:nvGrpSpPr>
              <p:grpSpPr>
                <a:xfrm>
                  <a:off x="522260" y="372820"/>
                  <a:ext cx="530958" cy="3527002"/>
                  <a:chOff x="522260" y="372820"/>
                  <a:chExt cx="530958" cy="3527002"/>
                </a:xfrm>
              </p:grpSpPr>
              <p:grpSp>
                <p:nvGrpSpPr>
                  <p:cNvPr id="913" name="Google Shape;913;p8"/>
                  <p:cNvGrpSpPr/>
                  <p:nvPr/>
                </p:nvGrpSpPr>
                <p:grpSpPr>
                  <a:xfrm>
                    <a:off x="522260" y="2971595"/>
                    <a:ext cx="530958" cy="928227"/>
                    <a:chOff x="522260" y="2971595"/>
                    <a:chExt cx="530958" cy="928227"/>
                  </a:xfrm>
                </p:grpSpPr>
                <p:sp>
                  <p:nvSpPr>
                    <p:cNvPr id="914" name="Google Shape;914;p8"/>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8"/>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8"/>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8"/>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8"/>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8"/>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920" name="Google Shape;920;p8"/>
            <p:cNvGrpSpPr/>
            <p:nvPr/>
          </p:nvGrpSpPr>
          <p:grpSpPr>
            <a:xfrm>
              <a:off x="6196930" y="7"/>
              <a:ext cx="985363" cy="2629685"/>
              <a:chOff x="6010934" y="1"/>
              <a:chExt cx="1046700" cy="2793377"/>
            </a:xfrm>
          </p:grpSpPr>
          <p:grpSp>
            <p:nvGrpSpPr>
              <p:cNvPr id="921" name="Google Shape;921;p8"/>
              <p:cNvGrpSpPr/>
              <p:nvPr/>
            </p:nvGrpSpPr>
            <p:grpSpPr>
              <a:xfrm>
                <a:off x="6010934" y="1746678"/>
                <a:ext cx="1046700" cy="1046700"/>
                <a:chOff x="764100" y="3623300"/>
                <a:chExt cx="1046700" cy="1046700"/>
              </a:xfrm>
            </p:grpSpPr>
            <p:sp>
              <p:nvSpPr>
                <p:cNvPr id="922" name="Google Shape;922;p8"/>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8"/>
              <p:cNvGrpSpPr/>
              <p:nvPr/>
            </p:nvGrpSpPr>
            <p:grpSpPr>
              <a:xfrm>
                <a:off x="6308747" y="1"/>
                <a:ext cx="441786" cy="2571886"/>
                <a:chOff x="1121941" y="1609666"/>
                <a:chExt cx="404159" cy="2352837"/>
              </a:xfrm>
            </p:grpSpPr>
            <p:grpSp>
              <p:nvGrpSpPr>
                <p:cNvPr id="925" name="Google Shape;925;p8"/>
                <p:cNvGrpSpPr/>
                <p:nvPr/>
              </p:nvGrpSpPr>
              <p:grpSpPr>
                <a:xfrm>
                  <a:off x="1121941" y="1609666"/>
                  <a:ext cx="404159" cy="2352837"/>
                  <a:chOff x="1121941" y="1609666"/>
                  <a:chExt cx="404159" cy="2352837"/>
                </a:xfrm>
              </p:grpSpPr>
              <p:grpSp>
                <p:nvGrpSpPr>
                  <p:cNvPr id="926" name="Google Shape;926;p8"/>
                  <p:cNvGrpSpPr/>
                  <p:nvPr/>
                </p:nvGrpSpPr>
                <p:grpSpPr>
                  <a:xfrm>
                    <a:off x="1121941" y="2971595"/>
                    <a:ext cx="404159" cy="990908"/>
                    <a:chOff x="1121941" y="2969319"/>
                    <a:chExt cx="404159" cy="990908"/>
                  </a:xfrm>
                </p:grpSpPr>
                <p:sp>
                  <p:nvSpPr>
                    <p:cNvPr id="927" name="Google Shape;927;p8"/>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8"/>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8"/>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8"/>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8"/>
                  <p:cNvSpPr/>
                  <p:nvPr/>
                </p:nvSpPr>
                <p:spPr>
                  <a:xfrm>
                    <a:off x="1308648" y="1609666"/>
                    <a:ext cx="17700" cy="136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8"/>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28575" cap="rnd" cmpd="sng">
                  <a:solidFill>
                    <a:schemeClr val="lt1"/>
                  </a:solidFill>
                  <a:prstDash val="solid"/>
                  <a:round/>
                  <a:headEnd type="none" w="med" len="med"/>
                  <a:tailEnd type="none" w="med" len="med"/>
                </a:ln>
              </p:spPr>
            </p:sp>
            <p:sp>
              <p:nvSpPr>
                <p:cNvPr id="933" name="Google Shape;933;p8"/>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28575" cap="rnd" cmpd="sng">
                  <a:solidFill>
                    <a:schemeClr val="lt1"/>
                  </a:solidFill>
                  <a:prstDash val="solid"/>
                  <a:round/>
                  <a:headEnd type="none" w="med" len="med"/>
                  <a:tailEnd type="none" w="med" len="med"/>
                </a:ln>
              </p:spPr>
            </p:sp>
            <p:sp>
              <p:nvSpPr>
                <p:cNvPr id="934" name="Google Shape;934;p8"/>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28575" cap="rnd" cmpd="sng">
                  <a:solidFill>
                    <a:schemeClr val="lt1"/>
                  </a:solidFill>
                  <a:prstDash val="solid"/>
                  <a:round/>
                  <a:headEnd type="none" w="med" len="med"/>
                  <a:tailEnd type="none" w="med" len="med"/>
                </a:ln>
              </p:spPr>
            </p:sp>
            <p:sp>
              <p:nvSpPr>
                <p:cNvPr id="935" name="Google Shape;935;p8"/>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28575" cap="rnd" cmpd="sng">
                  <a:solidFill>
                    <a:schemeClr val="lt1"/>
                  </a:solidFill>
                  <a:prstDash val="solid"/>
                  <a:round/>
                  <a:headEnd type="none" w="med" len="med"/>
                  <a:tailEnd type="none" w="med" len="med"/>
                </a:ln>
              </p:spPr>
            </p:sp>
          </p:grpSp>
        </p:grpSp>
        <p:grpSp>
          <p:nvGrpSpPr>
            <p:cNvPr id="936" name="Google Shape;936;p8"/>
            <p:cNvGrpSpPr/>
            <p:nvPr/>
          </p:nvGrpSpPr>
          <p:grpSpPr>
            <a:xfrm>
              <a:off x="7192739" y="3730341"/>
              <a:ext cx="148551" cy="170121"/>
              <a:chOff x="3462796" y="2555878"/>
              <a:chExt cx="157798" cy="180711"/>
            </a:xfrm>
          </p:grpSpPr>
          <p:sp>
            <p:nvSpPr>
              <p:cNvPr id="937" name="Google Shape;937;p8"/>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8"/>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8"/>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8"/>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8"/>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8"/>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3"/>
        <p:cNvGrpSpPr/>
        <p:nvPr/>
      </p:nvGrpSpPr>
      <p:grpSpPr>
        <a:xfrm>
          <a:off x="0" y="0"/>
          <a:ext cx="0" cy="0"/>
          <a:chOff x="0" y="0"/>
          <a:chExt cx="0" cy="0"/>
        </a:xfrm>
      </p:grpSpPr>
      <p:sp>
        <p:nvSpPr>
          <p:cNvPr id="944" name="Google Shape;944;p9"/>
          <p:cNvSpPr txBox="1">
            <a:spLocks noGrp="1"/>
          </p:cNvSpPr>
          <p:nvPr>
            <p:ph type="body" idx="1"/>
          </p:nvPr>
        </p:nvSpPr>
        <p:spPr>
          <a:xfrm>
            <a:off x="855300" y="4591175"/>
            <a:ext cx="7433400" cy="3348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Clr>
                <a:schemeClr val="accent1"/>
              </a:buClr>
              <a:buSzPts val="1800"/>
              <a:buNone/>
              <a:defRPr sz="1800">
                <a:solidFill>
                  <a:schemeClr val="accent1"/>
                </a:solidFill>
              </a:defRPr>
            </a:lvl1pPr>
          </a:lstStyle>
          <a:p>
            <a:endParaRPr/>
          </a:p>
        </p:txBody>
      </p:sp>
      <p:sp>
        <p:nvSpPr>
          <p:cNvPr id="945" name="Google Shape;945;p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46" name="Google Shape;946;p9"/>
          <p:cNvGrpSpPr/>
          <p:nvPr/>
        </p:nvGrpSpPr>
        <p:grpSpPr>
          <a:xfrm>
            <a:off x="2123897" y="-3"/>
            <a:ext cx="248884" cy="1079826"/>
            <a:chOff x="6176324" y="1765810"/>
            <a:chExt cx="466512" cy="2024421"/>
          </a:xfrm>
        </p:grpSpPr>
        <p:sp>
          <p:nvSpPr>
            <p:cNvPr id="947" name="Google Shape;947;p9"/>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9"/>
            <p:cNvSpPr/>
            <p:nvPr/>
          </p:nvSpPr>
          <p:spPr>
            <a:xfrm>
              <a:off x="6400743" y="1765810"/>
              <a:ext cx="17700" cy="120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9"/>
          <p:cNvGrpSpPr/>
          <p:nvPr/>
        </p:nvGrpSpPr>
        <p:grpSpPr>
          <a:xfrm>
            <a:off x="6105618" y="-6"/>
            <a:ext cx="314981" cy="715683"/>
            <a:chOff x="4897958" y="2723139"/>
            <a:chExt cx="514087" cy="1168081"/>
          </a:xfrm>
        </p:grpSpPr>
        <p:sp>
          <p:nvSpPr>
            <p:cNvPr id="950" name="Google Shape;950;p9"/>
            <p:cNvSpPr/>
            <p:nvPr/>
          </p:nvSpPr>
          <p:spPr>
            <a:xfrm>
              <a:off x="4897958" y="2971595"/>
              <a:ext cx="514087" cy="919625"/>
            </a:xfrm>
            <a:custGeom>
              <a:avLst/>
              <a:gdLst/>
              <a:ahLst/>
              <a:cxnLst/>
              <a:rect l="l" t="t" r="r" b="b"/>
              <a:pathLst>
                <a:path w="514087" h="919625" extrusionOk="0">
                  <a:moveTo>
                    <a:pt x="503440" y="612940"/>
                  </a:moveTo>
                  <a:cubicBezTo>
                    <a:pt x="488835" y="497878"/>
                    <a:pt x="385076" y="411391"/>
                    <a:pt x="386663" y="292519"/>
                  </a:cubicBezTo>
                  <a:cubicBezTo>
                    <a:pt x="400316" y="294106"/>
                    <a:pt x="377964" y="247751"/>
                    <a:pt x="368312" y="237972"/>
                  </a:cubicBezTo>
                  <a:cubicBezTo>
                    <a:pt x="360247" y="200825"/>
                    <a:pt x="403681" y="12865"/>
                    <a:pt x="343674" y="33820"/>
                  </a:cubicBezTo>
                  <a:cubicBezTo>
                    <a:pt x="345134" y="-16980"/>
                    <a:pt x="171017" y="-6630"/>
                    <a:pt x="171208" y="38837"/>
                  </a:cubicBezTo>
                  <a:cubicBezTo>
                    <a:pt x="161746" y="39408"/>
                    <a:pt x="145808" y="36233"/>
                    <a:pt x="145808" y="50139"/>
                  </a:cubicBezTo>
                  <a:cubicBezTo>
                    <a:pt x="145808" y="112369"/>
                    <a:pt x="144919" y="174028"/>
                    <a:pt x="145236" y="236068"/>
                  </a:cubicBezTo>
                  <a:cubicBezTo>
                    <a:pt x="131203" y="242418"/>
                    <a:pt x="99262" y="286359"/>
                    <a:pt x="127456" y="301345"/>
                  </a:cubicBezTo>
                  <a:cubicBezTo>
                    <a:pt x="139839" y="437108"/>
                    <a:pt x="-22340" y="548995"/>
                    <a:pt x="2615" y="706349"/>
                  </a:cubicBezTo>
                  <a:cubicBezTo>
                    <a:pt x="55892" y="1056297"/>
                    <a:pt x="596023" y="940409"/>
                    <a:pt x="503440" y="6129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9"/>
            <p:cNvSpPr/>
            <p:nvPr/>
          </p:nvSpPr>
          <p:spPr>
            <a:xfrm>
              <a:off x="5157477" y="2723139"/>
              <a:ext cx="17700" cy="25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9"/>
          <p:cNvGrpSpPr/>
          <p:nvPr/>
        </p:nvGrpSpPr>
        <p:grpSpPr>
          <a:xfrm>
            <a:off x="3821579" y="-5"/>
            <a:ext cx="248873" cy="666692"/>
            <a:chOff x="5578966" y="2874382"/>
            <a:chExt cx="406190" cy="1088121"/>
          </a:xfrm>
        </p:grpSpPr>
        <p:sp>
          <p:nvSpPr>
            <p:cNvPr id="953" name="Google Shape;953;p9"/>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9"/>
            <p:cNvSpPr/>
            <p:nvPr/>
          </p:nvSpPr>
          <p:spPr>
            <a:xfrm>
              <a:off x="5774610" y="2874382"/>
              <a:ext cx="17700" cy="100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9"/>
          <p:cNvGrpSpPr/>
          <p:nvPr/>
        </p:nvGrpSpPr>
        <p:grpSpPr>
          <a:xfrm>
            <a:off x="4797694" y="-1"/>
            <a:ext cx="285832" cy="1167629"/>
            <a:chOff x="6176324" y="1884520"/>
            <a:chExt cx="466512" cy="1905711"/>
          </a:xfrm>
        </p:grpSpPr>
        <p:sp>
          <p:nvSpPr>
            <p:cNvPr id="956" name="Google Shape;956;p9"/>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9"/>
            <p:cNvSpPr/>
            <p:nvPr/>
          </p:nvSpPr>
          <p:spPr>
            <a:xfrm>
              <a:off x="6400710" y="1884520"/>
              <a:ext cx="17700" cy="109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9"/>
          <p:cNvGrpSpPr/>
          <p:nvPr/>
        </p:nvGrpSpPr>
        <p:grpSpPr>
          <a:xfrm>
            <a:off x="2497918" y="-1"/>
            <a:ext cx="291985" cy="626860"/>
            <a:chOff x="6798998" y="2578195"/>
            <a:chExt cx="476555" cy="1023111"/>
          </a:xfrm>
        </p:grpSpPr>
        <p:sp>
          <p:nvSpPr>
            <p:cNvPr id="959" name="Google Shape;959;p9"/>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9"/>
            <p:cNvSpPr/>
            <p:nvPr/>
          </p:nvSpPr>
          <p:spPr>
            <a:xfrm>
              <a:off x="7026852" y="2578195"/>
              <a:ext cx="17700" cy="39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9"/>
          <p:cNvGrpSpPr/>
          <p:nvPr/>
        </p:nvGrpSpPr>
        <p:grpSpPr>
          <a:xfrm>
            <a:off x="6996805" y="1"/>
            <a:ext cx="104448" cy="835379"/>
            <a:chOff x="7576714" y="1965553"/>
            <a:chExt cx="170472" cy="1363439"/>
          </a:xfrm>
        </p:grpSpPr>
        <p:sp>
          <p:nvSpPr>
            <p:cNvPr id="962" name="Google Shape;962;p9"/>
            <p:cNvSpPr/>
            <p:nvPr/>
          </p:nvSpPr>
          <p:spPr>
            <a:xfrm>
              <a:off x="7576714" y="2971595"/>
              <a:ext cx="170472" cy="357397"/>
            </a:xfrm>
            <a:custGeom>
              <a:avLst/>
              <a:gdLst/>
              <a:ahLst/>
              <a:cxnLst/>
              <a:rect l="l" t="t" r="r" b="b"/>
              <a:pathLst>
                <a:path w="170472" h="357397" extrusionOk="0">
                  <a:moveTo>
                    <a:pt x="127257" y="26425"/>
                  </a:moveTo>
                  <a:cubicBezTo>
                    <a:pt x="134369" y="-8309"/>
                    <a:pt x="34039" y="-8500"/>
                    <a:pt x="34611" y="24075"/>
                  </a:cubicBezTo>
                  <a:cubicBezTo>
                    <a:pt x="7052" y="26044"/>
                    <a:pt x="27879" y="109610"/>
                    <a:pt x="21911" y="127835"/>
                  </a:cubicBezTo>
                  <a:cubicBezTo>
                    <a:pt x="-89214" y="468004"/>
                    <a:pt x="264544" y="398789"/>
                    <a:pt x="145736" y="124596"/>
                  </a:cubicBezTo>
                  <a:cubicBezTo>
                    <a:pt x="152086" y="122247"/>
                    <a:pt x="157864" y="17281"/>
                    <a:pt x="127257" y="26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9"/>
            <p:cNvSpPr/>
            <p:nvPr/>
          </p:nvSpPr>
          <p:spPr>
            <a:xfrm>
              <a:off x="7652967" y="1965553"/>
              <a:ext cx="17700" cy="10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9"/>
          <p:cNvGrpSpPr/>
          <p:nvPr/>
        </p:nvGrpSpPr>
        <p:grpSpPr>
          <a:xfrm>
            <a:off x="3185950" y="-4"/>
            <a:ext cx="176687" cy="1310262"/>
            <a:chOff x="7883572" y="1683399"/>
            <a:chExt cx="288375" cy="2138505"/>
          </a:xfrm>
        </p:grpSpPr>
        <p:sp>
          <p:nvSpPr>
            <p:cNvPr id="965" name="Google Shape;965;p9"/>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9"/>
            <p:cNvSpPr/>
            <p:nvPr/>
          </p:nvSpPr>
          <p:spPr>
            <a:xfrm>
              <a:off x="8024914" y="1683399"/>
              <a:ext cx="17700" cy="129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9"/>
          <p:cNvGrpSpPr/>
          <p:nvPr/>
        </p:nvGrpSpPr>
        <p:grpSpPr>
          <a:xfrm>
            <a:off x="2478543" y="103446"/>
            <a:ext cx="96683" cy="110722"/>
            <a:chOff x="3462796" y="2555878"/>
            <a:chExt cx="157798" cy="180711"/>
          </a:xfrm>
        </p:grpSpPr>
        <p:sp>
          <p:nvSpPr>
            <p:cNvPr id="968" name="Google Shape;968;p9"/>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9"/>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9"/>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9"/>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9"/>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9"/>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9"/>
          <p:cNvGrpSpPr/>
          <p:nvPr/>
        </p:nvGrpSpPr>
        <p:grpSpPr>
          <a:xfrm>
            <a:off x="4244226" y="715679"/>
            <a:ext cx="110533" cy="116447"/>
            <a:chOff x="3770248" y="2527300"/>
            <a:chExt cx="180404" cy="190055"/>
          </a:xfrm>
        </p:grpSpPr>
        <p:sp>
          <p:nvSpPr>
            <p:cNvPr id="975" name="Google Shape;975;p9"/>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9"/>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9"/>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9"/>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9" name="Google Shape;979;p9"/>
          <p:cNvGrpSpPr/>
          <p:nvPr/>
        </p:nvGrpSpPr>
        <p:grpSpPr>
          <a:xfrm>
            <a:off x="6547056" y="29477"/>
            <a:ext cx="131398" cy="150478"/>
            <a:chOff x="3462796" y="2555878"/>
            <a:chExt cx="157798" cy="180711"/>
          </a:xfrm>
        </p:grpSpPr>
        <p:sp>
          <p:nvSpPr>
            <p:cNvPr id="980" name="Google Shape;980;p9"/>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9"/>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9"/>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9"/>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9"/>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9"/>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9"/>
          <p:cNvGrpSpPr/>
          <p:nvPr/>
        </p:nvGrpSpPr>
        <p:grpSpPr>
          <a:xfrm>
            <a:off x="5436611" y="1013080"/>
            <a:ext cx="150222" cy="158259"/>
            <a:chOff x="3770248" y="2527300"/>
            <a:chExt cx="180404" cy="190055"/>
          </a:xfrm>
        </p:grpSpPr>
        <p:sp>
          <p:nvSpPr>
            <p:cNvPr id="987" name="Google Shape;987;p9"/>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9"/>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9"/>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9"/>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9"/>
          <p:cNvGrpSpPr/>
          <p:nvPr/>
        </p:nvGrpSpPr>
        <p:grpSpPr>
          <a:xfrm rot="5400000">
            <a:off x="5283010" y="299034"/>
            <a:ext cx="131398" cy="150460"/>
            <a:chOff x="3462796" y="2555878"/>
            <a:chExt cx="157798" cy="180711"/>
          </a:xfrm>
        </p:grpSpPr>
        <p:sp>
          <p:nvSpPr>
            <p:cNvPr id="992" name="Google Shape;992;p9"/>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9"/>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9"/>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9"/>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9"/>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9"/>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8" name="Google Shape;998;p9"/>
          <p:cNvGrpSpPr/>
          <p:nvPr/>
        </p:nvGrpSpPr>
        <p:grpSpPr>
          <a:xfrm>
            <a:off x="2111378" y="797091"/>
            <a:ext cx="110533" cy="116447"/>
            <a:chOff x="3770248" y="2527300"/>
            <a:chExt cx="180404" cy="190055"/>
          </a:xfrm>
        </p:grpSpPr>
        <p:sp>
          <p:nvSpPr>
            <p:cNvPr id="999" name="Google Shape;999;p9"/>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9"/>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9"/>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9"/>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3" name="Google Shape;1003;p9"/>
          <p:cNvGrpSpPr/>
          <p:nvPr/>
        </p:nvGrpSpPr>
        <p:grpSpPr>
          <a:xfrm rot="-2700000">
            <a:off x="7021573" y="1207759"/>
            <a:ext cx="110522" cy="116435"/>
            <a:chOff x="3770248" y="2527300"/>
            <a:chExt cx="180404" cy="190055"/>
          </a:xfrm>
        </p:grpSpPr>
        <p:sp>
          <p:nvSpPr>
            <p:cNvPr id="1004" name="Google Shape;1004;p9"/>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9"/>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9"/>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9"/>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8" name="Google Shape;1008;p9"/>
          <p:cNvGrpSpPr/>
          <p:nvPr/>
        </p:nvGrpSpPr>
        <p:grpSpPr>
          <a:xfrm>
            <a:off x="3301930" y="-2"/>
            <a:ext cx="641313" cy="1441454"/>
            <a:chOff x="2484475" y="746199"/>
            <a:chExt cx="1046700" cy="2352626"/>
          </a:xfrm>
        </p:grpSpPr>
        <p:sp>
          <p:nvSpPr>
            <p:cNvPr id="1009" name="Google Shape;1009;p9"/>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9"/>
            <p:cNvGrpSpPr/>
            <p:nvPr/>
          </p:nvGrpSpPr>
          <p:grpSpPr>
            <a:xfrm>
              <a:off x="2769703" y="746199"/>
              <a:ext cx="510180" cy="2066757"/>
              <a:chOff x="1818382" y="1899501"/>
              <a:chExt cx="466728" cy="1890730"/>
            </a:xfrm>
          </p:grpSpPr>
          <p:grpSp>
            <p:nvGrpSpPr>
              <p:cNvPr id="1012" name="Google Shape;1012;p9"/>
              <p:cNvGrpSpPr/>
              <p:nvPr/>
            </p:nvGrpSpPr>
            <p:grpSpPr>
              <a:xfrm>
                <a:off x="1818382" y="2971595"/>
                <a:ext cx="466728" cy="818636"/>
                <a:chOff x="1818382" y="2942618"/>
                <a:chExt cx="466728" cy="818636"/>
              </a:xfrm>
            </p:grpSpPr>
            <p:sp>
              <p:nvSpPr>
                <p:cNvPr id="1013" name="Google Shape;1013;p9"/>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9"/>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9"/>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6" name="Google Shape;1016;p9"/>
              <p:cNvSpPr/>
              <p:nvPr/>
            </p:nvSpPr>
            <p:spPr>
              <a:xfrm>
                <a:off x="2046061" y="1899501"/>
                <a:ext cx="17700" cy="107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9"/>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19050" cap="rnd" cmpd="sng">
              <a:solidFill>
                <a:schemeClr val="lt1"/>
              </a:solidFill>
              <a:prstDash val="solid"/>
              <a:round/>
              <a:headEnd type="none" w="med" len="med"/>
              <a:tailEnd type="none" w="med" len="med"/>
            </a:ln>
          </p:spPr>
        </p:sp>
      </p:grpSp>
      <p:grpSp>
        <p:nvGrpSpPr>
          <p:cNvPr id="1018" name="Google Shape;1018;p9"/>
          <p:cNvGrpSpPr/>
          <p:nvPr/>
        </p:nvGrpSpPr>
        <p:grpSpPr>
          <a:xfrm>
            <a:off x="4207129" y="-1"/>
            <a:ext cx="554672" cy="791533"/>
            <a:chOff x="3961868" y="621833"/>
            <a:chExt cx="905291" cy="1291877"/>
          </a:xfrm>
        </p:grpSpPr>
        <p:grpSp>
          <p:nvGrpSpPr>
            <p:cNvPr id="1019" name="Google Shape;1019;p9"/>
            <p:cNvGrpSpPr/>
            <p:nvPr/>
          </p:nvGrpSpPr>
          <p:grpSpPr>
            <a:xfrm>
              <a:off x="3961868" y="1008419"/>
              <a:ext cx="905291" cy="905291"/>
              <a:chOff x="764100" y="3623300"/>
              <a:chExt cx="1046700" cy="1046700"/>
            </a:xfrm>
          </p:grpSpPr>
          <p:sp>
            <p:nvSpPr>
              <p:cNvPr id="1020" name="Google Shape;1020;p9"/>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9"/>
            <p:cNvGrpSpPr/>
            <p:nvPr/>
          </p:nvGrpSpPr>
          <p:grpSpPr>
            <a:xfrm>
              <a:off x="4155315" y="621833"/>
              <a:ext cx="522826" cy="1099260"/>
              <a:chOff x="2447534" y="2604168"/>
              <a:chExt cx="478297" cy="1005636"/>
            </a:xfrm>
          </p:grpSpPr>
          <p:grpSp>
            <p:nvGrpSpPr>
              <p:cNvPr id="1023" name="Google Shape;1023;p9"/>
              <p:cNvGrpSpPr/>
              <p:nvPr/>
            </p:nvGrpSpPr>
            <p:grpSpPr>
              <a:xfrm>
                <a:off x="2447534" y="2604168"/>
                <a:ext cx="478297" cy="1005636"/>
                <a:chOff x="2447534" y="2604168"/>
                <a:chExt cx="478297" cy="1005636"/>
              </a:xfrm>
            </p:grpSpPr>
            <p:grpSp>
              <p:nvGrpSpPr>
                <p:cNvPr id="1024" name="Google Shape;1024;p9"/>
                <p:cNvGrpSpPr/>
                <p:nvPr/>
              </p:nvGrpSpPr>
              <p:grpSpPr>
                <a:xfrm>
                  <a:off x="2447534" y="2971595"/>
                  <a:ext cx="478297" cy="638209"/>
                  <a:chOff x="2447534" y="3081786"/>
                  <a:chExt cx="478297" cy="638209"/>
                </a:xfrm>
              </p:grpSpPr>
              <p:sp>
                <p:nvSpPr>
                  <p:cNvPr id="1025" name="Google Shape;1025;p9"/>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9"/>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9"/>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8" name="Google Shape;1028;p9"/>
                <p:cNvSpPr/>
                <p:nvPr/>
              </p:nvSpPr>
              <p:spPr>
                <a:xfrm>
                  <a:off x="2675601" y="2604168"/>
                  <a:ext cx="17700" cy="373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9"/>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19050" cap="rnd" cmpd="sng">
                <a:solidFill>
                  <a:schemeClr val="lt1"/>
                </a:solidFill>
                <a:prstDash val="solid"/>
                <a:round/>
                <a:headEnd type="none" w="med" len="med"/>
                <a:tailEnd type="none" w="med" len="med"/>
              </a:ln>
            </p:spPr>
          </p:sp>
          <p:sp>
            <p:nvSpPr>
              <p:cNvPr id="1030" name="Google Shape;1030;p9"/>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19050" cap="rnd" cmpd="sng">
                <a:solidFill>
                  <a:schemeClr val="lt1"/>
                </a:solidFill>
                <a:prstDash val="solid"/>
                <a:round/>
                <a:headEnd type="none" w="med" len="med"/>
                <a:tailEnd type="none" w="med" len="med"/>
              </a:ln>
            </p:spPr>
          </p:sp>
        </p:grpSp>
      </p:grpSp>
      <p:grpSp>
        <p:nvGrpSpPr>
          <p:cNvPr id="1031" name="Google Shape;1031;p9"/>
          <p:cNvGrpSpPr/>
          <p:nvPr/>
        </p:nvGrpSpPr>
        <p:grpSpPr>
          <a:xfrm>
            <a:off x="4962190" y="-7"/>
            <a:ext cx="320336" cy="486565"/>
            <a:chOff x="5194218" y="621823"/>
            <a:chExt cx="522827" cy="794132"/>
          </a:xfrm>
        </p:grpSpPr>
        <p:grpSp>
          <p:nvGrpSpPr>
            <p:cNvPr id="1032" name="Google Shape;1032;p9"/>
            <p:cNvGrpSpPr/>
            <p:nvPr/>
          </p:nvGrpSpPr>
          <p:grpSpPr>
            <a:xfrm>
              <a:off x="5194218" y="893129"/>
              <a:ext cx="522827" cy="522827"/>
              <a:chOff x="764100" y="3623300"/>
              <a:chExt cx="1046700" cy="1046700"/>
            </a:xfrm>
          </p:grpSpPr>
          <p:sp>
            <p:nvSpPr>
              <p:cNvPr id="1033" name="Google Shape;1033;p9"/>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9"/>
            <p:cNvGrpSpPr/>
            <p:nvPr/>
          </p:nvGrpSpPr>
          <p:grpSpPr>
            <a:xfrm>
              <a:off x="5371921" y="621823"/>
              <a:ext cx="182209" cy="655932"/>
              <a:chOff x="3305183" y="2722527"/>
              <a:chExt cx="166690" cy="600065"/>
            </a:xfrm>
          </p:grpSpPr>
          <p:grpSp>
            <p:nvGrpSpPr>
              <p:cNvPr id="1036" name="Google Shape;1036;p9"/>
              <p:cNvGrpSpPr/>
              <p:nvPr/>
            </p:nvGrpSpPr>
            <p:grpSpPr>
              <a:xfrm>
                <a:off x="3305183" y="2722527"/>
                <a:ext cx="166690" cy="600065"/>
                <a:chOff x="3305183" y="2722527"/>
                <a:chExt cx="166690" cy="600065"/>
              </a:xfrm>
            </p:grpSpPr>
            <p:grpSp>
              <p:nvGrpSpPr>
                <p:cNvPr id="1037" name="Google Shape;1037;p9"/>
                <p:cNvGrpSpPr/>
                <p:nvPr/>
              </p:nvGrpSpPr>
              <p:grpSpPr>
                <a:xfrm>
                  <a:off x="3305183" y="2971595"/>
                  <a:ext cx="166690" cy="350998"/>
                  <a:chOff x="3305183" y="3146560"/>
                  <a:chExt cx="166690" cy="350998"/>
                </a:xfrm>
              </p:grpSpPr>
              <p:sp>
                <p:nvSpPr>
                  <p:cNvPr id="1038" name="Google Shape;1038;p9"/>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9"/>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9"/>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1" name="Google Shape;1041;p9"/>
                <p:cNvSpPr/>
                <p:nvPr/>
              </p:nvSpPr>
              <p:spPr>
                <a:xfrm>
                  <a:off x="3375891" y="2722527"/>
                  <a:ext cx="17700" cy="25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9"/>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grpSp>
        <p:nvGrpSpPr>
          <p:cNvPr id="1043" name="Google Shape;1043;p9"/>
          <p:cNvGrpSpPr/>
          <p:nvPr/>
        </p:nvGrpSpPr>
        <p:grpSpPr>
          <a:xfrm>
            <a:off x="6573945" y="2"/>
            <a:ext cx="527288" cy="1319623"/>
            <a:chOff x="7824797" y="870572"/>
            <a:chExt cx="860597" cy="2153783"/>
          </a:xfrm>
        </p:grpSpPr>
        <p:grpSp>
          <p:nvGrpSpPr>
            <p:cNvPr id="1044" name="Google Shape;1044;p9"/>
            <p:cNvGrpSpPr/>
            <p:nvPr/>
          </p:nvGrpSpPr>
          <p:grpSpPr>
            <a:xfrm>
              <a:off x="7824797" y="1891931"/>
              <a:ext cx="860597" cy="1132425"/>
              <a:chOff x="764100" y="3623300"/>
              <a:chExt cx="1046700" cy="1046700"/>
            </a:xfrm>
          </p:grpSpPr>
          <p:sp>
            <p:nvSpPr>
              <p:cNvPr id="1045" name="Google Shape;1045;p9"/>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9"/>
            <p:cNvGrpSpPr/>
            <p:nvPr/>
          </p:nvGrpSpPr>
          <p:grpSpPr>
            <a:xfrm>
              <a:off x="8100547" y="870572"/>
              <a:ext cx="300376" cy="1935114"/>
              <a:chOff x="3792712" y="2051381"/>
              <a:chExt cx="274793" cy="1770299"/>
            </a:xfrm>
          </p:grpSpPr>
          <p:grpSp>
            <p:nvGrpSpPr>
              <p:cNvPr id="1048" name="Google Shape;1048;p9"/>
              <p:cNvGrpSpPr/>
              <p:nvPr/>
            </p:nvGrpSpPr>
            <p:grpSpPr>
              <a:xfrm>
                <a:off x="3792712" y="2051381"/>
                <a:ext cx="274793" cy="1770299"/>
                <a:chOff x="3792712" y="2051381"/>
                <a:chExt cx="274793" cy="1770299"/>
              </a:xfrm>
            </p:grpSpPr>
            <p:grpSp>
              <p:nvGrpSpPr>
                <p:cNvPr id="1049" name="Google Shape;1049;p9"/>
                <p:cNvGrpSpPr/>
                <p:nvPr/>
              </p:nvGrpSpPr>
              <p:grpSpPr>
                <a:xfrm>
                  <a:off x="3792712" y="2971595"/>
                  <a:ext cx="274793" cy="850085"/>
                  <a:chOff x="3792712" y="2879468"/>
                  <a:chExt cx="274793" cy="850085"/>
                </a:xfrm>
              </p:grpSpPr>
              <p:sp>
                <p:nvSpPr>
                  <p:cNvPr id="1050" name="Google Shape;1050;p9"/>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9"/>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9"/>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53" name="Google Shape;1053;p9"/>
                <p:cNvSpPr/>
                <p:nvPr/>
              </p:nvSpPr>
              <p:spPr>
                <a:xfrm>
                  <a:off x="3923176" y="2051381"/>
                  <a:ext cx="17700" cy="9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9"/>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19050" cap="rnd" cmpd="sng">
                <a:solidFill>
                  <a:schemeClr val="lt1"/>
                </a:solidFill>
                <a:prstDash val="solid"/>
                <a:round/>
                <a:headEnd type="none" w="med" len="med"/>
                <a:tailEnd type="none" w="med" len="med"/>
              </a:ln>
            </p:spPr>
          </p:sp>
          <p:sp>
            <p:nvSpPr>
              <p:cNvPr id="1055" name="Google Shape;1055;p9"/>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19050" cap="rnd" cmpd="sng">
                <a:solidFill>
                  <a:schemeClr val="lt1"/>
                </a:solidFill>
                <a:prstDash val="solid"/>
                <a:round/>
                <a:headEnd type="none" w="med" len="med"/>
                <a:tailEnd type="none" w="med" len="med"/>
              </a:ln>
            </p:spPr>
          </p:sp>
        </p:grpSp>
      </p:grpSp>
      <p:grpSp>
        <p:nvGrpSpPr>
          <p:cNvPr id="1056" name="Google Shape;1056;p9"/>
          <p:cNvGrpSpPr/>
          <p:nvPr/>
        </p:nvGrpSpPr>
        <p:grpSpPr>
          <a:xfrm>
            <a:off x="2510399" y="7"/>
            <a:ext cx="641313" cy="1028549"/>
            <a:chOff x="1192601" y="746213"/>
            <a:chExt cx="1046700" cy="1678715"/>
          </a:xfrm>
        </p:grpSpPr>
        <p:grpSp>
          <p:nvGrpSpPr>
            <p:cNvPr id="1057" name="Google Shape;1057;p9"/>
            <p:cNvGrpSpPr/>
            <p:nvPr/>
          </p:nvGrpSpPr>
          <p:grpSpPr>
            <a:xfrm>
              <a:off x="1192601" y="1378228"/>
              <a:ext cx="1046700" cy="1046700"/>
              <a:chOff x="764100" y="3623300"/>
              <a:chExt cx="1046700" cy="1046700"/>
            </a:xfrm>
          </p:grpSpPr>
          <p:sp>
            <p:nvSpPr>
              <p:cNvPr id="1058" name="Google Shape;1058;p9"/>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9"/>
            <p:cNvGrpSpPr/>
            <p:nvPr/>
          </p:nvGrpSpPr>
          <p:grpSpPr>
            <a:xfrm>
              <a:off x="1417979" y="746213"/>
              <a:ext cx="580390" cy="1384973"/>
              <a:chOff x="522260" y="2632808"/>
              <a:chExt cx="530958" cy="1267014"/>
            </a:xfrm>
          </p:grpSpPr>
          <p:grpSp>
            <p:nvGrpSpPr>
              <p:cNvPr id="1061" name="Google Shape;1061;p9"/>
              <p:cNvGrpSpPr/>
              <p:nvPr/>
            </p:nvGrpSpPr>
            <p:grpSpPr>
              <a:xfrm>
                <a:off x="522260" y="2632808"/>
                <a:ext cx="530958" cy="1267014"/>
                <a:chOff x="522260" y="2632808"/>
                <a:chExt cx="530958" cy="1267014"/>
              </a:xfrm>
            </p:grpSpPr>
            <p:grpSp>
              <p:nvGrpSpPr>
                <p:cNvPr id="1062" name="Google Shape;1062;p9"/>
                <p:cNvGrpSpPr/>
                <p:nvPr/>
              </p:nvGrpSpPr>
              <p:grpSpPr>
                <a:xfrm>
                  <a:off x="522260" y="2971595"/>
                  <a:ext cx="530958" cy="928227"/>
                  <a:chOff x="522260" y="2971595"/>
                  <a:chExt cx="530958" cy="928227"/>
                </a:xfrm>
              </p:grpSpPr>
              <p:sp>
                <p:nvSpPr>
                  <p:cNvPr id="1063" name="Google Shape;1063;p9"/>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9"/>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9"/>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9"/>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67" name="Google Shape;1067;p9"/>
                <p:cNvSpPr/>
                <p:nvPr/>
              </p:nvSpPr>
              <p:spPr>
                <a:xfrm>
                  <a:off x="786932" y="2632808"/>
                  <a:ext cx="17700" cy="34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9"/>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19050" cap="rnd" cmpd="sng">
                <a:solidFill>
                  <a:schemeClr val="lt1"/>
                </a:solidFill>
                <a:prstDash val="solid"/>
                <a:round/>
                <a:headEnd type="none" w="med" len="med"/>
                <a:tailEnd type="none" w="med" len="med"/>
              </a:ln>
            </p:spPr>
          </p:sp>
        </p:grpSp>
      </p:grpSp>
      <p:grpSp>
        <p:nvGrpSpPr>
          <p:cNvPr id="1069" name="Google Shape;1069;p9"/>
          <p:cNvGrpSpPr/>
          <p:nvPr/>
        </p:nvGrpSpPr>
        <p:grpSpPr>
          <a:xfrm>
            <a:off x="5462591" y="6"/>
            <a:ext cx="641313" cy="1178098"/>
            <a:chOff x="6010934" y="870580"/>
            <a:chExt cx="1046700" cy="1922797"/>
          </a:xfrm>
        </p:grpSpPr>
        <p:grpSp>
          <p:nvGrpSpPr>
            <p:cNvPr id="1070" name="Google Shape;1070;p9"/>
            <p:cNvGrpSpPr/>
            <p:nvPr/>
          </p:nvGrpSpPr>
          <p:grpSpPr>
            <a:xfrm>
              <a:off x="6010934" y="1746678"/>
              <a:ext cx="1046700" cy="1046700"/>
              <a:chOff x="764100" y="3623300"/>
              <a:chExt cx="1046700" cy="1046700"/>
            </a:xfrm>
          </p:grpSpPr>
          <p:sp>
            <p:nvSpPr>
              <p:cNvPr id="1071" name="Google Shape;1071;p9"/>
              <p:cNvSpPr/>
              <p:nvPr/>
            </p:nvSpPr>
            <p:spPr>
              <a:xfrm>
                <a:off x="764100" y="3623300"/>
                <a:ext cx="1046700" cy="10467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922769" y="3781968"/>
                <a:ext cx="729300" cy="729300"/>
              </a:xfrm>
              <a:prstGeom prst="ellipse">
                <a:avLst/>
              </a:prstGeom>
              <a:solidFill>
                <a:srgbClr val="76DC3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9"/>
            <p:cNvGrpSpPr/>
            <p:nvPr/>
          </p:nvGrpSpPr>
          <p:grpSpPr>
            <a:xfrm>
              <a:off x="6308747" y="870580"/>
              <a:ext cx="441786" cy="1701306"/>
              <a:chOff x="1121941" y="2406098"/>
              <a:chExt cx="404159" cy="1556405"/>
            </a:xfrm>
          </p:grpSpPr>
          <p:grpSp>
            <p:nvGrpSpPr>
              <p:cNvPr id="1074" name="Google Shape;1074;p9"/>
              <p:cNvGrpSpPr/>
              <p:nvPr/>
            </p:nvGrpSpPr>
            <p:grpSpPr>
              <a:xfrm>
                <a:off x="1121941" y="2406098"/>
                <a:ext cx="404159" cy="1556405"/>
                <a:chOff x="1121941" y="2406098"/>
                <a:chExt cx="404159" cy="1556405"/>
              </a:xfrm>
            </p:grpSpPr>
            <p:grpSp>
              <p:nvGrpSpPr>
                <p:cNvPr id="1075" name="Google Shape;1075;p9"/>
                <p:cNvGrpSpPr/>
                <p:nvPr/>
              </p:nvGrpSpPr>
              <p:grpSpPr>
                <a:xfrm>
                  <a:off x="1121941" y="2971595"/>
                  <a:ext cx="404159" cy="990908"/>
                  <a:chOff x="1121941" y="2969319"/>
                  <a:chExt cx="404159" cy="990908"/>
                </a:xfrm>
              </p:grpSpPr>
              <p:sp>
                <p:nvSpPr>
                  <p:cNvPr id="1076" name="Google Shape;1076;p9"/>
                  <p:cNvSpPr/>
                  <p:nvPr/>
                </p:nvSpPr>
                <p:spPr>
                  <a:xfrm>
                    <a:off x="1210876" y="2975878"/>
                    <a:ext cx="215728" cy="222824"/>
                  </a:xfrm>
                  <a:custGeom>
                    <a:avLst/>
                    <a:gdLst/>
                    <a:ahLst/>
                    <a:cxnLst/>
                    <a:rect l="l" t="t" r="r" b="b"/>
                    <a:pathLst>
                      <a:path w="215728" h="222824" extrusionOk="0">
                        <a:moveTo>
                          <a:pt x="14190" y="222824"/>
                        </a:moveTo>
                        <a:cubicBezTo>
                          <a:pt x="13301" y="174692"/>
                          <a:pt x="-21687" y="79251"/>
                          <a:pt x="21620" y="60582"/>
                        </a:cubicBezTo>
                        <a:cubicBezTo>
                          <a:pt x="36987" y="27244"/>
                          <a:pt x="55021" y="2797"/>
                          <a:pt x="105440" y="321"/>
                        </a:cubicBezTo>
                        <a:cubicBezTo>
                          <a:pt x="154017" y="-2156"/>
                          <a:pt x="177385" y="9655"/>
                          <a:pt x="182021" y="37976"/>
                        </a:cubicBezTo>
                        <a:cubicBezTo>
                          <a:pt x="233265" y="47692"/>
                          <a:pt x="210405" y="171326"/>
                          <a:pt x="211993" y="215776"/>
                        </a:cubicBezTo>
                        <a:cubicBezTo>
                          <a:pt x="143159" y="198060"/>
                          <a:pt x="79024" y="196790"/>
                          <a:pt x="14190" y="2228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9"/>
                  <p:cNvSpPr/>
                  <p:nvPr/>
                </p:nvSpPr>
                <p:spPr>
                  <a:xfrm>
                    <a:off x="1160257" y="3179981"/>
                    <a:ext cx="324636" cy="229478"/>
                  </a:xfrm>
                  <a:custGeom>
                    <a:avLst/>
                    <a:gdLst/>
                    <a:ahLst/>
                    <a:cxnLst/>
                    <a:rect l="l" t="t" r="r" b="b"/>
                    <a:pathLst>
                      <a:path w="324636" h="229478" extrusionOk="0">
                        <a:moveTo>
                          <a:pt x="1626" y="229478"/>
                        </a:moveTo>
                        <a:cubicBezTo>
                          <a:pt x="-8216" y="108447"/>
                          <a:pt x="24042" y="-8456"/>
                          <a:pt x="169393" y="878"/>
                        </a:cubicBezTo>
                        <a:cubicBezTo>
                          <a:pt x="307379" y="-10678"/>
                          <a:pt x="337541" y="93334"/>
                          <a:pt x="320206" y="222176"/>
                        </a:cubicBezTo>
                        <a:cubicBezTo>
                          <a:pt x="210923" y="232019"/>
                          <a:pt x="109767" y="228018"/>
                          <a:pt x="1626" y="229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9"/>
                  <p:cNvSpPr/>
                  <p:nvPr/>
                </p:nvSpPr>
                <p:spPr>
                  <a:xfrm>
                    <a:off x="1128931" y="3411844"/>
                    <a:ext cx="389306" cy="540604"/>
                  </a:xfrm>
                  <a:custGeom>
                    <a:avLst/>
                    <a:gdLst/>
                    <a:ahLst/>
                    <a:cxnLst/>
                    <a:rect l="l" t="t" r="r" b="b"/>
                    <a:pathLst>
                      <a:path w="389306" h="540604" extrusionOk="0">
                        <a:moveTo>
                          <a:pt x="192718" y="540604"/>
                        </a:moveTo>
                        <a:cubicBezTo>
                          <a:pt x="42795" y="527142"/>
                          <a:pt x="232596" y="425161"/>
                          <a:pt x="116836" y="455260"/>
                        </a:cubicBezTo>
                        <a:cubicBezTo>
                          <a:pt x="83054" y="460150"/>
                          <a:pt x="19744" y="479835"/>
                          <a:pt x="7679" y="435512"/>
                        </a:cubicBezTo>
                        <a:cubicBezTo>
                          <a:pt x="-6227" y="397920"/>
                          <a:pt x="57844" y="371440"/>
                          <a:pt x="34857" y="364582"/>
                        </a:cubicBezTo>
                        <a:cubicBezTo>
                          <a:pt x="15807" y="363122"/>
                          <a:pt x="3107" y="353533"/>
                          <a:pt x="1393" y="338801"/>
                        </a:cubicBezTo>
                        <a:cubicBezTo>
                          <a:pt x="-3560" y="319434"/>
                          <a:pt x="17585" y="304638"/>
                          <a:pt x="35175" y="291748"/>
                        </a:cubicBezTo>
                        <a:cubicBezTo>
                          <a:pt x="33651" y="285398"/>
                          <a:pt x="30158" y="276762"/>
                          <a:pt x="28380" y="270412"/>
                        </a:cubicBezTo>
                        <a:cubicBezTo>
                          <a:pt x="-19689" y="256061"/>
                          <a:pt x="-258" y="192307"/>
                          <a:pt x="38985" y="180877"/>
                        </a:cubicBezTo>
                        <a:cubicBezTo>
                          <a:pt x="42490" y="180629"/>
                          <a:pt x="45138" y="177588"/>
                          <a:pt x="44890" y="174082"/>
                        </a:cubicBezTo>
                        <a:cubicBezTo>
                          <a:pt x="44643" y="170577"/>
                          <a:pt x="41601" y="167929"/>
                          <a:pt x="38096" y="168177"/>
                        </a:cubicBezTo>
                        <a:cubicBezTo>
                          <a:pt x="3044" y="163224"/>
                          <a:pt x="21776" y="119663"/>
                          <a:pt x="43303" y="106836"/>
                        </a:cubicBezTo>
                        <a:cubicBezTo>
                          <a:pt x="74418" y="82706"/>
                          <a:pt x="71370" y="31969"/>
                          <a:pt x="69020" y="5680"/>
                        </a:cubicBezTo>
                        <a:cubicBezTo>
                          <a:pt x="85911" y="5045"/>
                          <a:pt x="131758" y="4664"/>
                          <a:pt x="151570" y="4601"/>
                        </a:cubicBezTo>
                        <a:cubicBezTo>
                          <a:pt x="174303" y="59274"/>
                          <a:pt x="87499" y="134903"/>
                          <a:pt x="126170" y="158652"/>
                        </a:cubicBezTo>
                        <a:cubicBezTo>
                          <a:pt x="332545" y="108296"/>
                          <a:pt x="234120" y="166526"/>
                          <a:pt x="237422" y="1362"/>
                        </a:cubicBezTo>
                        <a:cubicBezTo>
                          <a:pt x="249741" y="-2130"/>
                          <a:pt x="299271" y="2378"/>
                          <a:pt x="325624" y="854"/>
                        </a:cubicBezTo>
                        <a:cubicBezTo>
                          <a:pt x="266823" y="105439"/>
                          <a:pt x="408174" y="108804"/>
                          <a:pt x="387155" y="185449"/>
                        </a:cubicBezTo>
                        <a:cubicBezTo>
                          <a:pt x="375090" y="210849"/>
                          <a:pt x="334958" y="200752"/>
                          <a:pt x="326830" y="215802"/>
                        </a:cubicBezTo>
                        <a:cubicBezTo>
                          <a:pt x="326830" y="221707"/>
                          <a:pt x="332101" y="222152"/>
                          <a:pt x="337054" y="222152"/>
                        </a:cubicBezTo>
                        <a:cubicBezTo>
                          <a:pt x="407539" y="236439"/>
                          <a:pt x="379472" y="299177"/>
                          <a:pt x="313876" y="302733"/>
                        </a:cubicBezTo>
                        <a:cubicBezTo>
                          <a:pt x="286508" y="321783"/>
                          <a:pt x="354897" y="305337"/>
                          <a:pt x="360866" y="348326"/>
                        </a:cubicBezTo>
                        <a:cubicBezTo>
                          <a:pt x="367661" y="376711"/>
                          <a:pt x="350135" y="382108"/>
                          <a:pt x="333307" y="403444"/>
                        </a:cubicBezTo>
                        <a:cubicBezTo>
                          <a:pt x="365565" y="417414"/>
                          <a:pt x="387663" y="440084"/>
                          <a:pt x="362200" y="476469"/>
                        </a:cubicBezTo>
                        <a:cubicBezTo>
                          <a:pt x="318321" y="516411"/>
                          <a:pt x="249868" y="528857"/>
                          <a:pt x="192718" y="540604"/>
                        </a:cubicBezTo>
                        <a:close/>
                      </a:path>
                    </a:pathLst>
                  </a:custGeom>
                  <a:solidFill>
                    <a:srgbClr val="CFE5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9"/>
                  <p:cNvSpPr/>
                  <p:nvPr/>
                </p:nvSpPr>
                <p:spPr>
                  <a:xfrm>
                    <a:off x="1121941" y="2969319"/>
                    <a:ext cx="404159" cy="990908"/>
                  </a:xfrm>
                  <a:custGeom>
                    <a:avLst/>
                    <a:gdLst/>
                    <a:ahLst/>
                    <a:cxnLst/>
                    <a:rect l="l" t="t" r="r" b="b"/>
                    <a:pathLst>
                      <a:path w="404159" h="990908" extrusionOk="0">
                        <a:moveTo>
                          <a:pt x="396558" y="583905"/>
                        </a:moveTo>
                        <a:cubicBezTo>
                          <a:pt x="363665" y="545170"/>
                          <a:pt x="299149" y="524850"/>
                          <a:pt x="338075" y="447063"/>
                        </a:cubicBezTo>
                        <a:cubicBezTo>
                          <a:pt x="339535" y="444205"/>
                          <a:pt x="370904" y="448269"/>
                          <a:pt x="367920" y="426933"/>
                        </a:cubicBezTo>
                        <a:cubicBezTo>
                          <a:pt x="376619" y="356321"/>
                          <a:pt x="377762" y="266786"/>
                          <a:pt x="312865" y="222019"/>
                        </a:cubicBezTo>
                        <a:cubicBezTo>
                          <a:pt x="314326" y="182014"/>
                          <a:pt x="328359" y="29931"/>
                          <a:pt x="274257" y="35328"/>
                        </a:cubicBezTo>
                        <a:cubicBezTo>
                          <a:pt x="255207" y="-16234"/>
                          <a:pt x="119635" y="-11789"/>
                          <a:pt x="115888" y="51521"/>
                        </a:cubicBezTo>
                        <a:cubicBezTo>
                          <a:pt x="66358" y="56474"/>
                          <a:pt x="92711" y="194840"/>
                          <a:pt x="93600" y="232242"/>
                        </a:cubicBezTo>
                        <a:cubicBezTo>
                          <a:pt x="31814" y="278470"/>
                          <a:pt x="26607" y="363941"/>
                          <a:pt x="28766" y="435442"/>
                        </a:cubicBezTo>
                        <a:cubicBezTo>
                          <a:pt x="29211" y="460842"/>
                          <a:pt x="57849" y="448840"/>
                          <a:pt x="70740" y="450746"/>
                        </a:cubicBezTo>
                        <a:cubicBezTo>
                          <a:pt x="73851" y="483511"/>
                          <a:pt x="74994" y="521611"/>
                          <a:pt x="46991" y="544408"/>
                        </a:cubicBezTo>
                        <a:cubicBezTo>
                          <a:pt x="20829" y="559775"/>
                          <a:pt x="1906" y="611464"/>
                          <a:pt x="44133" y="617497"/>
                        </a:cubicBezTo>
                        <a:cubicBezTo>
                          <a:pt x="890" y="630197"/>
                          <a:pt x="-22097" y="700682"/>
                          <a:pt x="29973" y="716557"/>
                        </a:cubicBezTo>
                        <a:cubicBezTo>
                          <a:pt x="31179" y="718461"/>
                          <a:pt x="32132" y="730336"/>
                          <a:pt x="35878" y="733384"/>
                        </a:cubicBezTo>
                        <a:cubicBezTo>
                          <a:pt x="-9588" y="750021"/>
                          <a:pt x="-11620" y="809584"/>
                          <a:pt x="41276" y="813584"/>
                        </a:cubicBezTo>
                        <a:cubicBezTo>
                          <a:pt x="-3746" y="839747"/>
                          <a:pt x="-8318" y="908200"/>
                          <a:pt x="53150" y="912772"/>
                        </a:cubicBezTo>
                        <a:cubicBezTo>
                          <a:pt x="88837" y="913153"/>
                          <a:pt x="124016" y="903310"/>
                          <a:pt x="159259" y="898421"/>
                        </a:cubicBezTo>
                        <a:cubicBezTo>
                          <a:pt x="137224" y="913788"/>
                          <a:pt x="124270" y="946998"/>
                          <a:pt x="142368" y="970176"/>
                        </a:cubicBezTo>
                        <a:cubicBezTo>
                          <a:pt x="170879" y="1006688"/>
                          <a:pt x="222568" y="986051"/>
                          <a:pt x="258319" y="975319"/>
                        </a:cubicBezTo>
                        <a:cubicBezTo>
                          <a:pt x="297562" y="961285"/>
                          <a:pt x="346012" y="957857"/>
                          <a:pt x="374079" y="923821"/>
                        </a:cubicBezTo>
                        <a:cubicBezTo>
                          <a:pt x="397638" y="896008"/>
                          <a:pt x="385382" y="849653"/>
                          <a:pt x="346647" y="845652"/>
                        </a:cubicBezTo>
                        <a:cubicBezTo>
                          <a:pt x="371279" y="834501"/>
                          <a:pt x="382207" y="805495"/>
                          <a:pt x="371057" y="780857"/>
                        </a:cubicBezTo>
                        <a:cubicBezTo>
                          <a:pt x="362344" y="761610"/>
                          <a:pt x="342259" y="750123"/>
                          <a:pt x="321247" y="752371"/>
                        </a:cubicBezTo>
                        <a:cubicBezTo>
                          <a:pt x="385382" y="748434"/>
                          <a:pt x="427991" y="685505"/>
                          <a:pt x="350584" y="659597"/>
                        </a:cubicBezTo>
                        <a:cubicBezTo>
                          <a:pt x="302515" y="655787"/>
                          <a:pt x="436690" y="669821"/>
                          <a:pt x="396558" y="583905"/>
                        </a:cubicBezTo>
                        <a:close/>
                        <a:moveTo>
                          <a:pt x="291339" y="83525"/>
                        </a:moveTo>
                        <a:cubicBezTo>
                          <a:pt x="291847" y="98828"/>
                          <a:pt x="292418" y="114132"/>
                          <a:pt x="292926" y="129435"/>
                        </a:cubicBezTo>
                        <a:lnTo>
                          <a:pt x="105792" y="175981"/>
                        </a:lnTo>
                        <a:cubicBezTo>
                          <a:pt x="105030" y="163916"/>
                          <a:pt x="104776" y="151851"/>
                          <a:pt x="104776" y="139786"/>
                        </a:cubicBezTo>
                        <a:cubicBezTo>
                          <a:pt x="166307" y="129753"/>
                          <a:pt x="229172" y="100162"/>
                          <a:pt x="291085" y="83525"/>
                        </a:cubicBezTo>
                        <a:close/>
                        <a:moveTo>
                          <a:pt x="293561" y="147533"/>
                        </a:moveTo>
                        <a:lnTo>
                          <a:pt x="295847" y="212049"/>
                        </a:lnTo>
                        <a:cubicBezTo>
                          <a:pt x="235459" y="188897"/>
                          <a:pt x="168117" y="192212"/>
                          <a:pt x="110300" y="221193"/>
                        </a:cubicBezTo>
                        <a:cubicBezTo>
                          <a:pt x="109094" y="212113"/>
                          <a:pt x="108141" y="202969"/>
                          <a:pt x="107379" y="193824"/>
                        </a:cubicBezTo>
                        <a:close/>
                        <a:moveTo>
                          <a:pt x="194057" y="16152"/>
                        </a:moveTo>
                        <a:cubicBezTo>
                          <a:pt x="213869" y="14056"/>
                          <a:pt x="248984" y="13548"/>
                          <a:pt x="256096" y="36979"/>
                        </a:cubicBezTo>
                        <a:cubicBezTo>
                          <a:pt x="215139" y="41107"/>
                          <a:pt x="174181" y="45615"/>
                          <a:pt x="133224" y="49679"/>
                        </a:cubicBezTo>
                        <a:cubicBezTo>
                          <a:pt x="136208" y="21613"/>
                          <a:pt x="171768" y="18438"/>
                          <a:pt x="193803" y="16152"/>
                        </a:cubicBezTo>
                        <a:close/>
                        <a:moveTo>
                          <a:pt x="111507" y="70444"/>
                        </a:moveTo>
                        <a:cubicBezTo>
                          <a:pt x="137605" y="72095"/>
                          <a:pt x="295276" y="37170"/>
                          <a:pt x="290323" y="65554"/>
                        </a:cubicBezTo>
                        <a:cubicBezTo>
                          <a:pt x="228918" y="86446"/>
                          <a:pt x="165355" y="103083"/>
                          <a:pt x="105093" y="126197"/>
                        </a:cubicBezTo>
                        <a:cubicBezTo>
                          <a:pt x="106681" y="108417"/>
                          <a:pt x="102680" y="86065"/>
                          <a:pt x="111189" y="70444"/>
                        </a:cubicBezTo>
                        <a:close/>
                        <a:moveTo>
                          <a:pt x="46419" y="432902"/>
                        </a:moveTo>
                        <a:cubicBezTo>
                          <a:pt x="42609" y="356067"/>
                          <a:pt x="52769" y="256499"/>
                          <a:pt x="137034" y="227416"/>
                        </a:cubicBezTo>
                        <a:cubicBezTo>
                          <a:pt x="293561" y="176616"/>
                          <a:pt x="379921" y="271866"/>
                          <a:pt x="350521" y="426870"/>
                        </a:cubicBezTo>
                        <a:close/>
                        <a:moveTo>
                          <a:pt x="262319" y="567204"/>
                        </a:moveTo>
                        <a:lnTo>
                          <a:pt x="131636" y="595081"/>
                        </a:lnTo>
                        <a:cubicBezTo>
                          <a:pt x="113348" y="568538"/>
                          <a:pt x="184595" y="524850"/>
                          <a:pt x="164974" y="448459"/>
                        </a:cubicBezTo>
                        <a:lnTo>
                          <a:pt x="238443" y="446999"/>
                        </a:lnTo>
                        <a:cubicBezTo>
                          <a:pt x="232189" y="488604"/>
                          <a:pt x="240558" y="531086"/>
                          <a:pt x="262129" y="567204"/>
                        </a:cubicBezTo>
                        <a:close/>
                        <a:moveTo>
                          <a:pt x="36069" y="586890"/>
                        </a:moveTo>
                        <a:cubicBezTo>
                          <a:pt x="68771" y="527644"/>
                          <a:pt x="97854" y="542440"/>
                          <a:pt x="88456" y="450238"/>
                        </a:cubicBezTo>
                        <a:lnTo>
                          <a:pt x="147194" y="449031"/>
                        </a:lnTo>
                        <a:cubicBezTo>
                          <a:pt x="167514" y="524469"/>
                          <a:pt x="99442" y="554759"/>
                          <a:pt x="112269" y="599272"/>
                        </a:cubicBezTo>
                        <a:cubicBezTo>
                          <a:pt x="91758" y="603272"/>
                          <a:pt x="37466" y="620926"/>
                          <a:pt x="35878" y="586890"/>
                        </a:cubicBezTo>
                        <a:close/>
                        <a:moveTo>
                          <a:pt x="354521" y="867496"/>
                        </a:moveTo>
                        <a:cubicBezTo>
                          <a:pt x="402781" y="909914"/>
                          <a:pt x="318771" y="944458"/>
                          <a:pt x="283211" y="949347"/>
                        </a:cubicBezTo>
                        <a:cubicBezTo>
                          <a:pt x="248095" y="957158"/>
                          <a:pt x="212154" y="978875"/>
                          <a:pt x="175642" y="970239"/>
                        </a:cubicBezTo>
                        <a:cubicBezTo>
                          <a:pt x="158497" y="964588"/>
                          <a:pt x="146178" y="949094"/>
                          <a:pt x="153544" y="930805"/>
                        </a:cubicBezTo>
                        <a:cubicBezTo>
                          <a:pt x="160021" y="906612"/>
                          <a:pt x="304483" y="850160"/>
                          <a:pt x="354331" y="867496"/>
                        </a:cubicBezTo>
                        <a:close/>
                        <a:moveTo>
                          <a:pt x="354204" y="786153"/>
                        </a:moveTo>
                        <a:cubicBezTo>
                          <a:pt x="394399" y="853463"/>
                          <a:pt x="147765" y="877339"/>
                          <a:pt x="105157" y="889086"/>
                        </a:cubicBezTo>
                        <a:cubicBezTo>
                          <a:pt x="51372" y="908136"/>
                          <a:pt x="-12699" y="873592"/>
                          <a:pt x="53912" y="821966"/>
                        </a:cubicBezTo>
                        <a:cubicBezTo>
                          <a:pt x="113793" y="817648"/>
                          <a:pt x="325502" y="741766"/>
                          <a:pt x="354013" y="786153"/>
                        </a:cubicBezTo>
                        <a:close/>
                        <a:moveTo>
                          <a:pt x="293053" y="674392"/>
                        </a:moveTo>
                        <a:cubicBezTo>
                          <a:pt x="319977" y="665884"/>
                          <a:pt x="378143" y="666963"/>
                          <a:pt x="373000" y="710841"/>
                        </a:cubicBezTo>
                        <a:cubicBezTo>
                          <a:pt x="350838" y="738020"/>
                          <a:pt x="307214" y="742210"/>
                          <a:pt x="275972" y="753831"/>
                        </a:cubicBezTo>
                        <a:cubicBezTo>
                          <a:pt x="232030" y="758022"/>
                          <a:pt x="61977" y="815490"/>
                          <a:pt x="26988" y="789454"/>
                        </a:cubicBezTo>
                        <a:cubicBezTo>
                          <a:pt x="-10032" y="761896"/>
                          <a:pt x="65088" y="743608"/>
                          <a:pt x="53912" y="723859"/>
                        </a:cubicBezTo>
                        <a:cubicBezTo>
                          <a:pt x="132462" y="707666"/>
                          <a:pt x="214059" y="690648"/>
                          <a:pt x="292863" y="674392"/>
                        </a:cubicBezTo>
                        <a:close/>
                        <a:moveTo>
                          <a:pt x="354648" y="639531"/>
                        </a:moveTo>
                        <a:cubicBezTo>
                          <a:pt x="294323" y="652993"/>
                          <a:pt x="239840" y="662772"/>
                          <a:pt x="179515" y="676044"/>
                        </a:cubicBezTo>
                        <a:lnTo>
                          <a:pt x="47308" y="704555"/>
                        </a:lnTo>
                        <a:cubicBezTo>
                          <a:pt x="37021" y="705889"/>
                          <a:pt x="23750" y="694522"/>
                          <a:pt x="19241" y="685505"/>
                        </a:cubicBezTo>
                        <a:cubicBezTo>
                          <a:pt x="-15620" y="609813"/>
                          <a:pt x="264224" y="596160"/>
                          <a:pt x="316294" y="573745"/>
                        </a:cubicBezTo>
                        <a:cubicBezTo>
                          <a:pt x="326899" y="571459"/>
                          <a:pt x="326835" y="553298"/>
                          <a:pt x="314961" y="555838"/>
                        </a:cubicBezTo>
                        <a:lnTo>
                          <a:pt x="281687" y="563331"/>
                        </a:lnTo>
                        <a:cubicBezTo>
                          <a:pt x="258871" y="529206"/>
                          <a:pt x="249695" y="487760"/>
                          <a:pt x="255969" y="447190"/>
                        </a:cubicBezTo>
                        <a:lnTo>
                          <a:pt x="321946" y="445856"/>
                        </a:lnTo>
                        <a:cubicBezTo>
                          <a:pt x="294831" y="486433"/>
                          <a:pt x="311722" y="544154"/>
                          <a:pt x="352870" y="568347"/>
                        </a:cubicBezTo>
                        <a:cubicBezTo>
                          <a:pt x="382398" y="583334"/>
                          <a:pt x="401575" y="632483"/>
                          <a:pt x="354458" y="63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0" name="Google Shape;1080;p9"/>
                <p:cNvSpPr/>
                <p:nvPr/>
              </p:nvSpPr>
              <p:spPr>
                <a:xfrm>
                  <a:off x="1308638" y="2406098"/>
                  <a:ext cx="17700" cy="57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9"/>
              <p:cNvSpPr/>
              <p:nvPr/>
            </p:nvSpPr>
            <p:spPr>
              <a:xfrm>
                <a:off x="1183450" y="3621050"/>
                <a:ext cx="70700" cy="18125"/>
              </a:xfrm>
              <a:custGeom>
                <a:avLst/>
                <a:gdLst/>
                <a:ahLst/>
                <a:cxnLst/>
                <a:rect l="l" t="t" r="r" b="b"/>
                <a:pathLst>
                  <a:path w="2828" h="725" extrusionOk="0">
                    <a:moveTo>
                      <a:pt x="0" y="725"/>
                    </a:moveTo>
                    <a:cubicBezTo>
                      <a:pt x="930" y="439"/>
                      <a:pt x="1889" y="256"/>
                      <a:pt x="2828" y="0"/>
                    </a:cubicBezTo>
                  </a:path>
                </a:pathLst>
              </a:custGeom>
              <a:noFill/>
              <a:ln w="19050" cap="rnd" cmpd="sng">
                <a:solidFill>
                  <a:schemeClr val="lt1"/>
                </a:solidFill>
                <a:prstDash val="solid"/>
                <a:round/>
                <a:headEnd type="none" w="med" len="med"/>
                <a:tailEnd type="none" w="med" len="med"/>
              </a:ln>
            </p:spPr>
          </p:sp>
          <p:sp>
            <p:nvSpPr>
              <p:cNvPr id="1082" name="Google Shape;1082;p9"/>
              <p:cNvSpPr/>
              <p:nvPr/>
            </p:nvSpPr>
            <p:spPr>
              <a:xfrm>
                <a:off x="1188900" y="3717125"/>
                <a:ext cx="76125" cy="18100"/>
              </a:xfrm>
              <a:custGeom>
                <a:avLst/>
                <a:gdLst/>
                <a:ahLst/>
                <a:cxnLst/>
                <a:rect l="l" t="t" r="r" b="b"/>
                <a:pathLst>
                  <a:path w="3045" h="724" extrusionOk="0">
                    <a:moveTo>
                      <a:pt x="0" y="724"/>
                    </a:moveTo>
                    <a:cubicBezTo>
                      <a:pt x="995" y="410"/>
                      <a:pt x="2019" y="187"/>
                      <a:pt x="3045" y="0"/>
                    </a:cubicBezTo>
                  </a:path>
                </a:pathLst>
              </a:custGeom>
              <a:noFill/>
              <a:ln w="19050" cap="rnd" cmpd="sng">
                <a:solidFill>
                  <a:schemeClr val="lt1"/>
                </a:solidFill>
                <a:prstDash val="solid"/>
                <a:round/>
                <a:headEnd type="none" w="med" len="med"/>
                <a:tailEnd type="none" w="med" len="med"/>
              </a:ln>
            </p:spPr>
          </p:sp>
          <p:sp>
            <p:nvSpPr>
              <p:cNvPr id="1083" name="Google Shape;1083;p9"/>
              <p:cNvSpPr/>
              <p:nvPr/>
            </p:nvSpPr>
            <p:spPr>
              <a:xfrm>
                <a:off x="1185275" y="3820425"/>
                <a:ext cx="39875" cy="9050"/>
              </a:xfrm>
              <a:custGeom>
                <a:avLst/>
                <a:gdLst/>
                <a:ahLst/>
                <a:cxnLst/>
                <a:rect l="l" t="t" r="r" b="b"/>
                <a:pathLst>
                  <a:path w="1595" h="362" extrusionOk="0">
                    <a:moveTo>
                      <a:pt x="0" y="362"/>
                    </a:moveTo>
                    <a:cubicBezTo>
                      <a:pt x="526" y="219"/>
                      <a:pt x="1059" y="97"/>
                      <a:pt x="1595" y="0"/>
                    </a:cubicBezTo>
                  </a:path>
                </a:pathLst>
              </a:custGeom>
              <a:noFill/>
              <a:ln w="19050" cap="rnd" cmpd="sng">
                <a:solidFill>
                  <a:schemeClr val="lt1"/>
                </a:solidFill>
                <a:prstDash val="solid"/>
                <a:round/>
                <a:headEnd type="none" w="med" len="med"/>
                <a:tailEnd type="none" w="med" len="med"/>
              </a:ln>
            </p:spPr>
          </p:sp>
          <p:sp>
            <p:nvSpPr>
              <p:cNvPr id="1084" name="Google Shape;1084;p9"/>
              <p:cNvSpPr/>
              <p:nvPr/>
            </p:nvSpPr>
            <p:spPr>
              <a:xfrm>
                <a:off x="1301250" y="3911025"/>
                <a:ext cx="18125" cy="7250"/>
              </a:xfrm>
              <a:custGeom>
                <a:avLst/>
                <a:gdLst/>
                <a:ahLst/>
                <a:cxnLst/>
                <a:rect l="l" t="t" r="r" b="b"/>
                <a:pathLst>
                  <a:path w="725" h="290" extrusionOk="0">
                    <a:moveTo>
                      <a:pt x="0" y="290"/>
                    </a:moveTo>
                    <a:cubicBezTo>
                      <a:pt x="363" y="145"/>
                      <a:pt x="363" y="145"/>
                      <a:pt x="725" y="0"/>
                    </a:cubicBezTo>
                  </a:path>
                </a:pathLst>
              </a:custGeom>
              <a:noFill/>
              <a:ln w="19050" cap="rnd" cmpd="sng">
                <a:solidFill>
                  <a:schemeClr val="lt1"/>
                </a:solidFill>
                <a:prstDash val="solid"/>
                <a:round/>
                <a:headEnd type="none" w="med" len="med"/>
                <a:tailEnd type="none" w="med" len="med"/>
              </a:ln>
            </p:spPr>
          </p:sp>
        </p:grpSp>
      </p:grpSp>
      <p:grpSp>
        <p:nvGrpSpPr>
          <p:cNvPr id="1085" name="Google Shape;1085;p9"/>
          <p:cNvGrpSpPr/>
          <p:nvPr/>
        </p:nvGrpSpPr>
        <p:grpSpPr>
          <a:xfrm>
            <a:off x="2221896" y="1"/>
            <a:ext cx="320336" cy="1232124"/>
            <a:chOff x="721731" y="746204"/>
            <a:chExt cx="522827" cy="2010974"/>
          </a:xfrm>
        </p:grpSpPr>
        <p:grpSp>
          <p:nvGrpSpPr>
            <p:cNvPr id="1086" name="Google Shape;1086;p9"/>
            <p:cNvGrpSpPr/>
            <p:nvPr/>
          </p:nvGrpSpPr>
          <p:grpSpPr>
            <a:xfrm>
              <a:off x="721731" y="2234351"/>
              <a:ext cx="522827" cy="522827"/>
              <a:chOff x="764100" y="3623300"/>
              <a:chExt cx="1046700" cy="1046700"/>
            </a:xfrm>
          </p:grpSpPr>
          <p:sp>
            <p:nvSpPr>
              <p:cNvPr id="1087" name="Google Shape;1087;p9"/>
              <p:cNvSpPr/>
              <p:nvPr/>
            </p:nvSpPr>
            <p:spPr>
              <a:xfrm>
                <a:off x="764100" y="3623300"/>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922769" y="3781968"/>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9"/>
            <p:cNvGrpSpPr/>
            <p:nvPr/>
          </p:nvGrpSpPr>
          <p:grpSpPr>
            <a:xfrm>
              <a:off x="892053" y="746204"/>
              <a:ext cx="182209" cy="1869993"/>
              <a:chOff x="3305183" y="1611869"/>
              <a:chExt cx="166690" cy="1710724"/>
            </a:xfrm>
          </p:grpSpPr>
          <p:grpSp>
            <p:nvGrpSpPr>
              <p:cNvPr id="1090" name="Google Shape;1090;p9"/>
              <p:cNvGrpSpPr/>
              <p:nvPr/>
            </p:nvGrpSpPr>
            <p:grpSpPr>
              <a:xfrm>
                <a:off x="3305183" y="1611869"/>
                <a:ext cx="166690" cy="1710724"/>
                <a:chOff x="3305183" y="1611869"/>
                <a:chExt cx="166690" cy="1710724"/>
              </a:xfrm>
            </p:grpSpPr>
            <p:grpSp>
              <p:nvGrpSpPr>
                <p:cNvPr id="1091" name="Google Shape;1091;p9"/>
                <p:cNvGrpSpPr/>
                <p:nvPr/>
              </p:nvGrpSpPr>
              <p:grpSpPr>
                <a:xfrm>
                  <a:off x="3305183" y="2971595"/>
                  <a:ext cx="166690" cy="350998"/>
                  <a:chOff x="3305183" y="3146560"/>
                  <a:chExt cx="166690" cy="350998"/>
                </a:xfrm>
              </p:grpSpPr>
              <p:sp>
                <p:nvSpPr>
                  <p:cNvPr id="1092" name="Google Shape;1092;p9"/>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9"/>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9"/>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5" name="Google Shape;1095;p9"/>
                <p:cNvSpPr/>
                <p:nvPr/>
              </p:nvSpPr>
              <p:spPr>
                <a:xfrm>
                  <a:off x="3375914" y="1611869"/>
                  <a:ext cx="17700" cy="13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9"/>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19050" cap="rnd" cmpd="sng">
                <a:solidFill>
                  <a:schemeClr val="lt1"/>
                </a:solidFill>
                <a:prstDash val="solid"/>
                <a:round/>
                <a:headEnd type="none" w="med" len="med"/>
                <a:tailEnd type="none" w="med" len="med"/>
              </a:ln>
            </p:spPr>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7"/>
        <p:cNvGrpSpPr/>
        <p:nvPr/>
      </p:nvGrpSpPr>
      <p:grpSpPr>
        <a:xfrm>
          <a:off x="0" y="0"/>
          <a:ext cx="0" cy="0"/>
          <a:chOff x="0" y="0"/>
          <a:chExt cx="0" cy="0"/>
        </a:xfrm>
      </p:grpSpPr>
      <p:sp>
        <p:nvSpPr>
          <p:cNvPr id="1098" name="Google Shape;1098;p1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099" name="Google Shape;1099;p10"/>
          <p:cNvGrpSpPr/>
          <p:nvPr/>
        </p:nvGrpSpPr>
        <p:grpSpPr>
          <a:xfrm>
            <a:off x="6800134" y="-29"/>
            <a:ext cx="2382301" cy="4610466"/>
            <a:chOff x="6800134" y="-29"/>
            <a:chExt cx="2382301" cy="4610466"/>
          </a:xfrm>
        </p:grpSpPr>
        <p:grpSp>
          <p:nvGrpSpPr>
            <p:cNvPr id="1100" name="Google Shape;1100;p10"/>
            <p:cNvGrpSpPr/>
            <p:nvPr/>
          </p:nvGrpSpPr>
          <p:grpSpPr>
            <a:xfrm>
              <a:off x="7737776" y="-17"/>
              <a:ext cx="448629" cy="4610455"/>
              <a:chOff x="6798998" y="-1296139"/>
              <a:chExt cx="476555" cy="4897445"/>
            </a:xfrm>
          </p:grpSpPr>
          <p:sp>
            <p:nvSpPr>
              <p:cNvPr id="1101" name="Google Shape;1101;p10"/>
              <p:cNvSpPr/>
              <p:nvPr/>
            </p:nvSpPr>
            <p:spPr>
              <a:xfrm>
                <a:off x="6798998" y="2971595"/>
                <a:ext cx="476555" cy="629711"/>
              </a:xfrm>
              <a:custGeom>
                <a:avLst/>
                <a:gdLst/>
                <a:ahLst/>
                <a:cxnLst/>
                <a:rect l="l" t="t" r="r" b="b"/>
                <a:pathLst>
                  <a:path w="476555" h="629711" extrusionOk="0">
                    <a:moveTo>
                      <a:pt x="320201" y="161890"/>
                    </a:moveTo>
                    <a:cubicBezTo>
                      <a:pt x="320201" y="126330"/>
                      <a:pt x="347824" y="28984"/>
                      <a:pt x="296008" y="26762"/>
                    </a:cubicBezTo>
                    <a:cubicBezTo>
                      <a:pt x="297722" y="-5496"/>
                      <a:pt x="165198" y="-10957"/>
                      <a:pt x="178406" y="23460"/>
                    </a:cubicBezTo>
                    <a:cubicBezTo>
                      <a:pt x="166277" y="25936"/>
                      <a:pt x="129701" y="19840"/>
                      <a:pt x="140306" y="41430"/>
                    </a:cubicBezTo>
                    <a:cubicBezTo>
                      <a:pt x="138210" y="84864"/>
                      <a:pt x="137448" y="128425"/>
                      <a:pt x="135797" y="171859"/>
                    </a:cubicBezTo>
                    <a:cubicBezTo>
                      <a:pt x="-17047" y="238661"/>
                      <a:pt x="-46892" y="457165"/>
                      <a:pt x="77123" y="566385"/>
                    </a:cubicBezTo>
                    <a:cubicBezTo>
                      <a:pt x="364651" y="804827"/>
                      <a:pt x="669451" y="303241"/>
                      <a:pt x="320201" y="1618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0"/>
              <p:cNvSpPr/>
              <p:nvPr/>
            </p:nvSpPr>
            <p:spPr>
              <a:xfrm>
                <a:off x="7026850" y="-1296139"/>
                <a:ext cx="17700" cy="427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10"/>
            <p:cNvGrpSpPr/>
            <p:nvPr/>
          </p:nvGrpSpPr>
          <p:grpSpPr>
            <a:xfrm>
              <a:off x="8636876" y="46"/>
              <a:ext cx="382387" cy="1450044"/>
              <a:chOff x="5578966" y="2422197"/>
              <a:chExt cx="406190" cy="1540306"/>
            </a:xfrm>
          </p:grpSpPr>
          <p:sp>
            <p:nvSpPr>
              <p:cNvPr id="1104" name="Google Shape;1104;p10"/>
              <p:cNvSpPr/>
              <p:nvPr/>
            </p:nvSpPr>
            <p:spPr>
              <a:xfrm>
                <a:off x="5578966" y="2971595"/>
                <a:ext cx="406190" cy="990908"/>
              </a:xfrm>
              <a:custGeom>
                <a:avLst/>
                <a:gdLst/>
                <a:ahLst/>
                <a:cxnLst/>
                <a:rect l="l" t="t" r="r" b="b"/>
                <a:pathLst>
                  <a:path w="406190" h="990908" extrusionOk="0">
                    <a:moveTo>
                      <a:pt x="340083" y="447063"/>
                    </a:moveTo>
                    <a:cubicBezTo>
                      <a:pt x="341480" y="444205"/>
                      <a:pt x="372913" y="448269"/>
                      <a:pt x="369865" y="426933"/>
                    </a:cubicBezTo>
                    <a:cubicBezTo>
                      <a:pt x="378628" y="356321"/>
                      <a:pt x="379771" y="266786"/>
                      <a:pt x="314811" y="222019"/>
                    </a:cubicBezTo>
                    <a:cubicBezTo>
                      <a:pt x="316334" y="182014"/>
                      <a:pt x="330368" y="29931"/>
                      <a:pt x="276266" y="35328"/>
                    </a:cubicBezTo>
                    <a:cubicBezTo>
                      <a:pt x="257216" y="-16234"/>
                      <a:pt x="121643" y="-11789"/>
                      <a:pt x="117897" y="51521"/>
                    </a:cubicBezTo>
                    <a:cubicBezTo>
                      <a:pt x="68303" y="56474"/>
                      <a:pt x="94719" y="194840"/>
                      <a:pt x="95608" y="232242"/>
                    </a:cubicBezTo>
                    <a:cubicBezTo>
                      <a:pt x="33823" y="278470"/>
                      <a:pt x="28616" y="363941"/>
                      <a:pt x="30775" y="435442"/>
                    </a:cubicBezTo>
                    <a:cubicBezTo>
                      <a:pt x="31219" y="460842"/>
                      <a:pt x="59794" y="448840"/>
                      <a:pt x="72685" y="450746"/>
                    </a:cubicBezTo>
                    <a:cubicBezTo>
                      <a:pt x="75860" y="483511"/>
                      <a:pt x="77003" y="521611"/>
                      <a:pt x="48999" y="544408"/>
                    </a:cubicBezTo>
                    <a:cubicBezTo>
                      <a:pt x="22774" y="559775"/>
                      <a:pt x="3851" y="611464"/>
                      <a:pt x="46078" y="617497"/>
                    </a:cubicBezTo>
                    <a:cubicBezTo>
                      <a:pt x="2835" y="630197"/>
                      <a:pt x="-17041" y="715159"/>
                      <a:pt x="37824" y="733384"/>
                    </a:cubicBezTo>
                    <a:cubicBezTo>
                      <a:pt x="-17041" y="742719"/>
                      <a:pt x="-9611" y="809584"/>
                      <a:pt x="43284" y="813584"/>
                    </a:cubicBezTo>
                    <a:cubicBezTo>
                      <a:pt x="-1801" y="839747"/>
                      <a:pt x="-6309" y="908200"/>
                      <a:pt x="55095" y="912772"/>
                    </a:cubicBezTo>
                    <a:cubicBezTo>
                      <a:pt x="90782" y="913153"/>
                      <a:pt x="126025" y="903310"/>
                      <a:pt x="161268" y="898421"/>
                    </a:cubicBezTo>
                    <a:cubicBezTo>
                      <a:pt x="139233" y="913788"/>
                      <a:pt x="126279" y="946998"/>
                      <a:pt x="144313" y="970176"/>
                    </a:cubicBezTo>
                    <a:cubicBezTo>
                      <a:pt x="172888" y="1006688"/>
                      <a:pt x="224577" y="986051"/>
                      <a:pt x="260327" y="975319"/>
                    </a:cubicBezTo>
                    <a:cubicBezTo>
                      <a:pt x="299570" y="961285"/>
                      <a:pt x="348021" y="957857"/>
                      <a:pt x="376088" y="923821"/>
                    </a:cubicBezTo>
                    <a:cubicBezTo>
                      <a:pt x="399646" y="896008"/>
                      <a:pt x="387327" y="849653"/>
                      <a:pt x="348656" y="845652"/>
                    </a:cubicBezTo>
                    <a:cubicBezTo>
                      <a:pt x="373288" y="834501"/>
                      <a:pt x="384216" y="805495"/>
                      <a:pt x="373065" y="780857"/>
                    </a:cubicBezTo>
                    <a:cubicBezTo>
                      <a:pt x="364353" y="761610"/>
                      <a:pt x="344268" y="750123"/>
                      <a:pt x="323256" y="752371"/>
                    </a:cubicBezTo>
                    <a:cubicBezTo>
                      <a:pt x="387455" y="748370"/>
                      <a:pt x="429999" y="685505"/>
                      <a:pt x="352656" y="659597"/>
                    </a:cubicBezTo>
                    <a:cubicBezTo>
                      <a:pt x="304650" y="655978"/>
                      <a:pt x="438889" y="670011"/>
                      <a:pt x="398503" y="584096"/>
                    </a:cubicBezTo>
                    <a:cubicBezTo>
                      <a:pt x="365928" y="545170"/>
                      <a:pt x="301412" y="524850"/>
                      <a:pt x="340083" y="4470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0"/>
              <p:cNvSpPr/>
              <p:nvPr/>
            </p:nvSpPr>
            <p:spPr>
              <a:xfrm>
                <a:off x="5774600" y="2422197"/>
                <a:ext cx="17700" cy="55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0"/>
            <p:cNvGrpSpPr/>
            <p:nvPr/>
          </p:nvGrpSpPr>
          <p:grpSpPr>
            <a:xfrm>
              <a:off x="8035385" y="23"/>
              <a:ext cx="439174" cy="2683136"/>
              <a:chOff x="6176324" y="940075"/>
              <a:chExt cx="466512" cy="2850155"/>
            </a:xfrm>
          </p:grpSpPr>
          <p:sp>
            <p:nvSpPr>
              <p:cNvPr id="1107" name="Google Shape;1107;p10"/>
              <p:cNvSpPr/>
              <p:nvPr/>
            </p:nvSpPr>
            <p:spPr>
              <a:xfrm>
                <a:off x="6176324" y="2971595"/>
                <a:ext cx="466512" cy="818636"/>
              </a:xfrm>
              <a:custGeom>
                <a:avLst/>
                <a:gdLst/>
                <a:ahLst/>
                <a:cxnLst/>
                <a:rect l="l" t="t" r="r" b="b"/>
                <a:pathLst>
                  <a:path w="466512" h="818636" extrusionOk="0">
                    <a:moveTo>
                      <a:pt x="332323" y="212841"/>
                    </a:moveTo>
                    <a:cubicBezTo>
                      <a:pt x="341531" y="160708"/>
                      <a:pt x="342674" y="107476"/>
                      <a:pt x="335880" y="54980"/>
                    </a:cubicBezTo>
                    <a:cubicBezTo>
                      <a:pt x="332578" y="42280"/>
                      <a:pt x="316004" y="50599"/>
                      <a:pt x="306479" y="48630"/>
                    </a:cubicBezTo>
                    <a:cubicBezTo>
                      <a:pt x="306923" y="-17537"/>
                      <a:pt x="162779" y="-14870"/>
                      <a:pt x="159984" y="48630"/>
                    </a:cubicBezTo>
                    <a:cubicBezTo>
                      <a:pt x="98580" y="52250"/>
                      <a:pt x="140934" y="172709"/>
                      <a:pt x="140554" y="213159"/>
                    </a:cubicBezTo>
                    <a:cubicBezTo>
                      <a:pt x="105057" y="231383"/>
                      <a:pt x="103723" y="274563"/>
                      <a:pt x="102454" y="310060"/>
                    </a:cubicBezTo>
                    <a:cubicBezTo>
                      <a:pt x="97246" y="356427"/>
                      <a:pt x="82324" y="401182"/>
                      <a:pt x="58766" y="441441"/>
                    </a:cubicBezTo>
                    <a:cubicBezTo>
                      <a:pt x="-124178" y="764783"/>
                      <a:pt x="171287" y="823140"/>
                      <a:pt x="250027" y="818377"/>
                    </a:cubicBezTo>
                    <a:cubicBezTo>
                      <a:pt x="471579" y="804979"/>
                      <a:pt x="517362" y="615177"/>
                      <a:pt x="413476" y="441441"/>
                    </a:cubicBezTo>
                    <a:cubicBezTo>
                      <a:pt x="355628" y="353938"/>
                      <a:pt x="388838" y="243448"/>
                      <a:pt x="332323" y="2128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0"/>
              <p:cNvSpPr/>
              <p:nvPr/>
            </p:nvSpPr>
            <p:spPr>
              <a:xfrm>
                <a:off x="6400713" y="940075"/>
                <a:ext cx="17700" cy="203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10"/>
            <p:cNvGrpSpPr/>
            <p:nvPr/>
          </p:nvGrpSpPr>
          <p:grpSpPr>
            <a:xfrm>
              <a:off x="6999976" y="11"/>
              <a:ext cx="271476" cy="3307837"/>
              <a:chOff x="7883572" y="308161"/>
              <a:chExt cx="288375" cy="3513742"/>
            </a:xfrm>
          </p:grpSpPr>
          <p:sp>
            <p:nvSpPr>
              <p:cNvPr id="1110" name="Google Shape;1110;p10"/>
              <p:cNvSpPr/>
              <p:nvPr/>
            </p:nvSpPr>
            <p:spPr>
              <a:xfrm>
                <a:off x="7883572" y="2971595"/>
                <a:ext cx="288375" cy="850309"/>
              </a:xfrm>
              <a:custGeom>
                <a:avLst/>
                <a:gdLst/>
                <a:ahLst/>
                <a:cxnLst/>
                <a:rect l="l" t="t" r="r" b="b"/>
                <a:pathLst>
                  <a:path w="288375" h="850309" extrusionOk="0">
                    <a:moveTo>
                      <a:pt x="226863" y="202395"/>
                    </a:moveTo>
                    <a:cubicBezTo>
                      <a:pt x="222671" y="167343"/>
                      <a:pt x="255946" y="35010"/>
                      <a:pt x="207051" y="37295"/>
                    </a:cubicBezTo>
                    <a:cubicBezTo>
                      <a:pt x="200701" y="-10202"/>
                      <a:pt x="93830" y="-14965"/>
                      <a:pt x="96497" y="38311"/>
                    </a:cubicBezTo>
                    <a:cubicBezTo>
                      <a:pt x="44998" y="23897"/>
                      <a:pt x="95354" y="195792"/>
                      <a:pt x="59222" y="197824"/>
                    </a:cubicBezTo>
                    <a:cubicBezTo>
                      <a:pt x="-24216" y="202459"/>
                      <a:pt x="4930" y="466873"/>
                      <a:pt x="4930" y="713126"/>
                    </a:cubicBezTo>
                    <a:cubicBezTo>
                      <a:pt x="4930" y="781261"/>
                      <a:pt x="39093" y="845714"/>
                      <a:pt x="141201" y="850095"/>
                    </a:cubicBezTo>
                    <a:cubicBezTo>
                      <a:pt x="238420" y="854223"/>
                      <a:pt x="280901" y="798280"/>
                      <a:pt x="281283" y="718016"/>
                    </a:cubicBezTo>
                    <a:cubicBezTo>
                      <a:pt x="282172" y="443314"/>
                      <a:pt x="316208" y="200173"/>
                      <a:pt x="226863" y="2023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0"/>
              <p:cNvSpPr/>
              <p:nvPr/>
            </p:nvSpPr>
            <p:spPr>
              <a:xfrm>
                <a:off x="8024899" y="308161"/>
                <a:ext cx="17700" cy="266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10"/>
            <p:cNvGrpSpPr/>
            <p:nvPr/>
          </p:nvGrpSpPr>
          <p:grpSpPr>
            <a:xfrm>
              <a:off x="6827964" y="636458"/>
              <a:ext cx="230791" cy="243118"/>
              <a:chOff x="3770248" y="2527300"/>
              <a:chExt cx="180404" cy="190055"/>
            </a:xfrm>
          </p:grpSpPr>
          <p:sp>
            <p:nvSpPr>
              <p:cNvPr id="1113" name="Google Shape;1113;p10"/>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0"/>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0"/>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10"/>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7" name="Google Shape;1117;p10"/>
            <p:cNvGrpSpPr/>
            <p:nvPr/>
          </p:nvGrpSpPr>
          <p:grpSpPr>
            <a:xfrm>
              <a:off x="8763367" y="2641902"/>
              <a:ext cx="230809" cy="243156"/>
              <a:chOff x="3770248" y="2527300"/>
              <a:chExt cx="180404" cy="190055"/>
            </a:xfrm>
          </p:grpSpPr>
          <p:sp>
            <p:nvSpPr>
              <p:cNvPr id="1118" name="Google Shape;1118;p10"/>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0"/>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0"/>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0"/>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10"/>
            <p:cNvGrpSpPr/>
            <p:nvPr/>
          </p:nvGrpSpPr>
          <p:grpSpPr>
            <a:xfrm rot="5400000">
              <a:off x="8655427" y="4253521"/>
              <a:ext cx="201871" cy="231166"/>
              <a:chOff x="3462796" y="2555878"/>
              <a:chExt cx="157798" cy="180711"/>
            </a:xfrm>
          </p:grpSpPr>
          <p:sp>
            <p:nvSpPr>
              <p:cNvPr id="1123" name="Google Shape;1123;p10"/>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0"/>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0"/>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0"/>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0"/>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0"/>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9" name="Google Shape;1129;p10"/>
            <p:cNvGrpSpPr/>
            <p:nvPr/>
          </p:nvGrpSpPr>
          <p:grpSpPr>
            <a:xfrm rot="-2700000">
              <a:off x="7375305" y="1863439"/>
              <a:ext cx="169840" cy="178926"/>
              <a:chOff x="3770248" y="2527300"/>
              <a:chExt cx="180404" cy="190055"/>
            </a:xfrm>
          </p:grpSpPr>
          <p:sp>
            <p:nvSpPr>
              <p:cNvPr id="1130" name="Google Shape;1130;p10"/>
              <p:cNvSpPr/>
              <p:nvPr/>
            </p:nvSpPr>
            <p:spPr>
              <a:xfrm>
                <a:off x="3775135" y="2655951"/>
                <a:ext cx="51441" cy="61404"/>
              </a:xfrm>
              <a:custGeom>
                <a:avLst/>
                <a:gdLst/>
                <a:ahLst/>
                <a:cxnLst/>
                <a:rect l="l" t="t" r="r" b="b"/>
                <a:pathLst>
                  <a:path w="51441" h="61404" extrusionOk="0">
                    <a:moveTo>
                      <a:pt x="50930" y="0"/>
                    </a:moveTo>
                    <a:cubicBezTo>
                      <a:pt x="32959" y="889"/>
                      <a:pt x="-4823" y="43497"/>
                      <a:pt x="511" y="61404"/>
                    </a:cubicBezTo>
                    <a:cubicBezTo>
                      <a:pt x="18545" y="60579"/>
                      <a:pt x="56264" y="17970"/>
                      <a:pt x="5093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0"/>
              <p:cNvSpPr/>
              <p:nvPr/>
            </p:nvSpPr>
            <p:spPr>
              <a:xfrm>
                <a:off x="3894324" y="2527300"/>
                <a:ext cx="51441" cy="61341"/>
              </a:xfrm>
              <a:custGeom>
                <a:avLst/>
                <a:gdLst/>
                <a:ahLst/>
                <a:cxnLst/>
                <a:rect l="l" t="t" r="r" b="b"/>
                <a:pathLst>
                  <a:path w="51441" h="61341" extrusionOk="0">
                    <a:moveTo>
                      <a:pt x="50931" y="0"/>
                    </a:moveTo>
                    <a:cubicBezTo>
                      <a:pt x="32897" y="826"/>
                      <a:pt x="-4822" y="43434"/>
                      <a:pt x="512" y="61341"/>
                    </a:cubicBezTo>
                    <a:cubicBezTo>
                      <a:pt x="18482" y="60325"/>
                      <a:pt x="56265" y="17717"/>
                      <a:pt x="509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0"/>
              <p:cNvSpPr/>
              <p:nvPr/>
            </p:nvSpPr>
            <p:spPr>
              <a:xfrm>
                <a:off x="3770248" y="2531866"/>
                <a:ext cx="58420" cy="54430"/>
              </a:xfrm>
              <a:custGeom>
                <a:avLst/>
                <a:gdLst/>
                <a:ahLst/>
                <a:cxnLst/>
                <a:rect l="l" t="t" r="r" b="b"/>
                <a:pathLst>
                  <a:path w="58420" h="54430" extrusionOk="0">
                    <a:moveTo>
                      <a:pt x="58421" y="54107"/>
                    </a:moveTo>
                    <a:cubicBezTo>
                      <a:pt x="58421" y="36137"/>
                      <a:pt x="18225" y="-3995"/>
                      <a:pt x="1" y="323"/>
                    </a:cubicBezTo>
                    <a:cubicBezTo>
                      <a:pt x="-190" y="18357"/>
                      <a:pt x="40260" y="58425"/>
                      <a:pt x="58421" y="541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0"/>
              <p:cNvSpPr/>
              <p:nvPr/>
            </p:nvSpPr>
            <p:spPr>
              <a:xfrm>
                <a:off x="3892168" y="2658113"/>
                <a:ext cx="58484" cy="54484"/>
              </a:xfrm>
              <a:custGeom>
                <a:avLst/>
                <a:gdLst/>
                <a:ahLst/>
                <a:cxnLst/>
                <a:rect l="l" t="t" r="r" b="b"/>
                <a:pathLst>
                  <a:path w="58484" h="54484" extrusionOk="0">
                    <a:moveTo>
                      <a:pt x="58484" y="54162"/>
                    </a:moveTo>
                    <a:cubicBezTo>
                      <a:pt x="58484" y="36128"/>
                      <a:pt x="18225" y="-3940"/>
                      <a:pt x="1" y="314"/>
                    </a:cubicBezTo>
                    <a:cubicBezTo>
                      <a:pt x="-190" y="18348"/>
                      <a:pt x="40260" y="58480"/>
                      <a:pt x="58484" y="541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4" name="Google Shape;1134;p10"/>
            <p:cNvGrpSpPr/>
            <p:nvPr/>
          </p:nvGrpSpPr>
          <p:grpSpPr>
            <a:xfrm>
              <a:off x="6800134" y="23"/>
              <a:ext cx="985363" cy="1665685"/>
              <a:chOff x="2484475" y="1329455"/>
              <a:chExt cx="1046700" cy="1769370"/>
            </a:xfrm>
          </p:grpSpPr>
          <p:sp>
            <p:nvSpPr>
              <p:cNvPr id="1135" name="Google Shape;1135;p10"/>
              <p:cNvSpPr/>
              <p:nvPr/>
            </p:nvSpPr>
            <p:spPr>
              <a:xfrm>
                <a:off x="2484475" y="2052125"/>
                <a:ext cx="1046700" cy="10467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0"/>
              <p:cNvSpPr/>
              <p:nvPr/>
            </p:nvSpPr>
            <p:spPr>
              <a:xfrm>
                <a:off x="2643144" y="2210793"/>
                <a:ext cx="729300" cy="729300"/>
              </a:xfrm>
              <a:prstGeom prst="ellipse">
                <a:avLst/>
              </a:prstGeom>
              <a:solidFill>
                <a:srgbClr val="FFDE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10"/>
              <p:cNvGrpSpPr/>
              <p:nvPr/>
            </p:nvGrpSpPr>
            <p:grpSpPr>
              <a:xfrm>
                <a:off x="2769703" y="1329455"/>
                <a:ext cx="510180" cy="1483501"/>
                <a:chOff x="1818382" y="2433081"/>
                <a:chExt cx="466728" cy="1357150"/>
              </a:xfrm>
            </p:grpSpPr>
            <p:grpSp>
              <p:nvGrpSpPr>
                <p:cNvPr id="1138" name="Google Shape;1138;p10"/>
                <p:cNvGrpSpPr/>
                <p:nvPr/>
              </p:nvGrpSpPr>
              <p:grpSpPr>
                <a:xfrm>
                  <a:off x="1818382" y="2971595"/>
                  <a:ext cx="466728" cy="818636"/>
                  <a:chOff x="1818382" y="2942618"/>
                  <a:chExt cx="466728" cy="818636"/>
                </a:xfrm>
              </p:grpSpPr>
              <p:sp>
                <p:nvSpPr>
                  <p:cNvPr id="1139" name="Google Shape;1139;p10"/>
                  <p:cNvSpPr/>
                  <p:nvPr/>
                </p:nvSpPr>
                <p:spPr>
                  <a:xfrm>
                    <a:off x="1951772" y="2948396"/>
                    <a:ext cx="202080" cy="208143"/>
                  </a:xfrm>
                  <a:custGeom>
                    <a:avLst/>
                    <a:gdLst/>
                    <a:ahLst/>
                    <a:cxnLst/>
                    <a:rect l="l" t="t" r="r" b="b"/>
                    <a:pathLst>
                      <a:path w="202080" h="208143" extrusionOk="0">
                        <a:moveTo>
                          <a:pt x="15038" y="208143"/>
                        </a:moveTo>
                        <a:cubicBezTo>
                          <a:pt x="13132" y="168837"/>
                          <a:pt x="-13030" y="86033"/>
                          <a:pt x="8370" y="57521"/>
                        </a:cubicBezTo>
                        <a:cubicBezTo>
                          <a:pt x="12625" y="47552"/>
                          <a:pt x="30278" y="53140"/>
                          <a:pt x="32881" y="42726"/>
                        </a:cubicBezTo>
                        <a:cubicBezTo>
                          <a:pt x="35485" y="-11186"/>
                          <a:pt x="164834" y="-17218"/>
                          <a:pt x="166739" y="42726"/>
                        </a:cubicBezTo>
                        <a:cubicBezTo>
                          <a:pt x="166739" y="51679"/>
                          <a:pt x="176899" y="48123"/>
                          <a:pt x="182106" y="47679"/>
                        </a:cubicBezTo>
                        <a:cubicBezTo>
                          <a:pt x="221285" y="61458"/>
                          <a:pt x="190869" y="163884"/>
                          <a:pt x="190171" y="205921"/>
                        </a:cubicBezTo>
                        <a:cubicBezTo>
                          <a:pt x="129528" y="203254"/>
                          <a:pt x="70029" y="200523"/>
                          <a:pt x="15038" y="2081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10"/>
                  <p:cNvSpPr/>
                  <p:nvPr/>
                </p:nvSpPr>
                <p:spPr>
                  <a:xfrm>
                    <a:off x="1833104" y="3156294"/>
                    <a:ext cx="444195" cy="592827"/>
                  </a:xfrm>
                  <a:custGeom>
                    <a:avLst/>
                    <a:gdLst/>
                    <a:ahLst/>
                    <a:cxnLst/>
                    <a:rect l="l" t="t" r="r" b="b"/>
                    <a:pathLst>
                      <a:path w="444195" h="592827" extrusionOk="0">
                        <a:moveTo>
                          <a:pt x="211556" y="592827"/>
                        </a:moveTo>
                        <a:cubicBezTo>
                          <a:pt x="2006" y="586922"/>
                          <a:pt x="-51715" y="421377"/>
                          <a:pt x="49695" y="230877"/>
                        </a:cubicBezTo>
                        <a:cubicBezTo>
                          <a:pt x="155993" y="12945"/>
                          <a:pt x="800" y="-5978"/>
                          <a:pt x="315315" y="1198"/>
                        </a:cubicBezTo>
                        <a:cubicBezTo>
                          <a:pt x="366115" y="53077"/>
                          <a:pt x="345160" y="156709"/>
                          <a:pt x="388277" y="228972"/>
                        </a:cubicBezTo>
                        <a:cubicBezTo>
                          <a:pt x="514134" y="439856"/>
                          <a:pt x="415645" y="578159"/>
                          <a:pt x="211556" y="592827"/>
                        </a:cubicBezTo>
                        <a:close/>
                      </a:path>
                    </a:pathLst>
                  </a:custGeom>
                  <a:solidFill>
                    <a:srgbClr val="FF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0"/>
                  <p:cNvSpPr/>
                  <p:nvPr/>
                </p:nvSpPr>
                <p:spPr>
                  <a:xfrm>
                    <a:off x="1818382" y="2942618"/>
                    <a:ext cx="466728" cy="818636"/>
                  </a:xfrm>
                  <a:custGeom>
                    <a:avLst/>
                    <a:gdLst/>
                    <a:ahLst/>
                    <a:cxnLst/>
                    <a:rect l="l" t="t" r="r" b="b"/>
                    <a:pathLst>
                      <a:path w="466728" h="818636" extrusionOk="0">
                        <a:moveTo>
                          <a:pt x="413730" y="440997"/>
                        </a:moveTo>
                        <a:cubicBezTo>
                          <a:pt x="355564" y="353938"/>
                          <a:pt x="388838" y="243448"/>
                          <a:pt x="332323" y="212841"/>
                        </a:cubicBezTo>
                        <a:cubicBezTo>
                          <a:pt x="341474" y="160701"/>
                          <a:pt x="342668" y="107476"/>
                          <a:pt x="335879" y="54980"/>
                        </a:cubicBezTo>
                        <a:cubicBezTo>
                          <a:pt x="332577" y="42280"/>
                          <a:pt x="316004" y="50599"/>
                          <a:pt x="306479" y="48630"/>
                        </a:cubicBezTo>
                        <a:cubicBezTo>
                          <a:pt x="306860" y="-17537"/>
                          <a:pt x="162715" y="-14870"/>
                          <a:pt x="159921" y="48630"/>
                        </a:cubicBezTo>
                        <a:cubicBezTo>
                          <a:pt x="98580" y="52250"/>
                          <a:pt x="141252" y="172709"/>
                          <a:pt x="140553" y="213159"/>
                        </a:cubicBezTo>
                        <a:cubicBezTo>
                          <a:pt x="105057" y="231383"/>
                          <a:pt x="103723" y="274563"/>
                          <a:pt x="102453" y="310060"/>
                        </a:cubicBezTo>
                        <a:cubicBezTo>
                          <a:pt x="97234" y="356427"/>
                          <a:pt x="82349" y="401182"/>
                          <a:pt x="58765" y="441441"/>
                        </a:cubicBezTo>
                        <a:cubicBezTo>
                          <a:pt x="-124178" y="764783"/>
                          <a:pt x="171288" y="823140"/>
                          <a:pt x="250027" y="818377"/>
                        </a:cubicBezTo>
                        <a:cubicBezTo>
                          <a:pt x="471833" y="804535"/>
                          <a:pt x="517553" y="614542"/>
                          <a:pt x="413730" y="440997"/>
                        </a:cubicBezTo>
                        <a:close/>
                        <a:moveTo>
                          <a:pt x="322417" y="107431"/>
                        </a:moveTo>
                        <a:cubicBezTo>
                          <a:pt x="322862" y="119369"/>
                          <a:pt x="322862" y="131371"/>
                          <a:pt x="322417" y="143309"/>
                        </a:cubicBezTo>
                        <a:cubicBezTo>
                          <a:pt x="265788" y="153837"/>
                          <a:pt x="209934" y="168156"/>
                          <a:pt x="155222" y="186171"/>
                        </a:cubicBezTo>
                        <a:cubicBezTo>
                          <a:pt x="153825" y="175757"/>
                          <a:pt x="152555" y="165343"/>
                          <a:pt x="151348" y="154866"/>
                        </a:cubicBezTo>
                        <a:cubicBezTo>
                          <a:pt x="209191" y="142185"/>
                          <a:pt x="266302" y="126348"/>
                          <a:pt x="322417" y="107431"/>
                        </a:cubicBezTo>
                        <a:close/>
                        <a:moveTo>
                          <a:pt x="270538" y="514911"/>
                        </a:moveTo>
                        <a:cubicBezTo>
                          <a:pt x="290921" y="432742"/>
                          <a:pt x="171033" y="476811"/>
                          <a:pt x="221770" y="547423"/>
                        </a:cubicBezTo>
                        <a:cubicBezTo>
                          <a:pt x="201005" y="569394"/>
                          <a:pt x="150777" y="562726"/>
                          <a:pt x="161064" y="525135"/>
                        </a:cubicBezTo>
                        <a:cubicBezTo>
                          <a:pt x="172367" y="494210"/>
                          <a:pt x="197449" y="470143"/>
                          <a:pt x="209133" y="439028"/>
                        </a:cubicBezTo>
                        <a:cubicBezTo>
                          <a:pt x="238966" y="372588"/>
                          <a:pt x="245906" y="298128"/>
                          <a:pt x="228882" y="227319"/>
                        </a:cubicBezTo>
                        <a:cubicBezTo>
                          <a:pt x="235124" y="229339"/>
                          <a:pt x="241887" y="229040"/>
                          <a:pt x="247932" y="226494"/>
                        </a:cubicBezTo>
                        <a:cubicBezTo>
                          <a:pt x="236185" y="314949"/>
                          <a:pt x="272697" y="400547"/>
                          <a:pt x="308511" y="479605"/>
                        </a:cubicBezTo>
                        <a:cubicBezTo>
                          <a:pt x="345150" y="534913"/>
                          <a:pt x="303494" y="594603"/>
                          <a:pt x="246471" y="547804"/>
                        </a:cubicBezTo>
                        <a:cubicBezTo>
                          <a:pt x="256295" y="538253"/>
                          <a:pt x="264340" y="527027"/>
                          <a:pt x="270220" y="514657"/>
                        </a:cubicBezTo>
                        <a:close/>
                        <a:moveTo>
                          <a:pt x="235803" y="534596"/>
                        </a:moveTo>
                        <a:cubicBezTo>
                          <a:pt x="220436" y="518467"/>
                          <a:pt x="229072" y="474017"/>
                          <a:pt x="255235" y="493956"/>
                        </a:cubicBezTo>
                        <a:cubicBezTo>
                          <a:pt x="261394" y="509196"/>
                          <a:pt x="244439" y="523039"/>
                          <a:pt x="235486" y="534342"/>
                        </a:cubicBezTo>
                        <a:close/>
                        <a:moveTo>
                          <a:pt x="157317" y="205602"/>
                        </a:moveTo>
                        <a:cubicBezTo>
                          <a:pt x="157317" y="204904"/>
                          <a:pt x="157317" y="204205"/>
                          <a:pt x="157317" y="203507"/>
                        </a:cubicBezTo>
                        <a:cubicBezTo>
                          <a:pt x="210956" y="185962"/>
                          <a:pt x="265655" y="171839"/>
                          <a:pt x="321084" y="161216"/>
                        </a:cubicBezTo>
                        <a:cubicBezTo>
                          <a:pt x="320004" y="176138"/>
                          <a:pt x="318353" y="190997"/>
                          <a:pt x="315941" y="205666"/>
                        </a:cubicBezTo>
                        <a:cubicBezTo>
                          <a:pt x="298795" y="200713"/>
                          <a:pt x="178971" y="199443"/>
                          <a:pt x="157317" y="205602"/>
                        </a:cubicBezTo>
                        <a:close/>
                        <a:moveTo>
                          <a:pt x="318925" y="66537"/>
                        </a:moveTo>
                        <a:cubicBezTo>
                          <a:pt x="319750" y="74157"/>
                          <a:pt x="320449" y="81714"/>
                          <a:pt x="320957" y="89334"/>
                        </a:cubicBezTo>
                        <a:cubicBezTo>
                          <a:pt x="264493" y="108111"/>
                          <a:pt x="207095" y="123967"/>
                          <a:pt x="148999" y="136832"/>
                        </a:cubicBezTo>
                        <a:cubicBezTo>
                          <a:pt x="148173" y="129402"/>
                          <a:pt x="147602" y="121909"/>
                          <a:pt x="147094" y="114480"/>
                        </a:cubicBezTo>
                        <a:cubicBezTo>
                          <a:pt x="199367" y="108301"/>
                          <a:pt x="249945" y="92020"/>
                          <a:pt x="296001" y="66537"/>
                        </a:cubicBezTo>
                        <a:close/>
                        <a:moveTo>
                          <a:pt x="177002" y="47805"/>
                        </a:moveTo>
                        <a:cubicBezTo>
                          <a:pt x="177828" y="8498"/>
                          <a:pt x="287810" y="8625"/>
                          <a:pt x="288699" y="48313"/>
                        </a:cubicBezTo>
                        <a:cubicBezTo>
                          <a:pt x="251424" y="48313"/>
                          <a:pt x="214213" y="48694"/>
                          <a:pt x="176939" y="48313"/>
                        </a:cubicBezTo>
                        <a:cubicBezTo>
                          <a:pt x="177193" y="48059"/>
                          <a:pt x="177257" y="47932"/>
                          <a:pt x="177257" y="47805"/>
                        </a:cubicBezTo>
                        <a:close/>
                        <a:moveTo>
                          <a:pt x="146713" y="71871"/>
                        </a:moveTo>
                        <a:cubicBezTo>
                          <a:pt x="177002" y="57520"/>
                          <a:pt x="222532" y="70411"/>
                          <a:pt x="256949" y="66537"/>
                        </a:cubicBezTo>
                        <a:cubicBezTo>
                          <a:pt x="221592" y="81917"/>
                          <a:pt x="184178" y="92039"/>
                          <a:pt x="145888" y="96573"/>
                        </a:cubicBezTo>
                        <a:cubicBezTo>
                          <a:pt x="146141" y="88381"/>
                          <a:pt x="143792" y="79555"/>
                          <a:pt x="146967" y="71871"/>
                        </a:cubicBezTo>
                        <a:close/>
                        <a:moveTo>
                          <a:pt x="350675" y="770371"/>
                        </a:moveTo>
                        <a:cubicBezTo>
                          <a:pt x="158270" y="868796"/>
                          <a:pt x="-63536" y="698362"/>
                          <a:pt x="54193" y="490971"/>
                        </a:cubicBezTo>
                        <a:cubicBezTo>
                          <a:pt x="77371" y="438901"/>
                          <a:pt x="106010" y="388355"/>
                          <a:pt x="116804" y="331713"/>
                        </a:cubicBezTo>
                        <a:cubicBezTo>
                          <a:pt x="121885" y="263641"/>
                          <a:pt x="121122" y="204713"/>
                          <a:pt x="210721" y="223255"/>
                        </a:cubicBezTo>
                        <a:cubicBezTo>
                          <a:pt x="226723" y="301360"/>
                          <a:pt x="222278" y="385688"/>
                          <a:pt x="180939" y="456554"/>
                        </a:cubicBezTo>
                        <a:cubicBezTo>
                          <a:pt x="165001" y="485129"/>
                          <a:pt x="126457" y="522975"/>
                          <a:pt x="147030" y="558154"/>
                        </a:cubicBezTo>
                        <a:cubicBezTo>
                          <a:pt x="165636" y="587936"/>
                          <a:pt x="208752" y="581459"/>
                          <a:pt x="231739" y="560377"/>
                        </a:cubicBezTo>
                        <a:cubicBezTo>
                          <a:pt x="277777" y="613590"/>
                          <a:pt x="364772" y="561710"/>
                          <a:pt x="334482" y="495924"/>
                        </a:cubicBezTo>
                        <a:cubicBezTo>
                          <a:pt x="299240" y="409120"/>
                          <a:pt x="249964" y="319521"/>
                          <a:pt x="265267" y="222874"/>
                        </a:cubicBezTo>
                        <a:cubicBezTo>
                          <a:pt x="351310" y="205475"/>
                          <a:pt x="350675" y="267324"/>
                          <a:pt x="355438" y="332031"/>
                        </a:cubicBezTo>
                        <a:cubicBezTo>
                          <a:pt x="394553" y="482907"/>
                          <a:pt x="549557" y="659881"/>
                          <a:pt x="350929" y="770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2" name="Google Shape;1142;p10"/>
                <p:cNvSpPr/>
                <p:nvPr/>
              </p:nvSpPr>
              <p:spPr>
                <a:xfrm>
                  <a:off x="2046046" y="2433081"/>
                  <a:ext cx="17700" cy="544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10"/>
              <p:cNvSpPr/>
              <p:nvPr/>
            </p:nvSpPr>
            <p:spPr>
              <a:xfrm>
                <a:off x="2848289" y="2564652"/>
                <a:ext cx="130735" cy="158472"/>
              </a:xfrm>
              <a:custGeom>
                <a:avLst/>
                <a:gdLst/>
                <a:ahLst/>
                <a:cxnLst/>
                <a:rect l="l" t="t" r="r" b="b"/>
                <a:pathLst>
                  <a:path w="4784" h="5799" extrusionOk="0">
                    <a:moveTo>
                      <a:pt x="0" y="0"/>
                    </a:moveTo>
                    <a:cubicBezTo>
                      <a:pt x="0" y="2506"/>
                      <a:pt x="2375" y="5110"/>
                      <a:pt x="4784" y="5799"/>
                    </a:cubicBezTo>
                  </a:path>
                </a:pathLst>
              </a:custGeom>
              <a:noFill/>
              <a:ln w="38100" cap="rnd" cmpd="sng">
                <a:solidFill>
                  <a:schemeClr val="lt1"/>
                </a:solidFill>
                <a:prstDash val="solid"/>
                <a:round/>
                <a:headEnd type="none" w="med" len="med"/>
                <a:tailEnd type="none" w="med" len="med"/>
              </a:ln>
            </p:spPr>
          </p:sp>
        </p:grpSp>
        <p:grpSp>
          <p:nvGrpSpPr>
            <p:cNvPr id="1144" name="Google Shape;1144;p10"/>
            <p:cNvGrpSpPr/>
            <p:nvPr/>
          </p:nvGrpSpPr>
          <p:grpSpPr>
            <a:xfrm>
              <a:off x="8330194" y="-10"/>
              <a:ext cx="852241" cy="2641273"/>
              <a:chOff x="3961868" y="-891976"/>
              <a:chExt cx="905291" cy="2805686"/>
            </a:xfrm>
          </p:grpSpPr>
          <p:grpSp>
            <p:nvGrpSpPr>
              <p:cNvPr id="1145" name="Google Shape;1145;p10"/>
              <p:cNvGrpSpPr/>
              <p:nvPr/>
            </p:nvGrpSpPr>
            <p:grpSpPr>
              <a:xfrm>
                <a:off x="3961868" y="1008419"/>
                <a:ext cx="905291" cy="905291"/>
                <a:chOff x="764100" y="3623300"/>
                <a:chExt cx="1046700" cy="1046700"/>
              </a:xfrm>
            </p:grpSpPr>
            <p:sp>
              <p:nvSpPr>
                <p:cNvPr id="1146" name="Google Shape;1146;p10"/>
                <p:cNvSpPr/>
                <p:nvPr/>
              </p:nvSpPr>
              <p:spPr>
                <a:xfrm>
                  <a:off x="764100" y="3623300"/>
                  <a:ext cx="1046700" cy="10467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0"/>
                <p:cNvSpPr/>
                <p:nvPr/>
              </p:nvSpPr>
              <p:spPr>
                <a:xfrm>
                  <a:off x="922769" y="3781968"/>
                  <a:ext cx="729300" cy="729300"/>
                </a:xfrm>
                <a:prstGeom prst="ellipse">
                  <a:avLst/>
                </a:prstGeom>
                <a:solidFill>
                  <a:srgbClr val="D8B8FF">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10"/>
              <p:cNvGrpSpPr/>
              <p:nvPr/>
            </p:nvGrpSpPr>
            <p:grpSpPr>
              <a:xfrm>
                <a:off x="4155315" y="-891976"/>
                <a:ext cx="522826" cy="2613070"/>
                <a:chOff x="2447534" y="1219291"/>
                <a:chExt cx="478297" cy="2390513"/>
              </a:xfrm>
            </p:grpSpPr>
            <p:grpSp>
              <p:nvGrpSpPr>
                <p:cNvPr id="1149" name="Google Shape;1149;p10"/>
                <p:cNvGrpSpPr/>
                <p:nvPr/>
              </p:nvGrpSpPr>
              <p:grpSpPr>
                <a:xfrm>
                  <a:off x="2447534" y="1219291"/>
                  <a:ext cx="478297" cy="2390513"/>
                  <a:chOff x="2447534" y="1219291"/>
                  <a:chExt cx="478297" cy="2390513"/>
                </a:xfrm>
              </p:grpSpPr>
              <p:grpSp>
                <p:nvGrpSpPr>
                  <p:cNvPr id="1150" name="Google Shape;1150;p10"/>
                  <p:cNvGrpSpPr/>
                  <p:nvPr/>
                </p:nvGrpSpPr>
                <p:grpSpPr>
                  <a:xfrm>
                    <a:off x="2447534" y="2971595"/>
                    <a:ext cx="478297" cy="638209"/>
                    <a:chOff x="2447534" y="3081786"/>
                    <a:chExt cx="478297" cy="638209"/>
                  </a:xfrm>
                </p:grpSpPr>
                <p:sp>
                  <p:nvSpPr>
                    <p:cNvPr id="1151" name="Google Shape;1151;p10"/>
                    <p:cNvSpPr/>
                    <p:nvPr/>
                  </p:nvSpPr>
                  <p:spPr>
                    <a:xfrm>
                      <a:off x="2591014" y="3097533"/>
                      <a:ext cx="179593" cy="168416"/>
                    </a:xfrm>
                    <a:custGeom>
                      <a:avLst/>
                      <a:gdLst/>
                      <a:ahLst/>
                      <a:cxnLst/>
                      <a:rect l="l" t="t" r="r" b="b"/>
                      <a:pathLst>
                        <a:path w="179593" h="168416" extrusionOk="0">
                          <a:moveTo>
                            <a:pt x="0" y="168417"/>
                          </a:moveTo>
                          <a:cubicBezTo>
                            <a:pt x="0" y="125745"/>
                            <a:pt x="5779" y="81168"/>
                            <a:pt x="2349" y="39004"/>
                          </a:cubicBezTo>
                          <a:cubicBezTo>
                            <a:pt x="8128" y="33924"/>
                            <a:pt x="29020" y="36527"/>
                            <a:pt x="37148" y="34622"/>
                          </a:cubicBezTo>
                          <a:cubicBezTo>
                            <a:pt x="48577" y="31575"/>
                            <a:pt x="35052" y="16652"/>
                            <a:pt x="41148" y="11254"/>
                          </a:cubicBezTo>
                          <a:cubicBezTo>
                            <a:pt x="60198" y="-10653"/>
                            <a:pt x="146685" y="1412"/>
                            <a:pt x="147320" y="30304"/>
                          </a:cubicBezTo>
                          <a:cubicBezTo>
                            <a:pt x="146577" y="33733"/>
                            <a:pt x="148761" y="37112"/>
                            <a:pt x="152184" y="37855"/>
                          </a:cubicBezTo>
                          <a:cubicBezTo>
                            <a:pt x="152527" y="37925"/>
                            <a:pt x="152876" y="37969"/>
                            <a:pt x="153226" y="37988"/>
                          </a:cubicBezTo>
                          <a:cubicBezTo>
                            <a:pt x="199009" y="46307"/>
                            <a:pt x="171196" y="124983"/>
                            <a:pt x="171514" y="162194"/>
                          </a:cubicBezTo>
                          <a:cubicBezTo>
                            <a:pt x="116268" y="155717"/>
                            <a:pt x="51435" y="152225"/>
                            <a:pt x="0" y="1684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10"/>
                    <p:cNvSpPr/>
                    <p:nvPr/>
                  </p:nvSpPr>
                  <p:spPr>
                    <a:xfrm>
                      <a:off x="2458233" y="3250561"/>
                      <a:ext cx="453667" cy="462047"/>
                    </a:xfrm>
                    <a:custGeom>
                      <a:avLst/>
                      <a:gdLst/>
                      <a:ahLst/>
                      <a:cxnLst/>
                      <a:rect l="l" t="t" r="r" b="b"/>
                      <a:pathLst>
                        <a:path w="453667" h="462047" extrusionOk="0">
                          <a:moveTo>
                            <a:pt x="221935" y="462048"/>
                          </a:moveTo>
                          <a:cubicBezTo>
                            <a:pt x="-59306" y="460714"/>
                            <a:pt x="-82865" y="22373"/>
                            <a:pt x="206568" y="847"/>
                          </a:cubicBezTo>
                          <a:cubicBezTo>
                            <a:pt x="522671" y="-22712"/>
                            <a:pt x="543753" y="452904"/>
                            <a:pt x="221935" y="462048"/>
                          </a:cubicBezTo>
                          <a:close/>
                        </a:path>
                      </a:pathLst>
                    </a:custGeom>
                    <a:solidFill>
                      <a:srgbClr val="D9D2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10"/>
                    <p:cNvSpPr/>
                    <p:nvPr/>
                  </p:nvSpPr>
                  <p:spPr>
                    <a:xfrm>
                      <a:off x="2447534" y="3081786"/>
                      <a:ext cx="478297" cy="638209"/>
                    </a:xfrm>
                    <a:custGeom>
                      <a:avLst/>
                      <a:gdLst/>
                      <a:ahLst/>
                      <a:cxnLst/>
                      <a:rect l="l" t="t" r="r" b="b"/>
                      <a:pathLst>
                        <a:path w="478297" h="638209" extrusionOk="0">
                          <a:moveTo>
                            <a:pt x="474760" y="358979"/>
                          </a:moveTo>
                          <a:cubicBezTo>
                            <a:pt x="461679" y="274778"/>
                            <a:pt x="399195" y="202960"/>
                            <a:pt x="320201" y="173178"/>
                          </a:cubicBezTo>
                          <a:cubicBezTo>
                            <a:pt x="320201" y="137618"/>
                            <a:pt x="347824" y="40273"/>
                            <a:pt x="296008" y="38050"/>
                          </a:cubicBezTo>
                          <a:cubicBezTo>
                            <a:pt x="297722" y="5792"/>
                            <a:pt x="256955" y="7316"/>
                            <a:pt x="234286" y="3379"/>
                          </a:cubicBezTo>
                          <a:cubicBezTo>
                            <a:pt x="210981" y="-4749"/>
                            <a:pt x="165198" y="331"/>
                            <a:pt x="178406" y="34748"/>
                          </a:cubicBezTo>
                          <a:cubicBezTo>
                            <a:pt x="166277" y="37224"/>
                            <a:pt x="129765" y="31129"/>
                            <a:pt x="140306" y="52718"/>
                          </a:cubicBezTo>
                          <a:cubicBezTo>
                            <a:pt x="138210" y="96153"/>
                            <a:pt x="137448" y="139713"/>
                            <a:pt x="135797" y="183148"/>
                          </a:cubicBezTo>
                          <a:cubicBezTo>
                            <a:pt x="-17047" y="249949"/>
                            <a:pt x="-46892" y="468453"/>
                            <a:pt x="77123" y="577673"/>
                          </a:cubicBezTo>
                          <a:cubicBezTo>
                            <a:pt x="240636" y="727914"/>
                            <a:pt x="512416" y="577165"/>
                            <a:pt x="474760" y="358979"/>
                          </a:cubicBezTo>
                          <a:close/>
                          <a:moveTo>
                            <a:pt x="304771" y="167971"/>
                          </a:moveTo>
                          <a:cubicBezTo>
                            <a:pt x="286165" y="163081"/>
                            <a:pt x="266226" y="157748"/>
                            <a:pt x="246922" y="159144"/>
                          </a:cubicBezTo>
                          <a:cubicBezTo>
                            <a:pt x="215172" y="156033"/>
                            <a:pt x="182914" y="164288"/>
                            <a:pt x="153514" y="175273"/>
                          </a:cubicBezTo>
                          <a:cubicBezTo>
                            <a:pt x="153514" y="170829"/>
                            <a:pt x="153514" y="166320"/>
                            <a:pt x="153958" y="161875"/>
                          </a:cubicBezTo>
                          <a:cubicBezTo>
                            <a:pt x="206600" y="153398"/>
                            <a:pt x="258035" y="138666"/>
                            <a:pt x="307184" y="117997"/>
                          </a:cubicBezTo>
                          <a:cubicBezTo>
                            <a:pt x="306422" y="134634"/>
                            <a:pt x="305342" y="151334"/>
                            <a:pt x="304771" y="167971"/>
                          </a:cubicBezTo>
                          <a:close/>
                          <a:moveTo>
                            <a:pt x="292515" y="378092"/>
                          </a:moveTo>
                          <a:cubicBezTo>
                            <a:pt x="301278" y="393079"/>
                            <a:pt x="305215" y="416700"/>
                            <a:pt x="297087" y="432131"/>
                          </a:cubicBezTo>
                          <a:cubicBezTo>
                            <a:pt x="286356" y="434925"/>
                            <a:pt x="294928" y="387363"/>
                            <a:pt x="292515" y="378092"/>
                          </a:cubicBezTo>
                          <a:close/>
                          <a:moveTo>
                            <a:pt x="233524" y="360440"/>
                          </a:moveTo>
                          <a:cubicBezTo>
                            <a:pt x="220881" y="353181"/>
                            <a:pt x="206085" y="350622"/>
                            <a:pt x="191741" y="353200"/>
                          </a:cubicBezTo>
                          <a:cubicBezTo>
                            <a:pt x="193900" y="295606"/>
                            <a:pt x="196313" y="237948"/>
                            <a:pt x="198599" y="180354"/>
                          </a:cubicBezTo>
                          <a:cubicBezTo>
                            <a:pt x="213394" y="176480"/>
                            <a:pt x="265528" y="177750"/>
                            <a:pt x="276005" y="180354"/>
                          </a:cubicBezTo>
                          <a:cubicBezTo>
                            <a:pt x="275707" y="235389"/>
                            <a:pt x="275415" y="290418"/>
                            <a:pt x="275116" y="345454"/>
                          </a:cubicBezTo>
                          <a:cubicBezTo>
                            <a:pt x="259679" y="343733"/>
                            <a:pt x="244312" y="349263"/>
                            <a:pt x="233524" y="360440"/>
                          </a:cubicBezTo>
                          <a:close/>
                          <a:moveTo>
                            <a:pt x="244636" y="403619"/>
                          </a:moveTo>
                          <a:cubicBezTo>
                            <a:pt x="254860" y="460769"/>
                            <a:pt x="203615" y="463119"/>
                            <a:pt x="235365" y="386855"/>
                          </a:cubicBezTo>
                          <a:cubicBezTo>
                            <a:pt x="239537" y="391777"/>
                            <a:pt x="242687" y="397473"/>
                            <a:pt x="244636" y="403619"/>
                          </a:cubicBezTo>
                          <a:close/>
                          <a:moveTo>
                            <a:pt x="203234" y="18174"/>
                          </a:moveTo>
                          <a:cubicBezTo>
                            <a:pt x="226920" y="23191"/>
                            <a:pt x="260384" y="18174"/>
                            <a:pt x="278228" y="35383"/>
                          </a:cubicBezTo>
                          <a:cubicBezTo>
                            <a:pt x="250357" y="33268"/>
                            <a:pt x="222392" y="32805"/>
                            <a:pt x="194471" y="33986"/>
                          </a:cubicBezTo>
                          <a:cubicBezTo>
                            <a:pt x="198916" y="25413"/>
                            <a:pt x="186407" y="19063"/>
                            <a:pt x="203234" y="18174"/>
                          </a:cubicBezTo>
                          <a:close/>
                          <a:moveTo>
                            <a:pt x="157451" y="54369"/>
                          </a:moveTo>
                          <a:cubicBezTo>
                            <a:pt x="205711" y="53036"/>
                            <a:pt x="261591" y="43511"/>
                            <a:pt x="306358" y="62688"/>
                          </a:cubicBezTo>
                          <a:lnTo>
                            <a:pt x="156308" y="90501"/>
                          </a:lnTo>
                          <a:close/>
                          <a:moveTo>
                            <a:pt x="308136" y="80468"/>
                          </a:moveTo>
                          <a:cubicBezTo>
                            <a:pt x="308701" y="80385"/>
                            <a:pt x="309254" y="80239"/>
                            <a:pt x="309787" y="80023"/>
                          </a:cubicBezTo>
                          <a:cubicBezTo>
                            <a:pt x="309279" y="87135"/>
                            <a:pt x="308263" y="92723"/>
                            <a:pt x="308136" y="99073"/>
                          </a:cubicBezTo>
                          <a:cubicBezTo>
                            <a:pt x="258975" y="120276"/>
                            <a:pt x="207381" y="135338"/>
                            <a:pt x="154530" y="143904"/>
                          </a:cubicBezTo>
                          <a:lnTo>
                            <a:pt x="155673" y="109043"/>
                          </a:lnTo>
                          <a:close/>
                          <a:moveTo>
                            <a:pt x="378685" y="571513"/>
                          </a:moveTo>
                          <a:cubicBezTo>
                            <a:pt x="88871" y="776746"/>
                            <a:pt x="-158652" y="297384"/>
                            <a:pt x="181009" y="184735"/>
                          </a:cubicBezTo>
                          <a:cubicBezTo>
                            <a:pt x="178787" y="242774"/>
                            <a:pt x="176183" y="300749"/>
                            <a:pt x="174151" y="358788"/>
                          </a:cubicBezTo>
                          <a:cubicBezTo>
                            <a:pt x="71345" y="420066"/>
                            <a:pt x="191741" y="557798"/>
                            <a:pt x="191360" y="371488"/>
                          </a:cubicBezTo>
                          <a:cubicBezTo>
                            <a:pt x="201799" y="369437"/>
                            <a:pt x="212626" y="371031"/>
                            <a:pt x="222030" y="375997"/>
                          </a:cubicBezTo>
                          <a:cubicBezTo>
                            <a:pt x="159673" y="513474"/>
                            <a:pt x="315756" y="467310"/>
                            <a:pt x="246795" y="371107"/>
                          </a:cubicBezTo>
                          <a:cubicBezTo>
                            <a:pt x="254364" y="364078"/>
                            <a:pt x="265052" y="361500"/>
                            <a:pt x="274989" y="364313"/>
                          </a:cubicBezTo>
                          <a:cubicBezTo>
                            <a:pt x="279561" y="390666"/>
                            <a:pt x="263115" y="429528"/>
                            <a:pt x="284324" y="449276"/>
                          </a:cubicBezTo>
                          <a:cubicBezTo>
                            <a:pt x="335124" y="459118"/>
                            <a:pt x="324964" y="368631"/>
                            <a:pt x="292642" y="351804"/>
                          </a:cubicBezTo>
                          <a:lnTo>
                            <a:pt x="293531" y="184481"/>
                          </a:lnTo>
                          <a:cubicBezTo>
                            <a:pt x="465172" y="225438"/>
                            <a:pt x="517686" y="462167"/>
                            <a:pt x="378685" y="571513"/>
                          </a:cubicBezTo>
                          <a:close/>
                          <a:moveTo>
                            <a:pt x="173453" y="378537"/>
                          </a:moveTo>
                          <a:cubicBezTo>
                            <a:pt x="170786" y="400508"/>
                            <a:pt x="176882" y="430226"/>
                            <a:pt x="158848" y="446926"/>
                          </a:cubicBezTo>
                          <a:cubicBezTo>
                            <a:pt x="145830" y="424638"/>
                            <a:pt x="150085" y="391681"/>
                            <a:pt x="173453" y="378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4" name="Google Shape;1154;p10"/>
                  <p:cNvSpPr/>
                  <p:nvPr/>
                </p:nvSpPr>
                <p:spPr>
                  <a:xfrm>
                    <a:off x="2675610" y="1219291"/>
                    <a:ext cx="17700" cy="1758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5" name="Google Shape;1155;p10"/>
                <p:cNvSpPr/>
                <p:nvPr/>
              </p:nvSpPr>
              <p:spPr>
                <a:xfrm>
                  <a:off x="2546350" y="3472450"/>
                  <a:ext cx="97850" cy="61625"/>
                </a:xfrm>
                <a:custGeom>
                  <a:avLst/>
                  <a:gdLst/>
                  <a:ahLst/>
                  <a:cxnLst/>
                  <a:rect l="l" t="t" r="r" b="b"/>
                  <a:pathLst>
                    <a:path w="3914" h="2465" extrusionOk="0">
                      <a:moveTo>
                        <a:pt x="0" y="0"/>
                      </a:moveTo>
                      <a:cubicBezTo>
                        <a:pt x="946" y="1217"/>
                        <a:pt x="2412" y="2117"/>
                        <a:pt x="3914" y="2465"/>
                      </a:cubicBezTo>
                    </a:path>
                  </a:pathLst>
                </a:custGeom>
                <a:noFill/>
                <a:ln w="38100" cap="rnd" cmpd="sng">
                  <a:solidFill>
                    <a:schemeClr val="lt1"/>
                  </a:solidFill>
                  <a:prstDash val="solid"/>
                  <a:round/>
                  <a:headEnd type="none" w="med" len="med"/>
                  <a:tailEnd type="none" w="med" len="med"/>
                </a:ln>
              </p:spPr>
            </p:sp>
            <p:sp>
              <p:nvSpPr>
                <p:cNvPr id="1156" name="Google Shape;1156;p10"/>
                <p:cNvSpPr/>
                <p:nvPr/>
              </p:nvSpPr>
              <p:spPr>
                <a:xfrm>
                  <a:off x="2515525" y="3392700"/>
                  <a:ext cx="9075" cy="19950"/>
                </a:xfrm>
                <a:custGeom>
                  <a:avLst/>
                  <a:gdLst/>
                  <a:ahLst/>
                  <a:cxnLst/>
                  <a:rect l="l" t="t" r="r" b="b"/>
                  <a:pathLst>
                    <a:path w="363" h="798" extrusionOk="0">
                      <a:moveTo>
                        <a:pt x="0" y="0"/>
                      </a:moveTo>
                      <a:cubicBezTo>
                        <a:pt x="182" y="399"/>
                        <a:pt x="182" y="399"/>
                        <a:pt x="363" y="798"/>
                      </a:cubicBezTo>
                    </a:path>
                  </a:pathLst>
                </a:custGeom>
                <a:noFill/>
                <a:ln w="38100" cap="rnd" cmpd="sng">
                  <a:solidFill>
                    <a:schemeClr val="lt1"/>
                  </a:solidFill>
                  <a:prstDash val="solid"/>
                  <a:round/>
                  <a:headEnd type="none" w="med" len="med"/>
                  <a:tailEnd type="none" w="med" len="med"/>
                </a:ln>
              </p:spPr>
            </p:sp>
          </p:grpSp>
        </p:grpSp>
        <p:grpSp>
          <p:nvGrpSpPr>
            <p:cNvPr id="1157" name="Google Shape;1157;p10"/>
            <p:cNvGrpSpPr/>
            <p:nvPr/>
          </p:nvGrpSpPr>
          <p:grpSpPr>
            <a:xfrm>
              <a:off x="7811773" y="-2"/>
              <a:ext cx="492189" cy="1837864"/>
              <a:chOff x="5194218" y="-536312"/>
              <a:chExt cx="522827" cy="1952267"/>
            </a:xfrm>
          </p:grpSpPr>
          <p:grpSp>
            <p:nvGrpSpPr>
              <p:cNvPr id="1158" name="Google Shape;1158;p10"/>
              <p:cNvGrpSpPr/>
              <p:nvPr/>
            </p:nvGrpSpPr>
            <p:grpSpPr>
              <a:xfrm>
                <a:off x="5194218" y="893129"/>
                <a:ext cx="522827" cy="522827"/>
                <a:chOff x="764100" y="3623300"/>
                <a:chExt cx="1046700" cy="1046700"/>
              </a:xfrm>
            </p:grpSpPr>
            <p:sp>
              <p:nvSpPr>
                <p:cNvPr id="1159" name="Google Shape;1159;p10"/>
                <p:cNvSpPr/>
                <p:nvPr/>
              </p:nvSpPr>
              <p:spPr>
                <a:xfrm>
                  <a:off x="764100" y="3623300"/>
                  <a:ext cx="1046700" cy="10467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0"/>
                <p:cNvSpPr/>
                <p:nvPr/>
              </p:nvSpPr>
              <p:spPr>
                <a:xfrm>
                  <a:off x="922769" y="3781968"/>
                  <a:ext cx="729300" cy="729300"/>
                </a:xfrm>
                <a:prstGeom prst="ellipse">
                  <a:avLst/>
                </a:prstGeom>
                <a:solidFill>
                  <a:srgbClr val="FF8900">
                    <a:alpha val="8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10"/>
              <p:cNvGrpSpPr/>
              <p:nvPr/>
            </p:nvGrpSpPr>
            <p:grpSpPr>
              <a:xfrm>
                <a:off x="5371921" y="-536312"/>
                <a:ext cx="182209" cy="1814066"/>
                <a:chOff x="3305183" y="1663032"/>
                <a:chExt cx="166690" cy="1659561"/>
              </a:xfrm>
            </p:grpSpPr>
            <p:grpSp>
              <p:nvGrpSpPr>
                <p:cNvPr id="1162" name="Google Shape;1162;p10"/>
                <p:cNvGrpSpPr/>
                <p:nvPr/>
              </p:nvGrpSpPr>
              <p:grpSpPr>
                <a:xfrm>
                  <a:off x="3305183" y="1663032"/>
                  <a:ext cx="166690" cy="1659561"/>
                  <a:chOff x="3305183" y="1663032"/>
                  <a:chExt cx="166690" cy="1659561"/>
                </a:xfrm>
              </p:grpSpPr>
              <p:grpSp>
                <p:nvGrpSpPr>
                  <p:cNvPr id="1163" name="Google Shape;1163;p10"/>
                  <p:cNvGrpSpPr/>
                  <p:nvPr/>
                </p:nvGrpSpPr>
                <p:grpSpPr>
                  <a:xfrm>
                    <a:off x="3305183" y="2971595"/>
                    <a:ext cx="166690" cy="350998"/>
                    <a:chOff x="3305183" y="3146560"/>
                    <a:chExt cx="166690" cy="350998"/>
                  </a:xfrm>
                </p:grpSpPr>
                <p:sp>
                  <p:nvSpPr>
                    <p:cNvPr id="1164" name="Google Shape;1164;p10"/>
                    <p:cNvSpPr/>
                    <p:nvPr/>
                  </p:nvSpPr>
                  <p:spPr>
                    <a:xfrm>
                      <a:off x="3324821" y="3152836"/>
                      <a:ext cx="119489" cy="117177"/>
                    </a:xfrm>
                    <a:custGeom>
                      <a:avLst/>
                      <a:gdLst/>
                      <a:ahLst/>
                      <a:cxnLst/>
                      <a:rect l="l" t="t" r="r" b="b"/>
                      <a:pathLst>
                        <a:path w="119489" h="117177" extrusionOk="0">
                          <a:moveTo>
                            <a:pt x="5460" y="117177"/>
                          </a:moveTo>
                          <a:cubicBezTo>
                            <a:pt x="4508" y="91777"/>
                            <a:pt x="-9653" y="30373"/>
                            <a:pt x="11810" y="23896"/>
                          </a:cubicBezTo>
                          <a:cubicBezTo>
                            <a:pt x="18160" y="22118"/>
                            <a:pt x="14668" y="14561"/>
                            <a:pt x="19494" y="10688"/>
                          </a:cubicBezTo>
                          <a:cubicBezTo>
                            <a:pt x="31241" y="-2901"/>
                            <a:pt x="96456" y="-6838"/>
                            <a:pt x="96456" y="18879"/>
                          </a:cubicBezTo>
                          <a:cubicBezTo>
                            <a:pt x="95751" y="22315"/>
                            <a:pt x="97967" y="25668"/>
                            <a:pt x="101409" y="26373"/>
                          </a:cubicBezTo>
                          <a:cubicBezTo>
                            <a:pt x="101866" y="26467"/>
                            <a:pt x="102336" y="26506"/>
                            <a:pt x="102806" y="26499"/>
                          </a:cubicBezTo>
                          <a:cubicBezTo>
                            <a:pt x="133731" y="28849"/>
                            <a:pt x="111569" y="90507"/>
                            <a:pt x="114744" y="1139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10"/>
                    <p:cNvSpPr/>
                    <p:nvPr/>
                  </p:nvSpPr>
                  <p:spPr>
                    <a:xfrm>
                      <a:off x="3312763" y="3270014"/>
                      <a:ext cx="150661" cy="221107"/>
                    </a:xfrm>
                    <a:custGeom>
                      <a:avLst/>
                      <a:gdLst/>
                      <a:ahLst/>
                      <a:cxnLst/>
                      <a:rect l="l" t="t" r="r" b="b"/>
                      <a:pathLst>
                        <a:path w="150661" h="221107" extrusionOk="0">
                          <a:moveTo>
                            <a:pt x="72636" y="221107"/>
                          </a:moveTo>
                          <a:cubicBezTo>
                            <a:pt x="-3564" y="204978"/>
                            <a:pt x="-15057" y="136779"/>
                            <a:pt x="16184" y="2477"/>
                          </a:cubicBezTo>
                          <a:cubicBezTo>
                            <a:pt x="54284" y="1207"/>
                            <a:pt x="87558" y="1270"/>
                            <a:pt x="125595" y="0"/>
                          </a:cubicBezTo>
                          <a:cubicBezTo>
                            <a:pt x="164330" y="92202"/>
                            <a:pt x="166299" y="206629"/>
                            <a:pt x="72636" y="221107"/>
                          </a:cubicBezTo>
                          <a:close/>
                        </a:path>
                      </a:pathLst>
                    </a:custGeom>
                    <a:solidFill>
                      <a:srgbClr val="F9CB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10"/>
                    <p:cNvSpPr/>
                    <p:nvPr/>
                  </p:nvSpPr>
                  <p:spPr>
                    <a:xfrm>
                      <a:off x="3305183" y="3146560"/>
                      <a:ext cx="166690" cy="350998"/>
                    </a:xfrm>
                    <a:custGeom>
                      <a:avLst/>
                      <a:gdLst/>
                      <a:ahLst/>
                      <a:cxnLst/>
                      <a:rect l="l" t="t" r="r" b="b"/>
                      <a:pathLst>
                        <a:path w="166690" h="350998" extrusionOk="0">
                          <a:moveTo>
                            <a:pt x="140987" y="124596"/>
                          </a:moveTo>
                          <a:cubicBezTo>
                            <a:pt x="147337" y="122247"/>
                            <a:pt x="143336" y="59572"/>
                            <a:pt x="144542" y="54238"/>
                          </a:cubicBezTo>
                          <a:cubicBezTo>
                            <a:pt x="146828" y="39252"/>
                            <a:pt x="140097" y="24647"/>
                            <a:pt x="122571" y="26425"/>
                          </a:cubicBezTo>
                          <a:cubicBezTo>
                            <a:pt x="129683" y="-8309"/>
                            <a:pt x="29417" y="-8500"/>
                            <a:pt x="29925" y="24075"/>
                          </a:cubicBezTo>
                          <a:cubicBezTo>
                            <a:pt x="15891" y="25536"/>
                            <a:pt x="12399" y="39633"/>
                            <a:pt x="13478" y="51635"/>
                          </a:cubicBezTo>
                          <a:cubicBezTo>
                            <a:pt x="16145" y="75955"/>
                            <a:pt x="8335" y="105292"/>
                            <a:pt x="17034" y="127263"/>
                          </a:cubicBezTo>
                          <a:cubicBezTo>
                            <a:pt x="17034" y="127263"/>
                            <a:pt x="17034" y="127644"/>
                            <a:pt x="17034" y="127835"/>
                          </a:cubicBezTo>
                          <a:cubicBezTo>
                            <a:pt x="-77835" y="451748"/>
                            <a:pt x="259922" y="398789"/>
                            <a:pt x="140987" y="124596"/>
                          </a:cubicBezTo>
                          <a:close/>
                          <a:moveTo>
                            <a:pt x="126254" y="42427"/>
                          </a:moveTo>
                          <a:cubicBezTo>
                            <a:pt x="126699" y="51254"/>
                            <a:pt x="126699" y="64842"/>
                            <a:pt x="126889" y="74177"/>
                          </a:cubicBezTo>
                          <a:lnTo>
                            <a:pt x="31258" y="101736"/>
                          </a:lnTo>
                          <a:cubicBezTo>
                            <a:pt x="31258" y="96719"/>
                            <a:pt x="31258" y="91640"/>
                            <a:pt x="31258" y="86560"/>
                          </a:cubicBezTo>
                          <a:cubicBezTo>
                            <a:pt x="57865" y="73415"/>
                            <a:pt x="88408" y="58556"/>
                            <a:pt x="112348" y="40903"/>
                          </a:cubicBezTo>
                          <a:cubicBezTo>
                            <a:pt x="116793" y="41665"/>
                            <a:pt x="123778" y="38490"/>
                            <a:pt x="126254" y="42427"/>
                          </a:cubicBezTo>
                          <a:close/>
                          <a:moveTo>
                            <a:pt x="89044" y="212671"/>
                          </a:moveTo>
                          <a:cubicBezTo>
                            <a:pt x="81112" y="208784"/>
                            <a:pt x="71771" y="209070"/>
                            <a:pt x="64088" y="213433"/>
                          </a:cubicBezTo>
                          <a:cubicBezTo>
                            <a:pt x="67943" y="186762"/>
                            <a:pt x="70883" y="159947"/>
                            <a:pt x="72914" y="132978"/>
                          </a:cubicBezTo>
                          <a:lnTo>
                            <a:pt x="83964" y="132978"/>
                          </a:lnTo>
                          <a:cubicBezTo>
                            <a:pt x="83049" y="159642"/>
                            <a:pt x="84751" y="186337"/>
                            <a:pt x="89044" y="212671"/>
                          </a:cubicBezTo>
                          <a:close/>
                          <a:moveTo>
                            <a:pt x="50944" y="114118"/>
                          </a:moveTo>
                          <a:lnTo>
                            <a:pt x="127144" y="92148"/>
                          </a:lnTo>
                          <a:lnTo>
                            <a:pt x="127144" y="113420"/>
                          </a:lnTo>
                          <a:cubicBezTo>
                            <a:pt x="101299" y="114880"/>
                            <a:pt x="75899" y="115135"/>
                            <a:pt x="50626" y="114118"/>
                          </a:cubicBezTo>
                          <a:close/>
                          <a:moveTo>
                            <a:pt x="90695" y="39950"/>
                          </a:moveTo>
                          <a:cubicBezTo>
                            <a:pt x="74692" y="48269"/>
                            <a:pt x="47832" y="59826"/>
                            <a:pt x="31385" y="67255"/>
                          </a:cubicBezTo>
                          <a:cubicBezTo>
                            <a:pt x="31385" y="58937"/>
                            <a:pt x="31766" y="47634"/>
                            <a:pt x="31385" y="39379"/>
                          </a:cubicBezTo>
                          <a:cubicBezTo>
                            <a:pt x="33036" y="39379"/>
                            <a:pt x="75835" y="39442"/>
                            <a:pt x="90377" y="39950"/>
                          </a:cubicBezTo>
                          <a:close/>
                          <a:moveTo>
                            <a:pt x="45736" y="22361"/>
                          </a:moveTo>
                          <a:cubicBezTo>
                            <a:pt x="60214" y="644"/>
                            <a:pt x="112920" y="11122"/>
                            <a:pt x="111395" y="26616"/>
                          </a:cubicBezTo>
                          <a:cubicBezTo>
                            <a:pt x="92028" y="25854"/>
                            <a:pt x="63834" y="27314"/>
                            <a:pt x="44466" y="26616"/>
                          </a:cubicBezTo>
                          <a:cubicBezTo>
                            <a:pt x="44339" y="26171"/>
                            <a:pt x="45165" y="22742"/>
                            <a:pt x="45419" y="22361"/>
                          </a:cubicBezTo>
                          <a:close/>
                          <a:moveTo>
                            <a:pt x="125556" y="309127"/>
                          </a:moveTo>
                          <a:cubicBezTo>
                            <a:pt x="22686" y="406028"/>
                            <a:pt x="-873" y="195335"/>
                            <a:pt x="33798" y="131708"/>
                          </a:cubicBezTo>
                          <a:cubicBezTo>
                            <a:pt x="41101" y="132153"/>
                            <a:pt x="48467" y="132470"/>
                            <a:pt x="55833" y="132661"/>
                          </a:cubicBezTo>
                          <a:cubicBezTo>
                            <a:pt x="60913" y="148536"/>
                            <a:pt x="25734" y="268678"/>
                            <a:pt x="58500" y="243023"/>
                          </a:cubicBezTo>
                          <a:cubicBezTo>
                            <a:pt x="62310" y="237436"/>
                            <a:pt x="67708" y="228101"/>
                            <a:pt x="75454" y="228037"/>
                          </a:cubicBezTo>
                          <a:cubicBezTo>
                            <a:pt x="84979" y="228037"/>
                            <a:pt x="91076" y="238960"/>
                            <a:pt x="95394" y="245881"/>
                          </a:cubicBezTo>
                          <a:cubicBezTo>
                            <a:pt x="128985" y="268931"/>
                            <a:pt x="92536" y="150631"/>
                            <a:pt x="101744" y="132661"/>
                          </a:cubicBezTo>
                          <a:cubicBezTo>
                            <a:pt x="109173" y="132661"/>
                            <a:pt x="116602" y="132089"/>
                            <a:pt x="124032" y="131644"/>
                          </a:cubicBezTo>
                          <a:cubicBezTo>
                            <a:pt x="155591" y="183968"/>
                            <a:pt x="160671" y="257311"/>
                            <a:pt x="125239" y="309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7" name="Google Shape;1167;p10"/>
                  <p:cNvSpPr/>
                  <p:nvPr/>
                </p:nvSpPr>
                <p:spPr>
                  <a:xfrm>
                    <a:off x="3375902" y="1663032"/>
                    <a:ext cx="17700" cy="131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0"/>
                <p:cNvSpPr/>
                <p:nvPr/>
              </p:nvSpPr>
              <p:spPr>
                <a:xfrm>
                  <a:off x="3352825" y="3244100"/>
                  <a:ext cx="27200" cy="29000"/>
                </a:xfrm>
                <a:custGeom>
                  <a:avLst/>
                  <a:gdLst/>
                  <a:ahLst/>
                  <a:cxnLst/>
                  <a:rect l="l" t="t" r="r" b="b"/>
                  <a:pathLst>
                    <a:path w="1088" h="1160" extrusionOk="0">
                      <a:moveTo>
                        <a:pt x="0" y="0"/>
                      </a:moveTo>
                      <a:cubicBezTo>
                        <a:pt x="294" y="441"/>
                        <a:pt x="670" y="834"/>
                        <a:pt x="1088" y="1160"/>
                      </a:cubicBezTo>
                    </a:path>
                  </a:pathLst>
                </a:custGeom>
                <a:noFill/>
                <a:ln w="28575" cap="rnd" cmpd="sng">
                  <a:solidFill>
                    <a:schemeClr val="lt1"/>
                  </a:solidFill>
                  <a:prstDash val="solid"/>
                  <a:round/>
                  <a:headEnd type="none" w="med" len="med"/>
                  <a:tailEnd type="none" w="med" len="med"/>
                </a:ln>
              </p:spPr>
            </p:sp>
          </p:grpSp>
        </p:grpSp>
        <p:grpSp>
          <p:nvGrpSpPr>
            <p:cNvPr id="1169" name="Google Shape;1169;p10"/>
            <p:cNvGrpSpPr/>
            <p:nvPr/>
          </p:nvGrpSpPr>
          <p:grpSpPr>
            <a:xfrm>
              <a:off x="8018879" y="-29"/>
              <a:ext cx="810166" cy="4470272"/>
              <a:chOff x="7824797" y="-1724181"/>
              <a:chExt cx="860597" cy="4748536"/>
            </a:xfrm>
          </p:grpSpPr>
          <p:grpSp>
            <p:nvGrpSpPr>
              <p:cNvPr id="1170" name="Google Shape;1170;p10"/>
              <p:cNvGrpSpPr/>
              <p:nvPr/>
            </p:nvGrpSpPr>
            <p:grpSpPr>
              <a:xfrm>
                <a:off x="7824797" y="1891931"/>
                <a:ext cx="860597" cy="1132425"/>
                <a:chOff x="764100" y="3623300"/>
                <a:chExt cx="1046700" cy="1046700"/>
              </a:xfrm>
            </p:grpSpPr>
            <p:sp>
              <p:nvSpPr>
                <p:cNvPr id="1171" name="Google Shape;1171;p10"/>
                <p:cNvSpPr/>
                <p:nvPr/>
              </p:nvSpPr>
              <p:spPr>
                <a:xfrm>
                  <a:off x="764100" y="3623300"/>
                  <a:ext cx="1046700" cy="10467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0"/>
                <p:cNvSpPr/>
                <p:nvPr/>
              </p:nvSpPr>
              <p:spPr>
                <a:xfrm>
                  <a:off x="922769" y="3781968"/>
                  <a:ext cx="729300" cy="729300"/>
                </a:xfrm>
                <a:prstGeom prst="ellipse">
                  <a:avLst/>
                </a:prstGeom>
                <a:solidFill>
                  <a:srgbClr val="10A3FF">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10"/>
              <p:cNvGrpSpPr/>
              <p:nvPr/>
            </p:nvGrpSpPr>
            <p:grpSpPr>
              <a:xfrm>
                <a:off x="8100547" y="-1724181"/>
                <a:ext cx="300376" cy="4529867"/>
                <a:chOff x="3792712" y="-322375"/>
                <a:chExt cx="274793" cy="4144055"/>
              </a:xfrm>
            </p:grpSpPr>
            <p:grpSp>
              <p:nvGrpSpPr>
                <p:cNvPr id="1174" name="Google Shape;1174;p10"/>
                <p:cNvGrpSpPr/>
                <p:nvPr/>
              </p:nvGrpSpPr>
              <p:grpSpPr>
                <a:xfrm>
                  <a:off x="3792712" y="-322375"/>
                  <a:ext cx="274793" cy="4144055"/>
                  <a:chOff x="3792712" y="-322375"/>
                  <a:chExt cx="274793" cy="4144055"/>
                </a:xfrm>
              </p:grpSpPr>
              <p:grpSp>
                <p:nvGrpSpPr>
                  <p:cNvPr id="1175" name="Google Shape;1175;p10"/>
                  <p:cNvGrpSpPr/>
                  <p:nvPr/>
                </p:nvGrpSpPr>
                <p:grpSpPr>
                  <a:xfrm>
                    <a:off x="3792712" y="2971595"/>
                    <a:ext cx="274793" cy="850085"/>
                    <a:chOff x="3792712" y="2879468"/>
                    <a:chExt cx="274793" cy="850085"/>
                  </a:xfrm>
                </p:grpSpPr>
                <p:sp>
                  <p:nvSpPr>
                    <p:cNvPr id="1176" name="Google Shape;1176;p10"/>
                    <p:cNvSpPr/>
                    <p:nvPr/>
                  </p:nvSpPr>
                  <p:spPr>
                    <a:xfrm>
                      <a:off x="3798083" y="3085793"/>
                      <a:ext cx="261578" cy="637356"/>
                    </a:xfrm>
                    <a:custGeom>
                      <a:avLst/>
                      <a:gdLst/>
                      <a:ahLst/>
                      <a:cxnLst/>
                      <a:rect l="l" t="t" r="r" b="b"/>
                      <a:pathLst>
                        <a:path w="261578" h="637356" extrusionOk="0">
                          <a:moveTo>
                            <a:pt x="126686" y="637357"/>
                          </a:moveTo>
                          <a:cubicBezTo>
                            <a:pt x="-60449" y="630435"/>
                            <a:pt x="18736" y="394850"/>
                            <a:pt x="6417" y="267723"/>
                          </a:cubicBezTo>
                          <a:cubicBezTo>
                            <a:pt x="12322" y="197048"/>
                            <a:pt x="-10665" y="53665"/>
                            <a:pt x="31817" y="8008"/>
                          </a:cubicBezTo>
                          <a:cubicBezTo>
                            <a:pt x="291595" y="-16566"/>
                            <a:pt x="262449" y="-1263"/>
                            <a:pt x="258829" y="299283"/>
                          </a:cubicBezTo>
                          <a:cubicBezTo>
                            <a:pt x="256988" y="426728"/>
                            <a:pt x="295024" y="626816"/>
                            <a:pt x="126686" y="637357"/>
                          </a:cubicBezTo>
                          <a:close/>
                        </a:path>
                      </a:pathLst>
                    </a:custGeom>
                    <a:solidFill>
                      <a:srgbClr val="CFE2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10"/>
                    <p:cNvSpPr/>
                    <p:nvPr/>
                  </p:nvSpPr>
                  <p:spPr>
                    <a:xfrm>
                      <a:off x="3849902" y="2886279"/>
                      <a:ext cx="160096" cy="197298"/>
                    </a:xfrm>
                    <a:custGeom>
                      <a:avLst/>
                      <a:gdLst/>
                      <a:ahLst/>
                      <a:cxnLst/>
                      <a:rect l="l" t="t" r="r" b="b"/>
                      <a:pathLst>
                        <a:path w="160096" h="197298" extrusionOk="0">
                          <a:moveTo>
                            <a:pt x="0" y="197298"/>
                          </a:moveTo>
                          <a:cubicBezTo>
                            <a:pt x="14795" y="163453"/>
                            <a:pt x="-19495" y="39120"/>
                            <a:pt x="29908" y="37913"/>
                          </a:cubicBezTo>
                          <a:cubicBezTo>
                            <a:pt x="41275" y="35754"/>
                            <a:pt x="33401" y="17911"/>
                            <a:pt x="43053" y="12513"/>
                          </a:cubicBezTo>
                          <a:cubicBezTo>
                            <a:pt x="64008" y="-9902"/>
                            <a:pt x="129984" y="-1393"/>
                            <a:pt x="134239" y="31563"/>
                          </a:cubicBezTo>
                          <a:cubicBezTo>
                            <a:pt x="135826" y="40517"/>
                            <a:pt x="147891" y="34484"/>
                            <a:pt x="151955" y="41406"/>
                          </a:cubicBezTo>
                          <a:cubicBezTo>
                            <a:pt x="171640" y="64583"/>
                            <a:pt x="149479" y="158246"/>
                            <a:pt x="149161" y="196663"/>
                          </a:cubicBezTo>
                          <a:cubicBezTo>
                            <a:pt x="98234" y="196155"/>
                            <a:pt x="49847" y="189170"/>
                            <a:pt x="0" y="1972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10"/>
                    <p:cNvSpPr/>
                    <p:nvPr/>
                  </p:nvSpPr>
                  <p:spPr>
                    <a:xfrm>
                      <a:off x="3792712" y="2879468"/>
                      <a:ext cx="274793" cy="850085"/>
                    </a:xfrm>
                    <a:custGeom>
                      <a:avLst/>
                      <a:gdLst/>
                      <a:ahLst/>
                      <a:cxnLst/>
                      <a:rect l="l" t="t" r="r" b="b"/>
                      <a:pathLst>
                        <a:path w="274793" h="850085" extrusionOk="0">
                          <a:moveTo>
                            <a:pt x="19916" y="786532"/>
                          </a:moveTo>
                          <a:cubicBezTo>
                            <a:pt x="39854" y="827489"/>
                            <a:pt x="67541" y="848572"/>
                            <a:pt x="131866" y="850032"/>
                          </a:cubicBezTo>
                          <a:cubicBezTo>
                            <a:pt x="255818" y="852953"/>
                            <a:pt x="279440" y="735732"/>
                            <a:pt x="271947" y="651213"/>
                          </a:cubicBezTo>
                          <a:cubicBezTo>
                            <a:pt x="272963" y="537612"/>
                            <a:pt x="275312" y="423947"/>
                            <a:pt x="274678" y="310345"/>
                          </a:cubicBezTo>
                          <a:cubicBezTo>
                            <a:pt x="276202" y="268245"/>
                            <a:pt x="263057" y="215095"/>
                            <a:pt x="217528" y="202395"/>
                          </a:cubicBezTo>
                          <a:cubicBezTo>
                            <a:pt x="213336" y="167343"/>
                            <a:pt x="246610" y="35073"/>
                            <a:pt x="197716" y="37295"/>
                          </a:cubicBezTo>
                          <a:cubicBezTo>
                            <a:pt x="191366" y="-10202"/>
                            <a:pt x="84495" y="-14965"/>
                            <a:pt x="87098" y="38311"/>
                          </a:cubicBezTo>
                          <a:cubicBezTo>
                            <a:pt x="75478" y="36978"/>
                            <a:pt x="60047" y="37041"/>
                            <a:pt x="58778" y="55583"/>
                          </a:cubicBezTo>
                          <a:cubicBezTo>
                            <a:pt x="55603" y="103081"/>
                            <a:pt x="55285" y="150833"/>
                            <a:pt x="49887" y="197760"/>
                          </a:cubicBezTo>
                          <a:cubicBezTo>
                            <a:pt x="-19010" y="224303"/>
                            <a:pt x="12613" y="404262"/>
                            <a:pt x="5437" y="474048"/>
                          </a:cubicBezTo>
                          <a:cubicBezTo>
                            <a:pt x="10264" y="577299"/>
                            <a:pt x="-17549" y="687980"/>
                            <a:pt x="19916" y="786532"/>
                          </a:cubicBezTo>
                          <a:close/>
                          <a:moveTo>
                            <a:pt x="102466" y="38248"/>
                          </a:moveTo>
                          <a:cubicBezTo>
                            <a:pt x="106148" y="7895"/>
                            <a:pt x="173585" y="17166"/>
                            <a:pt x="178983" y="37105"/>
                          </a:cubicBezTo>
                          <a:cubicBezTo>
                            <a:pt x="154281" y="37549"/>
                            <a:pt x="103101" y="39962"/>
                            <a:pt x="102592" y="38311"/>
                          </a:cubicBezTo>
                          <a:close/>
                          <a:moveTo>
                            <a:pt x="76177" y="56663"/>
                          </a:moveTo>
                          <a:lnTo>
                            <a:pt x="174983" y="55393"/>
                          </a:lnTo>
                          <a:cubicBezTo>
                            <a:pt x="190222" y="53361"/>
                            <a:pt x="211304" y="53298"/>
                            <a:pt x="206733" y="75459"/>
                          </a:cubicBezTo>
                          <a:lnTo>
                            <a:pt x="75287" y="111400"/>
                          </a:lnTo>
                          <a:cubicBezTo>
                            <a:pt x="75967" y="93194"/>
                            <a:pt x="76303" y="74970"/>
                            <a:pt x="76303" y="56726"/>
                          </a:cubicBezTo>
                          <a:close/>
                          <a:moveTo>
                            <a:pt x="73700" y="129879"/>
                          </a:moveTo>
                          <a:lnTo>
                            <a:pt x="205399" y="94382"/>
                          </a:lnTo>
                          <a:lnTo>
                            <a:pt x="203684" y="134069"/>
                          </a:lnTo>
                          <a:lnTo>
                            <a:pt x="71478" y="159469"/>
                          </a:lnTo>
                          <a:cubicBezTo>
                            <a:pt x="72430" y="149563"/>
                            <a:pt x="73192" y="139785"/>
                            <a:pt x="73827" y="129942"/>
                          </a:cubicBezTo>
                          <a:close/>
                          <a:moveTo>
                            <a:pt x="69191" y="177885"/>
                          </a:moveTo>
                          <a:lnTo>
                            <a:pt x="202541" y="152104"/>
                          </a:lnTo>
                          <a:cubicBezTo>
                            <a:pt x="201906" y="166391"/>
                            <a:pt x="201335" y="180615"/>
                            <a:pt x="200700" y="194839"/>
                          </a:cubicBezTo>
                          <a:lnTo>
                            <a:pt x="67350" y="193379"/>
                          </a:lnTo>
                          <a:cubicBezTo>
                            <a:pt x="68239" y="188298"/>
                            <a:pt x="68937" y="183282"/>
                            <a:pt x="69318" y="177948"/>
                          </a:cubicBezTo>
                          <a:close/>
                          <a:moveTo>
                            <a:pt x="19217" y="648102"/>
                          </a:moveTo>
                          <a:cubicBezTo>
                            <a:pt x="23154" y="519832"/>
                            <a:pt x="21947" y="391117"/>
                            <a:pt x="28171" y="263101"/>
                          </a:cubicBezTo>
                          <a:cubicBezTo>
                            <a:pt x="34965" y="198204"/>
                            <a:pt x="74589" y="211222"/>
                            <a:pt x="121960" y="210968"/>
                          </a:cubicBezTo>
                          <a:cubicBezTo>
                            <a:pt x="123103" y="217851"/>
                            <a:pt x="123674" y="224817"/>
                            <a:pt x="123674" y="231796"/>
                          </a:cubicBezTo>
                          <a:cubicBezTo>
                            <a:pt x="72874" y="256370"/>
                            <a:pt x="60174" y="344889"/>
                            <a:pt x="124246" y="360891"/>
                          </a:cubicBezTo>
                          <a:lnTo>
                            <a:pt x="124627" y="429281"/>
                          </a:lnTo>
                          <a:cubicBezTo>
                            <a:pt x="46966" y="432710"/>
                            <a:pt x="45951" y="548915"/>
                            <a:pt x="125135" y="549486"/>
                          </a:cubicBezTo>
                          <a:lnTo>
                            <a:pt x="125516" y="627083"/>
                          </a:lnTo>
                          <a:cubicBezTo>
                            <a:pt x="40" y="680677"/>
                            <a:pt x="157647" y="791422"/>
                            <a:pt x="143550" y="638069"/>
                          </a:cubicBezTo>
                          <a:cubicBezTo>
                            <a:pt x="209971" y="620416"/>
                            <a:pt x="220385" y="540533"/>
                            <a:pt x="142661" y="533675"/>
                          </a:cubicBezTo>
                          <a:lnTo>
                            <a:pt x="142280" y="444204"/>
                          </a:lnTo>
                          <a:cubicBezTo>
                            <a:pt x="216321" y="434298"/>
                            <a:pt x="216130" y="356764"/>
                            <a:pt x="141772" y="346604"/>
                          </a:cubicBezTo>
                          <a:cubicBezTo>
                            <a:pt x="141772" y="311425"/>
                            <a:pt x="141772" y="215413"/>
                            <a:pt x="140566" y="212429"/>
                          </a:cubicBezTo>
                          <a:cubicBezTo>
                            <a:pt x="140566" y="212429"/>
                            <a:pt x="194096" y="213762"/>
                            <a:pt x="198541" y="213381"/>
                          </a:cubicBezTo>
                          <a:cubicBezTo>
                            <a:pt x="218543" y="211666"/>
                            <a:pt x="234291" y="230589"/>
                            <a:pt x="243943" y="246845"/>
                          </a:cubicBezTo>
                          <a:cubicBezTo>
                            <a:pt x="271376" y="315997"/>
                            <a:pt x="250865" y="395880"/>
                            <a:pt x="255754" y="469095"/>
                          </a:cubicBezTo>
                          <a:cubicBezTo>
                            <a:pt x="240832" y="580093"/>
                            <a:pt x="308015" y="834538"/>
                            <a:pt x="136819" y="834855"/>
                          </a:cubicBezTo>
                          <a:cubicBezTo>
                            <a:pt x="35727" y="844063"/>
                            <a:pt x="10073" y="729382"/>
                            <a:pt x="19344" y="648166"/>
                          </a:cubicBezTo>
                          <a:close/>
                          <a:moveTo>
                            <a:pt x="125008" y="678137"/>
                          </a:moveTo>
                          <a:cubicBezTo>
                            <a:pt x="115928" y="731541"/>
                            <a:pt x="62968" y="668041"/>
                            <a:pt x="125643" y="645435"/>
                          </a:cubicBezTo>
                          <a:cubicBezTo>
                            <a:pt x="126272" y="656357"/>
                            <a:pt x="126100" y="667304"/>
                            <a:pt x="125135" y="678201"/>
                          </a:cubicBezTo>
                          <a:close/>
                          <a:moveTo>
                            <a:pt x="125008" y="531198"/>
                          </a:moveTo>
                          <a:cubicBezTo>
                            <a:pt x="69953" y="529293"/>
                            <a:pt x="68620" y="448966"/>
                            <a:pt x="124627" y="447315"/>
                          </a:cubicBezTo>
                          <a:close/>
                          <a:moveTo>
                            <a:pt x="124119" y="340698"/>
                          </a:moveTo>
                          <a:cubicBezTo>
                            <a:pt x="85193" y="326284"/>
                            <a:pt x="93004" y="270848"/>
                            <a:pt x="123674" y="251798"/>
                          </a:cubicBezTo>
                          <a:cubicBezTo>
                            <a:pt x="123973" y="281643"/>
                            <a:pt x="124183" y="311380"/>
                            <a:pt x="124309" y="341016"/>
                          </a:cubicBezTo>
                          <a:close/>
                          <a:moveTo>
                            <a:pt x="141835" y="365591"/>
                          </a:moveTo>
                          <a:cubicBezTo>
                            <a:pt x="190730" y="374798"/>
                            <a:pt x="194159" y="419057"/>
                            <a:pt x="141835" y="426106"/>
                          </a:cubicBezTo>
                          <a:close/>
                          <a:moveTo>
                            <a:pt x="142724" y="551899"/>
                          </a:moveTo>
                          <a:cubicBezTo>
                            <a:pt x="195493" y="559138"/>
                            <a:pt x="188127" y="605684"/>
                            <a:pt x="143296" y="619781"/>
                          </a:cubicBezTo>
                          <a:cubicBezTo>
                            <a:pt x="143042" y="601429"/>
                            <a:pt x="142978" y="571204"/>
                            <a:pt x="142915" y="5522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9" name="Google Shape;1179;p10"/>
                  <p:cNvSpPr/>
                  <p:nvPr/>
                </p:nvSpPr>
                <p:spPr>
                  <a:xfrm>
                    <a:off x="3923169" y="-322375"/>
                    <a:ext cx="17700" cy="330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0"/>
                <p:cNvSpPr/>
                <p:nvPr/>
              </p:nvSpPr>
              <p:spPr>
                <a:xfrm>
                  <a:off x="3834925" y="3637375"/>
                  <a:ext cx="76100" cy="135925"/>
                </a:xfrm>
                <a:custGeom>
                  <a:avLst/>
                  <a:gdLst/>
                  <a:ahLst/>
                  <a:cxnLst/>
                  <a:rect l="l" t="t" r="r" b="b"/>
                  <a:pathLst>
                    <a:path w="3044" h="5437" extrusionOk="0">
                      <a:moveTo>
                        <a:pt x="0" y="0"/>
                      </a:moveTo>
                      <a:cubicBezTo>
                        <a:pt x="372" y="2043"/>
                        <a:pt x="1116" y="4666"/>
                        <a:pt x="3044" y="5437"/>
                      </a:cubicBezTo>
                    </a:path>
                  </a:pathLst>
                </a:custGeom>
                <a:noFill/>
                <a:ln w="28575" cap="rnd" cmpd="sng">
                  <a:solidFill>
                    <a:schemeClr val="lt1"/>
                  </a:solidFill>
                  <a:prstDash val="solid"/>
                  <a:round/>
                  <a:headEnd type="none" w="med" len="med"/>
                  <a:tailEnd type="none" w="med" len="med"/>
                </a:ln>
              </p:spPr>
            </p:sp>
            <p:sp>
              <p:nvSpPr>
                <p:cNvPr id="1181" name="Google Shape;1181;p10"/>
                <p:cNvSpPr/>
                <p:nvPr/>
              </p:nvSpPr>
              <p:spPr>
                <a:xfrm>
                  <a:off x="3834925" y="3552200"/>
                  <a:ext cx="1825" cy="21750"/>
                </a:xfrm>
                <a:custGeom>
                  <a:avLst/>
                  <a:gdLst/>
                  <a:ahLst/>
                  <a:cxnLst/>
                  <a:rect l="l" t="t" r="r" b="b"/>
                  <a:pathLst>
                    <a:path w="73" h="870" extrusionOk="0">
                      <a:moveTo>
                        <a:pt x="0" y="0"/>
                      </a:moveTo>
                      <a:cubicBezTo>
                        <a:pt x="37" y="435"/>
                        <a:pt x="37" y="435"/>
                        <a:pt x="73" y="870"/>
                      </a:cubicBezTo>
                    </a:path>
                  </a:pathLst>
                </a:custGeom>
                <a:noFill/>
                <a:ln w="28575" cap="rnd" cmpd="sng">
                  <a:solidFill>
                    <a:schemeClr val="lt1"/>
                  </a:solidFill>
                  <a:prstDash val="solid"/>
                  <a:round/>
                  <a:headEnd type="none" w="med" len="med"/>
                  <a:tailEnd type="none" w="med" len="med"/>
                </a:ln>
              </p:spPr>
            </p:sp>
          </p:grpSp>
        </p:grpSp>
        <p:grpSp>
          <p:nvGrpSpPr>
            <p:cNvPr id="1182" name="Google Shape;1182;p10"/>
            <p:cNvGrpSpPr/>
            <p:nvPr/>
          </p:nvGrpSpPr>
          <p:grpSpPr>
            <a:xfrm>
              <a:off x="7184797" y="-17"/>
              <a:ext cx="985363" cy="3905971"/>
              <a:chOff x="1192601" y="-1724180"/>
              <a:chExt cx="1046700" cy="4149108"/>
            </a:xfrm>
          </p:grpSpPr>
          <p:grpSp>
            <p:nvGrpSpPr>
              <p:cNvPr id="1183" name="Google Shape;1183;p10"/>
              <p:cNvGrpSpPr/>
              <p:nvPr/>
            </p:nvGrpSpPr>
            <p:grpSpPr>
              <a:xfrm>
                <a:off x="1192601" y="1378228"/>
                <a:ext cx="1046700" cy="1046700"/>
                <a:chOff x="764100" y="3623300"/>
                <a:chExt cx="1046700" cy="1046700"/>
              </a:xfrm>
            </p:grpSpPr>
            <p:sp>
              <p:nvSpPr>
                <p:cNvPr id="1184" name="Google Shape;1184;p10"/>
                <p:cNvSpPr/>
                <p:nvPr/>
              </p:nvSpPr>
              <p:spPr>
                <a:xfrm>
                  <a:off x="764100" y="3623300"/>
                  <a:ext cx="1046700" cy="10467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0"/>
                <p:cNvSpPr/>
                <p:nvPr/>
              </p:nvSpPr>
              <p:spPr>
                <a:xfrm>
                  <a:off x="922769" y="3781968"/>
                  <a:ext cx="729300" cy="729300"/>
                </a:xfrm>
                <a:prstGeom prst="ellipse">
                  <a:avLst/>
                </a:prstGeom>
                <a:solidFill>
                  <a:srgbClr val="18ECFF">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10"/>
              <p:cNvGrpSpPr/>
              <p:nvPr/>
            </p:nvGrpSpPr>
            <p:grpSpPr>
              <a:xfrm>
                <a:off x="1417979" y="-1724180"/>
                <a:ext cx="580390" cy="3855366"/>
                <a:chOff x="522260" y="372820"/>
                <a:chExt cx="530958" cy="3527002"/>
              </a:xfrm>
            </p:grpSpPr>
            <p:grpSp>
              <p:nvGrpSpPr>
                <p:cNvPr id="1187" name="Google Shape;1187;p10"/>
                <p:cNvGrpSpPr/>
                <p:nvPr/>
              </p:nvGrpSpPr>
              <p:grpSpPr>
                <a:xfrm>
                  <a:off x="522260" y="372820"/>
                  <a:ext cx="530958" cy="3527002"/>
                  <a:chOff x="522260" y="372820"/>
                  <a:chExt cx="530958" cy="3527002"/>
                </a:xfrm>
              </p:grpSpPr>
              <p:grpSp>
                <p:nvGrpSpPr>
                  <p:cNvPr id="1188" name="Google Shape;1188;p10"/>
                  <p:cNvGrpSpPr/>
                  <p:nvPr/>
                </p:nvGrpSpPr>
                <p:grpSpPr>
                  <a:xfrm>
                    <a:off x="522260" y="2971595"/>
                    <a:ext cx="530958" cy="928227"/>
                    <a:chOff x="522260" y="2971595"/>
                    <a:chExt cx="530958" cy="928227"/>
                  </a:xfrm>
                </p:grpSpPr>
                <p:sp>
                  <p:nvSpPr>
                    <p:cNvPr id="1189" name="Google Shape;1189;p10"/>
                    <p:cNvSpPr/>
                    <p:nvPr/>
                  </p:nvSpPr>
                  <p:spPr>
                    <a:xfrm>
                      <a:off x="531045" y="3193814"/>
                      <a:ext cx="510950" cy="500199"/>
                    </a:xfrm>
                    <a:custGeom>
                      <a:avLst/>
                      <a:gdLst/>
                      <a:ahLst/>
                      <a:cxnLst/>
                      <a:rect l="l" t="t" r="r" b="b"/>
                      <a:pathLst>
                        <a:path w="510950" h="500199" extrusionOk="0">
                          <a:moveTo>
                            <a:pt x="230344" y="500189"/>
                          </a:moveTo>
                          <a:cubicBezTo>
                            <a:pt x="153916" y="500507"/>
                            <a:pt x="77640" y="493446"/>
                            <a:pt x="2570" y="479108"/>
                          </a:cubicBezTo>
                          <a:cubicBezTo>
                            <a:pt x="-4606" y="452501"/>
                            <a:pt x="4348" y="418084"/>
                            <a:pt x="15841" y="404622"/>
                          </a:cubicBezTo>
                          <a:cubicBezTo>
                            <a:pt x="93" y="296672"/>
                            <a:pt x="174591" y="153479"/>
                            <a:pt x="126458" y="68770"/>
                          </a:cubicBezTo>
                          <a:cubicBezTo>
                            <a:pt x="128236" y="16510"/>
                            <a:pt x="219295" y="6350"/>
                            <a:pt x="261142" y="0"/>
                          </a:cubicBezTo>
                          <a:cubicBezTo>
                            <a:pt x="310926" y="4953"/>
                            <a:pt x="383443" y="12002"/>
                            <a:pt x="388777" y="70612"/>
                          </a:cubicBezTo>
                          <a:cubicBezTo>
                            <a:pt x="365980" y="191262"/>
                            <a:pt x="524603" y="342392"/>
                            <a:pt x="509998" y="472630"/>
                          </a:cubicBezTo>
                          <a:cubicBezTo>
                            <a:pt x="417936" y="491147"/>
                            <a:pt x="324248" y="500380"/>
                            <a:pt x="230344" y="5001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10"/>
                    <p:cNvSpPr/>
                    <p:nvPr/>
                  </p:nvSpPr>
                  <p:spPr>
                    <a:xfrm>
                      <a:off x="551585" y="3672350"/>
                      <a:ext cx="488949" cy="214629"/>
                    </a:xfrm>
                    <a:custGeom>
                      <a:avLst/>
                      <a:gdLst/>
                      <a:ahLst/>
                      <a:cxnLst/>
                      <a:rect l="l" t="t" r="r" b="b"/>
                      <a:pathLst>
                        <a:path w="488949" h="214629" extrusionOk="0">
                          <a:moveTo>
                            <a:pt x="243395" y="214630"/>
                          </a:moveTo>
                          <a:cubicBezTo>
                            <a:pt x="147256" y="214630"/>
                            <a:pt x="26352" y="160401"/>
                            <a:pt x="0" y="8001"/>
                          </a:cubicBezTo>
                          <a:cubicBezTo>
                            <a:pt x="165925" y="39751"/>
                            <a:pt x="327279" y="29528"/>
                            <a:pt x="488950" y="0"/>
                          </a:cubicBezTo>
                          <a:cubicBezTo>
                            <a:pt x="471043" y="147384"/>
                            <a:pt x="350266" y="214630"/>
                            <a:pt x="243395" y="214630"/>
                          </a:cubicBezTo>
                          <a:close/>
                        </a:path>
                      </a:pathLst>
                    </a:custGeom>
                    <a:solidFill>
                      <a:srgbClr val="C8F3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10"/>
                    <p:cNvSpPr/>
                    <p:nvPr/>
                  </p:nvSpPr>
                  <p:spPr>
                    <a:xfrm>
                      <a:off x="685838" y="2977833"/>
                      <a:ext cx="219884" cy="234649"/>
                    </a:xfrm>
                    <a:custGeom>
                      <a:avLst/>
                      <a:gdLst/>
                      <a:ahLst/>
                      <a:cxnLst/>
                      <a:rect l="l" t="t" r="r" b="b"/>
                      <a:pathLst>
                        <a:path w="219884" h="234649" extrusionOk="0">
                          <a:moveTo>
                            <a:pt x="2590" y="234649"/>
                          </a:moveTo>
                          <a:cubicBezTo>
                            <a:pt x="7987" y="210011"/>
                            <a:pt x="-12142" y="33672"/>
                            <a:pt x="12877" y="45419"/>
                          </a:cubicBezTo>
                          <a:cubicBezTo>
                            <a:pt x="33197" y="50182"/>
                            <a:pt x="23545" y="24210"/>
                            <a:pt x="35038" y="16590"/>
                          </a:cubicBezTo>
                          <a:cubicBezTo>
                            <a:pt x="50913" y="906"/>
                            <a:pt x="85394" y="1604"/>
                            <a:pt x="109714" y="1922"/>
                          </a:cubicBezTo>
                          <a:cubicBezTo>
                            <a:pt x="145528" y="-936"/>
                            <a:pt x="189026" y="-6841"/>
                            <a:pt x="188835" y="38879"/>
                          </a:cubicBezTo>
                          <a:cubicBezTo>
                            <a:pt x="250875" y="39895"/>
                            <a:pt x="199503" y="186770"/>
                            <a:pt x="206869" y="233824"/>
                          </a:cubicBezTo>
                          <a:cubicBezTo>
                            <a:pt x="139369" y="212361"/>
                            <a:pt x="71932" y="215091"/>
                            <a:pt x="2590" y="234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10"/>
                    <p:cNvSpPr/>
                    <p:nvPr/>
                  </p:nvSpPr>
                  <p:spPr>
                    <a:xfrm>
                      <a:off x="522260" y="2971595"/>
                      <a:ext cx="530958" cy="928227"/>
                    </a:xfrm>
                    <a:custGeom>
                      <a:avLst/>
                      <a:gdLst/>
                      <a:ahLst/>
                      <a:cxnLst/>
                      <a:rect l="l" t="t" r="r" b="b"/>
                      <a:pathLst>
                        <a:path w="530958" h="928227" extrusionOk="0">
                          <a:moveTo>
                            <a:pt x="516306" y="619347"/>
                          </a:moveTo>
                          <a:cubicBezTo>
                            <a:pt x="501638" y="504285"/>
                            <a:pt x="397942" y="417798"/>
                            <a:pt x="399530" y="298926"/>
                          </a:cubicBezTo>
                          <a:cubicBezTo>
                            <a:pt x="413182" y="300514"/>
                            <a:pt x="390830" y="254159"/>
                            <a:pt x="381178" y="244380"/>
                          </a:cubicBezTo>
                          <a:cubicBezTo>
                            <a:pt x="383210" y="187992"/>
                            <a:pt x="385369" y="132175"/>
                            <a:pt x="387528" y="75787"/>
                          </a:cubicBezTo>
                          <a:cubicBezTo>
                            <a:pt x="392481" y="54070"/>
                            <a:pt x="381559" y="34449"/>
                            <a:pt x="356731" y="40227"/>
                          </a:cubicBezTo>
                          <a:cubicBezTo>
                            <a:pt x="358255" y="-10573"/>
                            <a:pt x="307645" y="730"/>
                            <a:pt x="273609" y="1810"/>
                          </a:cubicBezTo>
                          <a:cubicBezTo>
                            <a:pt x="240780" y="1429"/>
                            <a:pt x="184074" y="-222"/>
                            <a:pt x="184328" y="45244"/>
                          </a:cubicBezTo>
                          <a:cubicBezTo>
                            <a:pt x="174803" y="45815"/>
                            <a:pt x="158928" y="42640"/>
                            <a:pt x="158928" y="56547"/>
                          </a:cubicBezTo>
                          <a:cubicBezTo>
                            <a:pt x="158928" y="118777"/>
                            <a:pt x="158039" y="180435"/>
                            <a:pt x="158357" y="242475"/>
                          </a:cubicBezTo>
                          <a:cubicBezTo>
                            <a:pt x="144260" y="248825"/>
                            <a:pt x="112383" y="292767"/>
                            <a:pt x="140577" y="307753"/>
                          </a:cubicBezTo>
                          <a:cubicBezTo>
                            <a:pt x="150102" y="385159"/>
                            <a:pt x="15736" y="506508"/>
                            <a:pt x="18784" y="626967"/>
                          </a:cubicBezTo>
                          <a:cubicBezTo>
                            <a:pt x="-3124" y="640493"/>
                            <a:pt x="-8013" y="706215"/>
                            <a:pt x="15672" y="712756"/>
                          </a:cubicBezTo>
                          <a:cubicBezTo>
                            <a:pt x="65075" y="1013238"/>
                            <a:pt x="505638" y="992854"/>
                            <a:pt x="526720" y="692753"/>
                          </a:cubicBezTo>
                          <a:cubicBezTo>
                            <a:pt x="534785" y="671862"/>
                            <a:pt x="531356" y="631984"/>
                            <a:pt x="516306" y="619347"/>
                          </a:cubicBezTo>
                          <a:close/>
                          <a:moveTo>
                            <a:pt x="498399" y="620300"/>
                          </a:moveTo>
                          <a:cubicBezTo>
                            <a:pt x="475749" y="621824"/>
                            <a:pt x="453079" y="623176"/>
                            <a:pt x="430391" y="624364"/>
                          </a:cubicBezTo>
                          <a:cubicBezTo>
                            <a:pt x="405708" y="518319"/>
                            <a:pt x="384842" y="411531"/>
                            <a:pt x="367780" y="304006"/>
                          </a:cubicBezTo>
                          <a:cubicBezTo>
                            <a:pt x="372606" y="303308"/>
                            <a:pt x="377432" y="302673"/>
                            <a:pt x="382194" y="301911"/>
                          </a:cubicBezTo>
                          <a:cubicBezTo>
                            <a:pt x="378511" y="420973"/>
                            <a:pt x="481889" y="506762"/>
                            <a:pt x="498399" y="620300"/>
                          </a:cubicBezTo>
                          <a:close/>
                          <a:moveTo>
                            <a:pt x="278689" y="312579"/>
                          </a:moveTo>
                          <a:cubicBezTo>
                            <a:pt x="287389" y="312198"/>
                            <a:pt x="296025" y="311690"/>
                            <a:pt x="304661" y="311118"/>
                          </a:cubicBezTo>
                          <a:cubicBezTo>
                            <a:pt x="318040" y="416738"/>
                            <a:pt x="331477" y="522383"/>
                            <a:pt x="344983" y="628047"/>
                          </a:cubicBezTo>
                          <a:cubicBezTo>
                            <a:pt x="322568" y="628809"/>
                            <a:pt x="300216" y="629507"/>
                            <a:pt x="277800" y="629952"/>
                          </a:cubicBezTo>
                          <a:cubicBezTo>
                            <a:pt x="271844" y="524237"/>
                            <a:pt x="272136" y="418262"/>
                            <a:pt x="278689" y="312579"/>
                          </a:cubicBezTo>
                          <a:close/>
                          <a:moveTo>
                            <a:pt x="322504" y="309531"/>
                          </a:moveTo>
                          <a:cubicBezTo>
                            <a:pt x="331775" y="308642"/>
                            <a:pt x="341046" y="307626"/>
                            <a:pt x="350317" y="306483"/>
                          </a:cubicBezTo>
                          <a:cubicBezTo>
                            <a:pt x="367253" y="413417"/>
                            <a:pt x="387928" y="519633"/>
                            <a:pt x="412357" y="625126"/>
                          </a:cubicBezTo>
                          <a:cubicBezTo>
                            <a:pt x="395910" y="625951"/>
                            <a:pt x="379400" y="626713"/>
                            <a:pt x="362954" y="627348"/>
                          </a:cubicBezTo>
                          <a:cubicBezTo>
                            <a:pt x="349111" y="521430"/>
                            <a:pt x="335541" y="415493"/>
                            <a:pt x="322250" y="309531"/>
                          </a:cubicBezTo>
                          <a:close/>
                          <a:moveTo>
                            <a:pt x="365684" y="58452"/>
                          </a:moveTo>
                          <a:cubicBezTo>
                            <a:pt x="375273" y="59277"/>
                            <a:pt x="368542" y="74581"/>
                            <a:pt x="369939" y="81248"/>
                          </a:cubicBezTo>
                          <a:lnTo>
                            <a:pt x="175946" y="137382"/>
                          </a:lnTo>
                          <a:cubicBezTo>
                            <a:pt x="175946" y="127984"/>
                            <a:pt x="175946" y="118332"/>
                            <a:pt x="175946" y="109125"/>
                          </a:cubicBezTo>
                          <a:cubicBezTo>
                            <a:pt x="212713" y="94837"/>
                            <a:pt x="258496" y="85947"/>
                            <a:pt x="287643" y="60547"/>
                          </a:cubicBezTo>
                          <a:cubicBezTo>
                            <a:pt x="313360" y="60611"/>
                            <a:pt x="339649" y="57309"/>
                            <a:pt x="365430" y="58452"/>
                          </a:cubicBezTo>
                          <a:close/>
                          <a:moveTo>
                            <a:pt x="175438" y="205454"/>
                          </a:moveTo>
                          <a:lnTo>
                            <a:pt x="366827" y="159671"/>
                          </a:lnTo>
                          <a:lnTo>
                            <a:pt x="364224" y="230791"/>
                          </a:lnTo>
                          <a:cubicBezTo>
                            <a:pt x="308090" y="199041"/>
                            <a:pt x="233033" y="208248"/>
                            <a:pt x="175311" y="231616"/>
                          </a:cubicBezTo>
                          <a:close/>
                          <a:moveTo>
                            <a:pt x="175438" y="187230"/>
                          </a:moveTo>
                          <a:cubicBezTo>
                            <a:pt x="175438" y="176688"/>
                            <a:pt x="175438" y="166084"/>
                            <a:pt x="175438" y="155480"/>
                          </a:cubicBezTo>
                          <a:lnTo>
                            <a:pt x="368796" y="99536"/>
                          </a:lnTo>
                          <a:lnTo>
                            <a:pt x="367272" y="141256"/>
                          </a:lnTo>
                          <a:close/>
                          <a:moveTo>
                            <a:pt x="229032" y="21622"/>
                          </a:moveTo>
                          <a:cubicBezTo>
                            <a:pt x="256401" y="25305"/>
                            <a:pt x="342570" y="-222"/>
                            <a:pt x="338760" y="40672"/>
                          </a:cubicBezTo>
                          <a:lnTo>
                            <a:pt x="201600" y="44418"/>
                          </a:lnTo>
                          <a:cubicBezTo>
                            <a:pt x="197155" y="28861"/>
                            <a:pt x="217793" y="22765"/>
                            <a:pt x="229096" y="21749"/>
                          </a:cubicBezTo>
                          <a:close/>
                          <a:moveTo>
                            <a:pt x="263830" y="59150"/>
                          </a:moveTo>
                          <a:cubicBezTo>
                            <a:pt x="235046" y="71260"/>
                            <a:pt x="205645" y="81858"/>
                            <a:pt x="175756" y="90900"/>
                          </a:cubicBezTo>
                          <a:lnTo>
                            <a:pt x="175756" y="63722"/>
                          </a:lnTo>
                          <a:cubicBezTo>
                            <a:pt x="201664" y="62897"/>
                            <a:pt x="238113" y="59976"/>
                            <a:pt x="263894" y="59404"/>
                          </a:cubicBezTo>
                          <a:close/>
                          <a:moveTo>
                            <a:pt x="260973" y="230600"/>
                          </a:moveTo>
                          <a:cubicBezTo>
                            <a:pt x="306439" y="226028"/>
                            <a:pt x="366891" y="233838"/>
                            <a:pt x="384036" y="283432"/>
                          </a:cubicBezTo>
                          <a:cubicBezTo>
                            <a:pt x="303873" y="296939"/>
                            <a:pt x="222193" y="298945"/>
                            <a:pt x="141466" y="289401"/>
                          </a:cubicBezTo>
                          <a:cubicBezTo>
                            <a:pt x="157404" y="243554"/>
                            <a:pt x="218110" y="233521"/>
                            <a:pt x="261036" y="230854"/>
                          </a:cubicBezTo>
                          <a:close/>
                          <a:moveTo>
                            <a:pt x="259639" y="630269"/>
                          </a:moveTo>
                          <a:cubicBezTo>
                            <a:pt x="238005" y="630606"/>
                            <a:pt x="216313" y="630796"/>
                            <a:pt x="194552" y="630841"/>
                          </a:cubicBezTo>
                          <a:cubicBezTo>
                            <a:pt x="210300" y="525005"/>
                            <a:pt x="226003" y="419176"/>
                            <a:pt x="241669" y="313341"/>
                          </a:cubicBezTo>
                          <a:cubicBezTo>
                            <a:pt x="248019" y="313341"/>
                            <a:pt x="254369" y="313341"/>
                            <a:pt x="260719" y="313341"/>
                          </a:cubicBezTo>
                          <a:cubicBezTo>
                            <a:pt x="254172" y="418871"/>
                            <a:pt x="253810" y="524694"/>
                            <a:pt x="259639" y="630269"/>
                          </a:cubicBezTo>
                          <a:close/>
                          <a:moveTo>
                            <a:pt x="177089" y="630904"/>
                          </a:moveTo>
                          <a:cubicBezTo>
                            <a:pt x="155309" y="630904"/>
                            <a:pt x="133528" y="630904"/>
                            <a:pt x="111748" y="630333"/>
                          </a:cubicBezTo>
                          <a:cubicBezTo>
                            <a:pt x="143498" y="524478"/>
                            <a:pt x="175248" y="418751"/>
                            <a:pt x="206490" y="312833"/>
                          </a:cubicBezTo>
                          <a:lnTo>
                            <a:pt x="224206" y="313277"/>
                          </a:lnTo>
                          <a:cubicBezTo>
                            <a:pt x="208630" y="419195"/>
                            <a:pt x="192920" y="525069"/>
                            <a:pt x="177089" y="630904"/>
                          </a:cubicBezTo>
                          <a:close/>
                          <a:moveTo>
                            <a:pt x="76759" y="501047"/>
                          </a:moveTo>
                          <a:cubicBezTo>
                            <a:pt x="112129" y="441801"/>
                            <a:pt x="157849" y="381857"/>
                            <a:pt x="157468" y="309721"/>
                          </a:cubicBezTo>
                          <a:cubicBezTo>
                            <a:pt x="168009" y="310737"/>
                            <a:pt x="178550" y="311499"/>
                            <a:pt x="189218" y="312071"/>
                          </a:cubicBezTo>
                          <a:cubicBezTo>
                            <a:pt x="157550" y="417906"/>
                            <a:pt x="125908" y="523887"/>
                            <a:pt x="94285" y="630015"/>
                          </a:cubicBezTo>
                          <a:cubicBezTo>
                            <a:pt x="74854" y="629571"/>
                            <a:pt x="55423" y="629126"/>
                            <a:pt x="35992" y="628491"/>
                          </a:cubicBezTo>
                          <a:cubicBezTo>
                            <a:pt x="33960" y="582454"/>
                            <a:pt x="54026" y="539591"/>
                            <a:pt x="76886" y="500920"/>
                          </a:cubicBezTo>
                          <a:close/>
                          <a:moveTo>
                            <a:pt x="356858" y="897604"/>
                          </a:moveTo>
                          <a:cubicBezTo>
                            <a:pt x="221222" y="951325"/>
                            <a:pt x="58725" y="859504"/>
                            <a:pt x="34024" y="716248"/>
                          </a:cubicBezTo>
                          <a:cubicBezTo>
                            <a:pt x="191294" y="742912"/>
                            <a:pt x="352178" y="739813"/>
                            <a:pt x="508305" y="707104"/>
                          </a:cubicBezTo>
                          <a:lnTo>
                            <a:pt x="509194" y="707549"/>
                          </a:lnTo>
                          <a:cubicBezTo>
                            <a:pt x="496145" y="793623"/>
                            <a:pt x="438030" y="866134"/>
                            <a:pt x="356858" y="897604"/>
                          </a:cubicBezTo>
                          <a:close/>
                          <a:moveTo>
                            <a:pt x="512560" y="681704"/>
                          </a:moveTo>
                          <a:cubicBezTo>
                            <a:pt x="511855" y="684092"/>
                            <a:pt x="510985" y="686422"/>
                            <a:pt x="509956" y="688689"/>
                          </a:cubicBezTo>
                          <a:cubicBezTo>
                            <a:pt x="348952" y="722706"/>
                            <a:pt x="182842" y="724865"/>
                            <a:pt x="21006" y="695039"/>
                          </a:cubicBezTo>
                          <a:cubicBezTo>
                            <a:pt x="14332" y="679355"/>
                            <a:pt x="14961" y="661511"/>
                            <a:pt x="22721" y="646335"/>
                          </a:cubicBezTo>
                          <a:cubicBezTo>
                            <a:pt x="183897" y="651967"/>
                            <a:pt x="345263" y="649148"/>
                            <a:pt x="506146" y="637889"/>
                          </a:cubicBezTo>
                          <a:cubicBezTo>
                            <a:pt x="514351" y="650945"/>
                            <a:pt x="516681" y="666845"/>
                            <a:pt x="512560" y="6817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93" name="Google Shape;1193;p10"/>
                  <p:cNvSpPr/>
                  <p:nvPr/>
                </p:nvSpPr>
                <p:spPr>
                  <a:xfrm>
                    <a:off x="786939" y="372820"/>
                    <a:ext cx="17700" cy="2605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0"/>
                <p:cNvSpPr/>
                <p:nvPr/>
              </p:nvSpPr>
              <p:spPr>
                <a:xfrm>
                  <a:off x="636125" y="3766050"/>
                  <a:ext cx="121425" cy="74300"/>
                </a:xfrm>
                <a:custGeom>
                  <a:avLst/>
                  <a:gdLst/>
                  <a:ahLst/>
                  <a:cxnLst/>
                  <a:rect l="l" t="t" r="r" b="b"/>
                  <a:pathLst>
                    <a:path w="4857" h="2972" extrusionOk="0">
                      <a:moveTo>
                        <a:pt x="0" y="0"/>
                      </a:moveTo>
                      <a:cubicBezTo>
                        <a:pt x="1186" y="1482"/>
                        <a:pt x="3080" y="2306"/>
                        <a:pt x="4857" y="2972"/>
                      </a:cubicBezTo>
                    </a:path>
                  </a:pathLst>
                </a:custGeom>
                <a:noFill/>
                <a:ln w="38100" cap="rnd" cmpd="sng">
                  <a:solidFill>
                    <a:schemeClr val="lt1"/>
                  </a:solidFill>
                  <a:prstDash val="solid"/>
                  <a:round/>
                  <a:headEnd type="none" w="med" len="med"/>
                  <a:tailEnd type="none" w="med" len="med"/>
                </a:ln>
              </p:spPr>
            </p:sp>
          </p:grpSp>
        </p:grpSp>
        <p:grpSp>
          <p:nvGrpSpPr>
            <p:cNvPr id="1195" name="Google Shape;1195;p10"/>
            <p:cNvGrpSpPr/>
            <p:nvPr/>
          </p:nvGrpSpPr>
          <p:grpSpPr>
            <a:xfrm>
              <a:off x="7192739" y="3730341"/>
              <a:ext cx="148551" cy="170121"/>
              <a:chOff x="3462796" y="2555878"/>
              <a:chExt cx="157798" cy="180711"/>
            </a:xfrm>
          </p:grpSpPr>
          <p:sp>
            <p:nvSpPr>
              <p:cNvPr id="1196" name="Google Shape;1196;p10"/>
              <p:cNvSpPr/>
              <p:nvPr/>
            </p:nvSpPr>
            <p:spPr>
              <a:xfrm>
                <a:off x="3528860" y="2555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a:off x="3528860" y="2682878"/>
                <a:ext cx="20839" cy="53711"/>
              </a:xfrm>
              <a:custGeom>
                <a:avLst/>
                <a:gdLst/>
                <a:ahLst/>
                <a:cxnLst/>
                <a:rect l="l" t="t" r="r" b="b"/>
                <a:pathLst>
                  <a:path w="20839" h="53711" extrusionOk="0">
                    <a:moveTo>
                      <a:pt x="9741" y="60"/>
                    </a:moveTo>
                    <a:cubicBezTo>
                      <a:pt x="-2451" y="2600"/>
                      <a:pt x="-4483" y="55686"/>
                      <a:pt x="11074" y="53654"/>
                    </a:cubicBezTo>
                    <a:cubicBezTo>
                      <a:pt x="23266" y="51114"/>
                      <a:pt x="25362" y="-2035"/>
                      <a:pt x="9741" y="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10"/>
              <p:cNvSpPr/>
              <p:nvPr/>
            </p:nvSpPr>
            <p:spPr>
              <a:xfrm>
                <a:off x="3571315" y="2597137"/>
                <a:ext cx="47570" cy="33554"/>
              </a:xfrm>
              <a:custGeom>
                <a:avLst/>
                <a:gdLst/>
                <a:ahLst/>
                <a:cxnLst/>
                <a:rect l="l" t="t" r="r" b="b"/>
                <a:pathLst>
                  <a:path w="47570" h="33554" extrusionOk="0">
                    <a:moveTo>
                      <a:pt x="47423" y="3886"/>
                    </a:moveTo>
                    <a:cubicBezTo>
                      <a:pt x="36183" y="-9449"/>
                      <a:pt x="10910" y="15189"/>
                      <a:pt x="306" y="22936"/>
                    </a:cubicBezTo>
                    <a:cubicBezTo>
                      <a:pt x="-4584" y="50305"/>
                      <a:pt x="50788" y="17729"/>
                      <a:pt x="47423" y="388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10"/>
              <p:cNvSpPr/>
              <p:nvPr/>
            </p:nvSpPr>
            <p:spPr>
              <a:xfrm>
                <a:off x="3572203" y="2660050"/>
                <a:ext cx="48391" cy="35006"/>
              </a:xfrm>
              <a:custGeom>
                <a:avLst/>
                <a:gdLst/>
                <a:ahLst/>
                <a:cxnLst/>
                <a:rect l="l" t="t" r="r" b="b"/>
                <a:pathLst>
                  <a:path w="48391" h="35006" extrusionOk="0">
                    <a:moveTo>
                      <a:pt x="45900" y="20221"/>
                    </a:moveTo>
                    <a:cubicBezTo>
                      <a:pt x="32120" y="15713"/>
                      <a:pt x="14849" y="-8608"/>
                      <a:pt x="1450" y="3203"/>
                    </a:cubicBezTo>
                    <a:cubicBezTo>
                      <a:pt x="-11123" y="21047"/>
                      <a:pt x="62664" y="54384"/>
                      <a:pt x="45900" y="202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10"/>
              <p:cNvSpPr/>
              <p:nvPr/>
            </p:nvSpPr>
            <p:spPr>
              <a:xfrm>
                <a:off x="3466564" y="2662661"/>
                <a:ext cx="42019" cy="33548"/>
              </a:xfrm>
              <a:custGeom>
                <a:avLst/>
                <a:gdLst/>
                <a:ahLst/>
                <a:cxnLst/>
                <a:rect l="l" t="t" r="r" b="b"/>
                <a:pathLst>
                  <a:path w="42019" h="33548" extrusionOk="0">
                    <a:moveTo>
                      <a:pt x="41239" y="1798"/>
                    </a:moveTo>
                    <a:cubicBezTo>
                      <a:pt x="31397" y="-7981"/>
                      <a:pt x="-17625" y="24912"/>
                      <a:pt x="6695" y="33548"/>
                    </a:cubicBezTo>
                    <a:cubicBezTo>
                      <a:pt x="17935" y="27452"/>
                      <a:pt x="47145" y="17991"/>
                      <a:pt x="41239" y="17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10"/>
              <p:cNvSpPr/>
              <p:nvPr/>
            </p:nvSpPr>
            <p:spPr>
              <a:xfrm>
                <a:off x="3462796" y="2597064"/>
                <a:ext cx="40843" cy="33781"/>
              </a:xfrm>
              <a:custGeom>
                <a:avLst/>
                <a:gdLst/>
                <a:ahLst/>
                <a:cxnLst/>
                <a:rect l="l" t="t" r="r" b="b"/>
                <a:pathLst>
                  <a:path w="40843" h="33781" extrusionOk="0">
                    <a:moveTo>
                      <a:pt x="38339" y="18755"/>
                    </a:moveTo>
                    <a:cubicBezTo>
                      <a:pt x="27163" y="13865"/>
                      <a:pt x="13447" y="-8614"/>
                      <a:pt x="1509" y="3578"/>
                    </a:cubicBezTo>
                    <a:cubicBezTo>
                      <a:pt x="-10556" y="21676"/>
                      <a:pt x="54151" y="52346"/>
                      <a:pt x="38339" y="187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2900" y="760925"/>
            <a:ext cx="5660100" cy="471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1pPr>
            <a:lvl2pPr lvl="1"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2pPr>
            <a:lvl3pPr lvl="2"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3pPr>
            <a:lvl4pPr lvl="3"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4pPr>
            <a:lvl5pPr lvl="4"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5pPr>
            <a:lvl6pPr lvl="5"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6pPr>
            <a:lvl7pPr lvl="6"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7pPr>
            <a:lvl8pPr lvl="7"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8pPr>
            <a:lvl9pPr lvl="8" rtl="0">
              <a:lnSpc>
                <a:spcPct val="90000"/>
              </a:lnSpc>
              <a:spcBef>
                <a:spcPts val="0"/>
              </a:spcBef>
              <a:spcAft>
                <a:spcPts val="0"/>
              </a:spcAft>
              <a:buClr>
                <a:schemeClr val="accent1"/>
              </a:buClr>
              <a:buSzPts val="3400"/>
              <a:buFont typeface="Amatic SC"/>
              <a:buNone/>
              <a:defRPr sz="34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02900" y="1430148"/>
            <a:ext cx="5660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1pPr>
            <a:lvl2pPr marL="914400" lvl="1"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2pPr>
            <a:lvl3pPr marL="1371600" lvl="2" indent="-381000" rtl="0">
              <a:lnSpc>
                <a:spcPct val="115000"/>
              </a:lnSpc>
              <a:spcBef>
                <a:spcPts val="800"/>
              </a:spcBef>
              <a:spcAft>
                <a:spcPts val="0"/>
              </a:spcAft>
              <a:buClr>
                <a:schemeClr val="accent2"/>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3pPr>
            <a:lvl4pPr marL="1828800" lvl="3"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4pPr>
            <a:lvl5pPr marL="2286000" lvl="4"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5pPr>
            <a:lvl6pPr marL="2743200" lvl="5"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6pPr>
            <a:lvl7pPr marL="3200400" lvl="6"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7pPr>
            <a:lvl8pPr marL="3657600" lvl="7" indent="-381000" rtl="0">
              <a:lnSpc>
                <a:spcPct val="115000"/>
              </a:lnSpc>
              <a:spcBef>
                <a:spcPts val="800"/>
              </a:spcBef>
              <a:spcAft>
                <a:spcPts val="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8pPr>
            <a:lvl9pPr marL="4114800" lvl="8" indent="-381000" rtl="0">
              <a:lnSpc>
                <a:spcPct val="115000"/>
              </a:lnSpc>
              <a:spcBef>
                <a:spcPts val="800"/>
              </a:spcBef>
              <a:spcAft>
                <a:spcPts val="800"/>
              </a:spcAft>
              <a:buClr>
                <a:schemeClr val="dk1"/>
              </a:buClr>
              <a:buSzPts val="2400"/>
              <a:buFont typeface="Encode Sans Semi Condensed Light"/>
              <a:buChar char="■"/>
              <a:defRPr sz="2400">
                <a:solidFill>
                  <a:schemeClr val="dk1"/>
                </a:solidFill>
                <a:latin typeface="Encode Sans Semi Condensed Light"/>
                <a:ea typeface="Encode Sans Semi Condensed Light"/>
                <a:cs typeface="Encode Sans Semi Condensed Light"/>
                <a:sym typeface="Encode Sans Semi Condensed Light"/>
              </a:defRPr>
            </a:lvl9pPr>
          </a:lstStyle>
          <a:p>
            <a:endParaRPr/>
          </a:p>
        </p:txBody>
      </p:sp>
      <p:sp>
        <p:nvSpPr>
          <p:cNvPr id="8" name="Google Shape;8;p1"/>
          <p:cNvSpPr txBox="1">
            <a:spLocks noGrp="1"/>
          </p:cNvSpPr>
          <p:nvPr>
            <p:ph type="sldNum" idx="12"/>
          </p:nvPr>
        </p:nvSpPr>
        <p:spPr>
          <a:xfrm>
            <a:off x="8696403" y="4673650"/>
            <a:ext cx="333000" cy="393600"/>
          </a:xfrm>
          <a:prstGeom prst="rect">
            <a:avLst/>
          </a:prstGeom>
          <a:noFill/>
          <a:ln>
            <a:noFill/>
          </a:ln>
        </p:spPr>
        <p:txBody>
          <a:bodyPr spcFirstLastPara="1" wrap="square" lIns="0" tIns="0" rIns="0" bIns="0" anchor="ctr" anchorCtr="0">
            <a:noAutofit/>
          </a:bodyPr>
          <a:lstStyle>
            <a:lvl1pPr lvl="0" algn="r" rtl="0">
              <a:buNone/>
              <a:defRPr sz="1500">
                <a:solidFill>
                  <a:schemeClr val="dk1"/>
                </a:solidFill>
                <a:latin typeface="Amatic SC"/>
                <a:ea typeface="Amatic SC"/>
                <a:cs typeface="Amatic SC"/>
                <a:sym typeface="Amatic SC"/>
              </a:defRPr>
            </a:lvl1pPr>
            <a:lvl2pPr lvl="1" algn="r" rtl="0">
              <a:buNone/>
              <a:defRPr sz="1500">
                <a:solidFill>
                  <a:schemeClr val="dk1"/>
                </a:solidFill>
                <a:latin typeface="Amatic SC"/>
                <a:ea typeface="Amatic SC"/>
                <a:cs typeface="Amatic SC"/>
                <a:sym typeface="Amatic SC"/>
              </a:defRPr>
            </a:lvl2pPr>
            <a:lvl3pPr lvl="2" algn="r" rtl="0">
              <a:buNone/>
              <a:defRPr sz="1500">
                <a:solidFill>
                  <a:schemeClr val="dk1"/>
                </a:solidFill>
                <a:latin typeface="Amatic SC"/>
                <a:ea typeface="Amatic SC"/>
                <a:cs typeface="Amatic SC"/>
                <a:sym typeface="Amatic SC"/>
              </a:defRPr>
            </a:lvl3pPr>
            <a:lvl4pPr lvl="3" algn="r" rtl="0">
              <a:buNone/>
              <a:defRPr sz="1500">
                <a:solidFill>
                  <a:schemeClr val="dk1"/>
                </a:solidFill>
                <a:latin typeface="Amatic SC"/>
                <a:ea typeface="Amatic SC"/>
                <a:cs typeface="Amatic SC"/>
                <a:sym typeface="Amatic SC"/>
              </a:defRPr>
            </a:lvl4pPr>
            <a:lvl5pPr lvl="4" algn="r" rtl="0">
              <a:buNone/>
              <a:defRPr sz="1500">
                <a:solidFill>
                  <a:schemeClr val="dk1"/>
                </a:solidFill>
                <a:latin typeface="Amatic SC"/>
                <a:ea typeface="Amatic SC"/>
                <a:cs typeface="Amatic SC"/>
                <a:sym typeface="Amatic SC"/>
              </a:defRPr>
            </a:lvl5pPr>
            <a:lvl6pPr lvl="5" algn="r" rtl="0">
              <a:buNone/>
              <a:defRPr sz="1500">
                <a:solidFill>
                  <a:schemeClr val="dk1"/>
                </a:solidFill>
                <a:latin typeface="Amatic SC"/>
                <a:ea typeface="Amatic SC"/>
                <a:cs typeface="Amatic SC"/>
                <a:sym typeface="Amatic SC"/>
              </a:defRPr>
            </a:lvl6pPr>
            <a:lvl7pPr lvl="6" algn="r" rtl="0">
              <a:buNone/>
              <a:defRPr sz="1500">
                <a:solidFill>
                  <a:schemeClr val="dk1"/>
                </a:solidFill>
                <a:latin typeface="Amatic SC"/>
                <a:ea typeface="Amatic SC"/>
                <a:cs typeface="Amatic SC"/>
                <a:sym typeface="Amatic SC"/>
              </a:defRPr>
            </a:lvl7pPr>
            <a:lvl8pPr lvl="7" algn="r" rtl="0">
              <a:buNone/>
              <a:defRPr sz="1500">
                <a:solidFill>
                  <a:schemeClr val="dk1"/>
                </a:solidFill>
                <a:latin typeface="Amatic SC"/>
                <a:ea typeface="Amatic SC"/>
                <a:cs typeface="Amatic SC"/>
                <a:sym typeface="Amatic SC"/>
              </a:defRPr>
            </a:lvl8pPr>
            <a:lvl9pPr lvl="8" algn="r" rtl="0">
              <a:buNone/>
              <a:defRPr sz="1500">
                <a:solidFill>
                  <a:schemeClr val="dk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13"/>
          <p:cNvSpPr txBox="1">
            <a:spLocks noGrp="1"/>
          </p:cNvSpPr>
          <p:nvPr>
            <p:ph type="ctrTitle"/>
          </p:nvPr>
        </p:nvSpPr>
        <p:spPr>
          <a:xfrm>
            <a:off x="855300" y="3382225"/>
            <a:ext cx="7433400" cy="81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smtClean="0"/>
              <a:t>P</a:t>
            </a:r>
            <a:r>
              <a:rPr lang="en" dirty="0" smtClean="0"/>
              <a:t>harmacy Systrm</a:t>
            </a:r>
            <a:endParaRPr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90" name="Google Shape;1690;p2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950"/>
            <a:ext cx="6324600" cy="4648200"/>
          </a:xfrm>
          <a:prstGeom prst="rect">
            <a:avLst/>
          </a:prstGeom>
        </p:spPr>
      </p:pic>
      <p:sp>
        <p:nvSpPr>
          <p:cNvPr id="3" name="TextBox 2"/>
          <p:cNvSpPr txBox="1"/>
          <p:nvPr/>
        </p:nvSpPr>
        <p:spPr>
          <a:xfrm>
            <a:off x="0" y="0"/>
            <a:ext cx="4015843" cy="307777"/>
          </a:xfrm>
          <a:prstGeom prst="rect">
            <a:avLst/>
          </a:prstGeom>
          <a:noFill/>
        </p:spPr>
        <p:txBody>
          <a:bodyPr wrap="none" rtlCol="0">
            <a:spAutoFit/>
          </a:bodyPr>
          <a:lstStyle/>
          <a:p>
            <a:r>
              <a:rPr lang="en-US" dirty="0" smtClean="0"/>
              <a:t>And this is the use case Diagram for our System</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8" name="Google Shape;1748;p27"/>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50"/>
            <a:ext cx="6858000" cy="4613910"/>
          </a:xfrm>
          <a:prstGeom prst="rect">
            <a:avLst/>
          </a:prstGeom>
        </p:spPr>
      </p:pic>
      <p:sp>
        <p:nvSpPr>
          <p:cNvPr id="3" name="TextBox 2"/>
          <p:cNvSpPr txBox="1"/>
          <p:nvPr/>
        </p:nvSpPr>
        <p:spPr>
          <a:xfrm>
            <a:off x="12087" y="130373"/>
            <a:ext cx="1359668" cy="307777"/>
          </a:xfrm>
          <a:prstGeom prst="rect">
            <a:avLst/>
          </a:prstGeom>
          <a:noFill/>
        </p:spPr>
        <p:txBody>
          <a:bodyPr wrap="none" rtlCol="0">
            <a:spAutoFit/>
          </a:bodyPr>
          <a:lstStyle/>
          <a:p>
            <a:r>
              <a:rPr lang="en-US" dirty="0" smtClean="0"/>
              <a:t>Class Diagram</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9" name="Google Shape;1759;p2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 y="1200150"/>
            <a:ext cx="4498691" cy="386334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1200150"/>
            <a:ext cx="4343400" cy="383785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3"/>
        <p:cNvGrpSpPr/>
        <p:nvPr/>
      </p:nvGrpSpPr>
      <p:grpSpPr>
        <a:xfrm>
          <a:off x="0" y="0"/>
          <a:ext cx="0" cy="0"/>
          <a:chOff x="0" y="0"/>
          <a:chExt cx="0" cy="0"/>
        </a:xfrm>
      </p:grpSpPr>
      <p:sp>
        <p:nvSpPr>
          <p:cNvPr id="1765" name="Google Shape;1765;p29"/>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350"/>
            <a:ext cx="6477000" cy="4552950"/>
          </a:xfrm>
          <a:prstGeom prst="rect">
            <a:avLst/>
          </a:prstGeom>
        </p:spPr>
      </p:pic>
      <p:sp>
        <p:nvSpPr>
          <p:cNvPr id="3" name="TextBox 2"/>
          <p:cNvSpPr txBox="1"/>
          <p:nvPr/>
        </p:nvSpPr>
        <p:spPr>
          <a:xfrm>
            <a:off x="76200" y="209550"/>
            <a:ext cx="2133600" cy="523220"/>
          </a:xfrm>
          <a:prstGeom prst="rect">
            <a:avLst/>
          </a:prstGeom>
          <a:noFill/>
        </p:spPr>
        <p:txBody>
          <a:bodyPr wrap="square" rtlCol="0">
            <a:spAutoFit/>
          </a:bodyPr>
          <a:lstStyle/>
          <a:p>
            <a:r>
              <a:rPr lang="en-US" dirty="0" smtClean="0"/>
              <a:t>Sequence Diagram</a:t>
            </a:r>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6088380" cy="4552950"/>
          </a:xfrm>
          <a:prstGeom prst="rect">
            <a:avLst/>
          </a:prstGeom>
        </p:spPr>
      </p:pic>
      <p:sp>
        <p:nvSpPr>
          <p:cNvPr id="5" name="TextBox 4"/>
          <p:cNvSpPr txBox="1"/>
          <p:nvPr/>
        </p:nvSpPr>
        <p:spPr>
          <a:xfrm>
            <a:off x="-20496" y="115449"/>
            <a:ext cx="4440096" cy="307777"/>
          </a:xfrm>
          <a:prstGeom prst="rect">
            <a:avLst/>
          </a:prstGeom>
          <a:noFill/>
        </p:spPr>
        <p:txBody>
          <a:bodyPr wrap="square" rtlCol="0">
            <a:spAutoFit/>
          </a:bodyPr>
          <a:lstStyle/>
          <a:p>
            <a:r>
              <a:rPr lang="en-US" dirty="0" smtClean="0"/>
              <a:t>Another Sequence Diagram for Customer only</a:t>
            </a:r>
            <a:endParaRPr lang="en-US" dirty="0"/>
          </a:p>
        </p:txBody>
      </p:sp>
    </p:spTree>
    <p:extLst>
      <p:ext uri="{BB962C8B-B14F-4D97-AF65-F5344CB8AC3E}">
        <p14:creationId xmlns:p14="http://schemas.microsoft.com/office/powerpoint/2010/main" val="3755697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8" name="Google Shape;1798;p3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8750"/>
            <a:ext cx="9144000" cy="3714750"/>
          </a:xfrm>
          <a:prstGeom prst="rect">
            <a:avLst/>
          </a:prstGeom>
        </p:spPr>
      </p:pic>
      <p:sp>
        <p:nvSpPr>
          <p:cNvPr id="3" name="TextBox 2"/>
          <p:cNvSpPr txBox="1"/>
          <p:nvPr/>
        </p:nvSpPr>
        <p:spPr>
          <a:xfrm>
            <a:off x="76200" y="504238"/>
            <a:ext cx="1828800" cy="923330"/>
          </a:xfrm>
          <a:prstGeom prst="rect">
            <a:avLst/>
          </a:prstGeom>
          <a:noFill/>
        </p:spPr>
        <p:txBody>
          <a:bodyPr wrap="square" rtlCol="0">
            <a:spAutoFit/>
          </a:bodyPr>
          <a:lstStyle/>
          <a:p>
            <a:r>
              <a:rPr lang="en-US" sz="1800" dirty="0" smtClean="0"/>
              <a:t>Finally We have Our Activity Diagrams</a:t>
            </a:r>
            <a:endParaRPr lang="en-US" sz="1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6"/>
        <p:cNvGrpSpPr/>
        <p:nvPr/>
      </p:nvGrpSpPr>
      <p:grpSpPr>
        <a:xfrm>
          <a:off x="0" y="0"/>
          <a:ext cx="0" cy="0"/>
          <a:chOff x="0" y="0"/>
          <a:chExt cx="0" cy="0"/>
        </a:xfrm>
      </p:grpSpPr>
      <p:sp>
        <p:nvSpPr>
          <p:cNvPr id="1857" name="Google Shape;1857;p35"/>
          <p:cNvSpPr txBox="1">
            <a:spLocks noGrp="1"/>
          </p:cNvSpPr>
          <p:nvPr>
            <p:ph type="ctrTitle" idx="4294967295"/>
          </p:nvPr>
        </p:nvSpPr>
        <p:spPr>
          <a:xfrm>
            <a:off x="762000" y="2038350"/>
            <a:ext cx="4694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accent2"/>
                </a:solidFill>
              </a:rPr>
              <a:t>Thanks!</a:t>
            </a:r>
            <a:endParaRPr sz="7200" dirty="0">
              <a:solidFill>
                <a:schemeClr val="accent2"/>
              </a:solidFill>
            </a:endParaRPr>
          </a:p>
        </p:txBody>
      </p:sp>
      <p:sp>
        <p:nvSpPr>
          <p:cNvPr id="1859" name="Google Shape;1859;p35"/>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57"/>
                                        </p:tgtEl>
                                        <p:attrNameLst>
                                          <p:attrName>style.visibility</p:attrName>
                                        </p:attrNameLst>
                                      </p:cBhvr>
                                      <p:to>
                                        <p:strVal val="visible"/>
                                      </p:to>
                                    </p:set>
                                    <p:animEffect transition="in" filter="randombar(horizontal)">
                                      <p:cBhvr>
                                        <p:cTn id="7" dur="500"/>
                                        <p:tgtEl>
                                          <p:spTgt spid="1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14"/>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Goal</a:t>
            </a:r>
            <a:endParaRPr dirty="0"/>
          </a:p>
        </p:txBody>
      </p:sp>
      <p:sp>
        <p:nvSpPr>
          <p:cNvPr id="1578" name="Google Shape;1578;p14"/>
          <p:cNvSpPr txBox="1">
            <a:spLocks noGrp="1"/>
          </p:cNvSpPr>
          <p:nvPr>
            <p:ph type="body" idx="1"/>
          </p:nvPr>
        </p:nvSpPr>
        <p:spPr>
          <a:xfrm>
            <a:off x="457200" y="1428750"/>
            <a:ext cx="4648200" cy="3026100"/>
          </a:xfrm>
          <a:prstGeom prst="rect">
            <a:avLst/>
          </a:prstGeom>
        </p:spPr>
        <p:txBody>
          <a:bodyPr spcFirstLastPara="1" wrap="square" lIns="0" tIns="0" rIns="0" bIns="0" anchor="t" anchorCtr="0">
            <a:noAutofit/>
          </a:bodyPr>
          <a:lstStyle/>
          <a:p>
            <a:pPr marL="0" lvl="0" indent="0">
              <a:buClr>
                <a:schemeClr val="dk1"/>
              </a:buClr>
              <a:buSzPts val="1100"/>
              <a:buNone/>
            </a:pPr>
            <a:r>
              <a:rPr lang="en-US" sz="1600" dirty="0"/>
              <a:t>Because of the spread of technology in all fields and its facilitation of many things, the system will reduce the descent of the elderly and patients with infectious diseases, and thus we will make it easier for the elderly to obtain medicines easily and protect ourselves from people with infectious diseases, once they visit the pharmacy website and enter some information They will get their medication without having to go down. The system will also help in the process of storing medicines, listing available and unavailable </a:t>
            </a:r>
            <a:r>
              <a:rPr lang="en-US" sz="1600" dirty="0" smtClean="0"/>
              <a:t>medicines and using online system become more useable after COVID-19</a:t>
            </a:r>
            <a:endParaRPr sz="1600" dirty="0"/>
          </a:p>
        </p:txBody>
      </p:sp>
      <p:sp>
        <p:nvSpPr>
          <p:cNvPr id="1580" name="Google Shape;1580;p1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2"/>
        <p:cNvGrpSpPr/>
        <p:nvPr/>
      </p:nvGrpSpPr>
      <p:grpSpPr>
        <a:xfrm>
          <a:off x="0" y="0"/>
          <a:ext cx="0" cy="0"/>
          <a:chOff x="0" y="0"/>
          <a:chExt cx="0" cy="0"/>
        </a:xfrm>
      </p:grpSpPr>
      <p:sp>
        <p:nvSpPr>
          <p:cNvPr id="1594" name="Google Shape;1594;p16"/>
          <p:cNvSpPr txBox="1">
            <a:spLocks noGrp="1"/>
          </p:cNvSpPr>
          <p:nvPr>
            <p:ph type="subTitle" idx="1"/>
          </p:nvPr>
        </p:nvSpPr>
        <p:spPr>
          <a:xfrm>
            <a:off x="1585825" y="2705100"/>
            <a:ext cx="4646100" cy="3849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t>Let’s start with the first set of slides</a:t>
            </a:r>
            <a:endParaRPr/>
          </a:p>
        </p:txBody>
      </p:sp>
      <p:sp>
        <p:nvSpPr>
          <p:cNvPr id="1595" name="Google Shape;1595;p16"/>
          <p:cNvSpPr txBox="1"/>
          <p:nvPr/>
        </p:nvSpPr>
        <p:spPr>
          <a:xfrm>
            <a:off x="0" y="1925150"/>
            <a:ext cx="1246500" cy="12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b="1">
                <a:solidFill>
                  <a:schemeClr val="accent4"/>
                </a:solidFill>
                <a:latin typeface="Encode Sans Semi Condensed"/>
                <a:ea typeface="Encode Sans Semi Condensed"/>
                <a:cs typeface="Encode Sans Semi Condensed"/>
                <a:sym typeface="Encode Sans Semi Condensed"/>
              </a:rPr>
              <a:t>1</a:t>
            </a:r>
            <a:endParaRPr sz="7200" b="1">
              <a:solidFill>
                <a:schemeClr val="accent4"/>
              </a:solidFill>
              <a:latin typeface="Encode Sans Semi Condensed"/>
              <a:ea typeface="Encode Sans Semi Condensed"/>
              <a:cs typeface="Encode Sans Semi Condensed"/>
              <a:sym typeface="Encode Sans Semi Condensed"/>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17"/>
          <p:cNvSpPr txBox="1">
            <a:spLocks noGrp="1"/>
          </p:cNvSpPr>
          <p:nvPr>
            <p:ph type="body" idx="1"/>
          </p:nvPr>
        </p:nvSpPr>
        <p:spPr>
          <a:xfrm>
            <a:off x="779100" y="946325"/>
            <a:ext cx="5134800" cy="3510000"/>
          </a:xfrm>
          <a:prstGeom prst="rect">
            <a:avLst/>
          </a:prstGeom>
        </p:spPr>
        <p:txBody>
          <a:bodyPr spcFirstLastPara="1" wrap="square" lIns="0" tIns="0" rIns="0" bIns="0" anchor="t" anchorCtr="0">
            <a:noAutofit/>
          </a:bodyPr>
          <a:lstStyle/>
          <a:p>
            <a:pPr marL="0" lvl="0" indent="0">
              <a:spcAft>
                <a:spcPts val="800"/>
              </a:spcAft>
              <a:buNone/>
            </a:pPr>
            <a:r>
              <a:rPr lang="en-US" dirty="0"/>
              <a:t>Features</a:t>
            </a:r>
            <a:r>
              <a:rPr lang="en" dirty="0" smtClean="0"/>
              <a:t>.</a:t>
            </a:r>
          </a:p>
          <a:p>
            <a:pPr marL="0" lvl="0" indent="0">
              <a:spcAft>
                <a:spcPts val="800"/>
              </a:spcAft>
              <a:buNone/>
            </a:pPr>
            <a:r>
              <a:rPr lang="en-US" sz="1600" dirty="0" smtClean="0"/>
              <a:t>i. The </a:t>
            </a:r>
            <a:r>
              <a:rPr lang="en-US" sz="1600" dirty="0"/>
              <a:t>system will reduce the descent of the elderly and patients with infectious </a:t>
            </a:r>
            <a:r>
              <a:rPr lang="en-US" sz="1600" dirty="0" smtClean="0"/>
              <a:t>diseases</a:t>
            </a:r>
          </a:p>
          <a:p>
            <a:pPr marL="0" lvl="0" indent="0">
              <a:spcAft>
                <a:spcPts val="800"/>
              </a:spcAft>
              <a:buNone/>
            </a:pPr>
            <a:r>
              <a:rPr lang="en-US" sz="1600" dirty="0" smtClean="0"/>
              <a:t>ii. The </a:t>
            </a:r>
            <a:r>
              <a:rPr lang="en-US" sz="1600" dirty="0"/>
              <a:t>system will also help in the process of storing medicines, listing available and unavailable </a:t>
            </a:r>
            <a:r>
              <a:rPr lang="en-US" sz="1600" dirty="0" smtClean="0"/>
              <a:t>medicines</a:t>
            </a:r>
          </a:p>
          <a:p>
            <a:pPr marL="0" lvl="0" indent="0">
              <a:spcAft>
                <a:spcPts val="800"/>
              </a:spcAft>
              <a:buNone/>
            </a:pPr>
            <a:r>
              <a:rPr lang="en-US" sz="1600" dirty="0" smtClean="0"/>
              <a:t>Iii-there </a:t>
            </a:r>
            <a:r>
              <a:rPr lang="en-US" sz="1600" dirty="0"/>
              <a:t>will be no chance of having a lot of </a:t>
            </a:r>
            <a:r>
              <a:rPr lang="en-US" sz="1600" dirty="0" smtClean="0"/>
              <a:t>workers</a:t>
            </a:r>
          </a:p>
          <a:p>
            <a:pPr marL="0" lvl="0" indent="0">
              <a:spcAft>
                <a:spcPts val="800"/>
              </a:spcAft>
              <a:buNone/>
            </a:pPr>
            <a:r>
              <a:rPr lang="en-US" sz="1600" dirty="0" smtClean="0"/>
              <a:t>iv. Record </a:t>
            </a:r>
            <a:r>
              <a:rPr lang="en-US" sz="1600" dirty="0"/>
              <a:t>all medications that have been taken out through the pharmacy website and the pharmacy </a:t>
            </a:r>
            <a:r>
              <a:rPr lang="en-US" sz="1600" dirty="0" smtClean="0"/>
              <a:t>branch</a:t>
            </a:r>
          </a:p>
          <a:p>
            <a:pPr marL="0" lvl="0" indent="0">
              <a:spcAft>
                <a:spcPts val="800"/>
              </a:spcAft>
              <a:buNone/>
            </a:pPr>
            <a:endParaRPr sz="1600" dirty="0"/>
          </a:p>
        </p:txBody>
      </p:sp>
      <p:sp>
        <p:nvSpPr>
          <p:cNvPr id="1601" name="Google Shape;1601;p17"/>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18"/>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More about our system</a:t>
            </a:r>
            <a:endParaRPr dirty="0"/>
          </a:p>
        </p:txBody>
      </p:sp>
      <p:sp>
        <p:nvSpPr>
          <p:cNvPr id="1607" name="Google Shape;1607;p18"/>
          <p:cNvSpPr txBox="1">
            <a:spLocks noGrp="1"/>
          </p:cNvSpPr>
          <p:nvPr>
            <p:ph type="body" idx="1"/>
          </p:nvPr>
        </p:nvSpPr>
        <p:spPr>
          <a:xfrm>
            <a:off x="702900" y="1430148"/>
            <a:ext cx="5660100" cy="3033900"/>
          </a:xfrm>
          <a:prstGeom prst="rect">
            <a:avLst/>
          </a:prstGeom>
          <a:solidFill>
            <a:schemeClr val="accent2"/>
          </a:solidFill>
        </p:spPr>
        <p:txBody>
          <a:bodyPr spcFirstLastPara="1" wrap="square" lIns="0" tIns="0" rIns="0" bIns="0" anchor="t" anchorCtr="0">
            <a:noAutofit/>
          </a:bodyPr>
          <a:lstStyle/>
          <a:p>
            <a:pPr lvl="0"/>
            <a:r>
              <a:rPr lang="en-US" sz="2000" dirty="0"/>
              <a:t>Our system targeting ,Most of the customers target the elderly and people with diseases who are unable to go to buy </a:t>
            </a:r>
            <a:r>
              <a:rPr lang="en-US" sz="2000" dirty="0" smtClean="0"/>
              <a:t>medicines</a:t>
            </a:r>
            <a:endParaRPr lang="en" sz="2000" dirty="0"/>
          </a:p>
          <a:p>
            <a:pPr lvl="0"/>
            <a:endParaRPr lang="en" sz="2000" dirty="0"/>
          </a:p>
          <a:p>
            <a:pPr lvl="0"/>
            <a:r>
              <a:rPr lang="en-US" sz="2000" dirty="0" smtClean="0"/>
              <a:t>S</a:t>
            </a:r>
            <a:r>
              <a:rPr lang="en" sz="2000" dirty="0" smtClean="0"/>
              <a:t>ystem will be fr</a:t>
            </a:r>
            <a:r>
              <a:rPr lang="en-US" sz="2000" dirty="0" err="1" smtClean="0"/>
              <a:t>ie</a:t>
            </a:r>
            <a:r>
              <a:rPr lang="en" sz="2000" dirty="0" smtClean="0"/>
              <a:t>ndly use, customer will sign in and has some access and worker also will sign in and have more accesses</a:t>
            </a:r>
            <a:endParaRPr sz="2000" dirty="0"/>
          </a:p>
        </p:txBody>
      </p:sp>
      <p:sp>
        <p:nvSpPr>
          <p:cNvPr id="1608" name="Google Shape;1608;p18"/>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20"/>
          <p:cNvSpPr txBox="1">
            <a:spLocks noGrp="1"/>
          </p:cNvSpPr>
          <p:nvPr>
            <p:ph type="body" idx="1"/>
          </p:nvPr>
        </p:nvSpPr>
        <p:spPr>
          <a:xfrm>
            <a:off x="702900" y="1430150"/>
            <a:ext cx="5545500" cy="3427600"/>
          </a:xfrm>
          <a:prstGeom prst="rect">
            <a:avLst/>
          </a:prstGeom>
        </p:spPr>
        <p:txBody>
          <a:bodyPr spcFirstLastPara="1" wrap="square" lIns="0" tIns="0" rIns="0" bIns="0" anchor="t" anchorCtr="0">
            <a:noAutofit/>
          </a:bodyPr>
          <a:lstStyle/>
          <a:p>
            <a:pPr marL="0" lvl="0" indent="0">
              <a:buNone/>
            </a:pPr>
            <a:r>
              <a:rPr lang="en-US" sz="1600" dirty="0" smtClean="0"/>
              <a:t>Customer will sign in in the site and will choose </a:t>
            </a:r>
            <a:r>
              <a:rPr lang="en-US" sz="1600" dirty="0"/>
              <a:t>the </a:t>
            </a:r>
            <a:r>
              <a:rPr lang="en-US" sz="1600" dirty="0" smtClean="0"/>
              <a:t>Section</a:t>
            </a:r>
            <a:endParaRPr lang="ar-EG" sz="1600" dirty="0" smtClean="0"/>
          </a:p>
          <a:p>
            <a:pPr marL="0" lvl="0" indent="0">
              <a:buNone/>
            </a:pPr>
            <a:r>
              <a:rPr lang="en-US" sz="1600" dirty="0" smtClean="0"/>
              <a:t>And will search about his goal if he found it will choose it and choose method of pay and then closed the site or if he do not find his goal he can put it in some thing called wanting list to know the pharmacy to bring it then exit or exit directory .</a:t>
            </a:r>
          </a:p>
          <a:p>
            <a:pPr marL="0" lvl="0" indent="0">
              <a:buNone/>
            </a:pPr>
            <a:endParaRPr lang="en-US" sz="1600" dirty="0"/>
          </a:p>
          <a:p>
            <a:pPr marL="101600" indent="0">
              <a:buNone/>
            </a:pPr>
            <a:r>
              <a:rPr lang="en-US" sz="1600" dirty="0" smtClean="0"/>
              <a:t>Workers will have more accesses, they will sign in and can add items to the system or check orders and wanting list or can contact to</a:t>
            </a:r>
            <a:r>
              <a:rPr lang="ar-EG" sz="1600" dirty="0" smtClean="0"/>
              <a:t> </a:t>
            </a:r>
            <a:r>
              <a:rPr lang="en-US" sz="1600" dirty="0"/>
              <a:t>pharmaceutical </a:t>
            </a:r>
            <a:r>
              <a:rPr lang="en-US" sz="1600" dirty="0" smtClean="0"/>
              <a:t>companies</a:t>
            </a:r>
            <a:r>
              <a:rPr lang="ar-EG" sz="1600" dirty="0" smtClean="0"/>
              <a:t>  </a:t>
            </a:r>
          </a:p>
          <a:p>
            <a:pPr marL="101600" indent="0">
              <a:buNone/>
            </a:pPr>
            <a:endParaRPr lang="en-US" sz="1600" dirty="0"/>
          </a:p>
          <a:p>
            <a:pPr marL="101600" indent="0">
              <a:buNone/>
            </a:pPr>
            <a:r>
              <a:rPr lang="en-US" sz="1600" dirty="0" smtClean="0"/>
              <a:t>This system will </a:t>
            </a:r>
            <a:r>
              <a:rPr lang="en-US" sz="1600" dirty="0"/>
              <a:t>save time and effort, This project will use will follow agile method it will be online website</a:t>
            </a:r>
          </a:p>
          <a:p>
            <a:r>
              <a:rPr lang="en-US" sz="1600" i="1" dirty="0"/>
              <a:t/>
            </a:r>
            <a:br>
              <a:rPr lang="en-US" sz="1600" i="1" dirty="0"/>
            </a:br>
            <a:endParaRPr lang="en-US" sz="1600" dirty="0" smtClean="0"/>
          </a:p>
        </p:txBody>
      </p:sp>
      <p:sp>
        <p:nvSpPr>
          <p:cNvPr id="1625" name="Google Shape;1625;p20"/>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System Overview</a:t>
            </a:r>
            <a:endParaRPr dirty="0"/>
          </a:p>
        </p:txBody>
      </p:sp>
      <p:sp>
        <p:nvSpPr>
          <p:cNvPr id="1627" name="Google Shape;1627;p20"/>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21"/>
          <p:cNvSpPr txBox="1">
            <a:spLocks noGrp="1"/>
          </p:cNvSpPr>
          <p:nvPr>
            <p:ph type="title"/>
          </p:nvPr>
        </p:nvSpPr>
        <p:spPr>
          <a:xfrm>
            <a:off x="702900" y="760925"/>
            <a:ext cx="5660100" cy="471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1633" name="Google Shape;1633;p21"/>
          <p:cNvSpPr txBox="1">
            <a:spLocks noGrp="1"/>
          </p:cNvSpPr>
          <p:nvPr>
            <p:ph type="body" idx="1"/>
          </p:nvPr>
        </p:nvSpPr>
        <p:spPr>
          <a:xfrm>
            <a:off x="685800" y="1428750"/>
            <a:ext cx="2819400" cy="3505200"/>
          </a:xfrm>
          <a:prstGeom prst="rect">
            <a:avLst/>
          </a:prstGeom>
        </p:spPr>
        <p:txBody>
          <a:bodyPr spcFirstLastPara="1" wrap="square" lIns="0" tIns="0" rIns="0" bIns="0" anchor="t" anchorCtr="0">
            <a:noAutofit/>
          </a:bodyPr>
          <a:lstStyle/>
          <a:p>
            <a:pPr marL="0" lvl="0" indent="0">
              <a:buNone/>
            </a:pPr>
            <a:r>
              <a:rPr lang="en-US" sz="1400" b="1" dirty="0"/>
              <a:t>functional </a:t>
            </a:r>
            <a:r>
              <a:rPr lang="en-US" sz="1400" b="1" dirty="0" smtClean="0"/>
              <a:t>requirements</a:t>
            </a:r>
          </a:p>
          <a:p>
            <a:pPr marL="0" lvl="0" indent="0">
              <a:buNone/>
            </a:pPr>
            <a:r>
              <a:rPr lang="en-US" sz="1400" dirty="0"/>
              <a:t>Store Medicine data's</a:t>
            </a:r>
            <a:r>
              <a:rPr lang="en-US" sz="1400" dirty="0" smtClean="0"/>
              <a:t>.</a:t>
            </a:r>
          </a:p>
          <a:p>
            <a:pPr marL="0" lvl="0" indent="0">
              <a:buNone/>
            </a:pPr>
            <a:r>
              <a:rPr lang="en-US" sz="1400" dirty="0" smtClean="0"/>
              <a:t>  </a:t>
            </a:r>
            <a:r>
              <a:rPr lang="en-US" sz="1400" dirty="0"/>
              <a:t>Search Medicine data effectively</a:t>
            </a:r>
            <a:r>
              <a:rPr lang="en-US" sz="1400" dirty="0" smtClean="0"/>
              <a:t>.</a:t>
            </a:r>
          </a:p>
          <a:p>
            <a:pPr marL="0" lvl="0" indent="0">
              <a:buNone/>
            </a:pPr>
            <a:r>
              <a:rPr lang="en-US" sz="1400" dirty="0" smtClean="0"/>
              <a:t> </a:t>
            </a:r>
            <a:r>
              <a:rPr lang="en-US" sz="1400" dirty="0"/>
              <a:t>Update, delete, and Edit medicine information. </a:t>
            </a:r>
            <a:endParaRPr lang="en-US" sz="1400" dirty="0" smtClean="0"/>
          </a:p>
          <a:p>
            <a:pPr marL="0" lvl="0" indent="0">
              <a:buNone/>
            </a:pPr>
            <a:r>
              <a:rPr lang="en-US" sz="1400" dirty="0" smtClean="0"/>
              <a:t> </a:t>
            </a:r>
            <a:r>
              <a:rPr lang="en-US" sz="1400" dirty="0"/>
              <a:t>Generate report on medicine. </a:t>
            </a:r>
            <a:r>
              <a:rPr lang="en-US" sz="1400" dirty="0" smtClean="0"/>
              <a:t>Prepare </a:t>
            </a:r>
            <a:r>
              <a:rPr lang="en-US" sz="1400" dirty="0"/>
              <a:t>bill for the medicine. </a:t>
            </a:r>
            <a:endParaRPr lang="en-US" sz="1400" dirty="0" smtClean="0"/>
          </a:p>
          <a:p>
            <a:pPr marL="0" lvl="0" indent="0">
              <a:buNone/>
            </a:pPr>
            <a:r>
              <a:rPr lang="en-US" sz="1400" dirty="0" smtClean="0"/>
              <a:t> </a:t>
            </a:r>
            <a:r>
              <a:rPr lang="en-US" sz="1400" dirty="0"/>
              <a:t>Gives navigation or information for pharmacy organization. </a:t>
            </a:r>
          </a:p>
          <a:p>
            <a:pPr marL="0" lvl="0" indent="0">
              <a:buNone/>
            </a:pPr>
            <a:r>
              <a:rPr lang="en-US" sz="1400" dirty="0" smtClean="0"/>
              <a:t>Give </a:t>
            </a:r>
            <a:r>
              <a:rPr lang="en-US" sz="1400" dirty="0"/>
              <a:t>alert for the user when medicine item is low. </a:t>
            </a:r>
            <a:endParaRPr lang="en-US" sz="1400" dirty="0" smtClean="0"/>
          </a:p>
          <a:p>
            <a:pPr marL="0" lvl="0" indent="0">
              <a:buNone/>
            </a:pPr>
            <a:r>
              <a:rPr lang="en-US" sz="1400" dirty="0" smtClean="0"/>
              <a:t> </a:t>
            </a:r>
            <a:r>
              <a:rPr lang="en-US" sz="1400" dirty="0"/>
              <a:t>Changing login password. </a:t>
            </a:r>
            <a:endParaRPr lang="en-US" sz="1400" dirty="0" smtClean="0"/>
          </a:p>
          <a:p>
            <a:pPr marL="0" lvl="0" indent="0">
              <a:buNone/>
            </a:pPr>
            <a:r>
              <a:rPr lang="en-US" sz="1400" dirty="0" smtClean="0"/>
              <a:t> </a:t>
            </a:r>
            <a:r>
              <a:rPr lang="en-US" sz="1400" dirty="0"/>
              <a:t>Have the system document how to use the system. </a:t>
            </a:r>
            <a:endParaRPr sz="1400" b="1" dirty="0"/>
          </a:p>
        </p:txBody>
      </p:sp>
      <p:sp>
        <p:nvSpPr>
          <p:cNvPr id="1635" name="Google Shape;1635;p21"/>
          <p:cNvSpPr txBox="1">
            <a:spLocks noGrp="1"/>
          </p:cNvSpPr>
          <p:nvPr>
            <p:ph type="body" idx="3"/>
          </p:nvPr>
        </p:nvSpPr>
        <p:spPr>
          <a:xfrm>
            <a:off x="3810000" y="1430150"/>
            <a:ext cx="3198403" cy="3503800"/>
          </a:xfrm>
          <a:prstGeom prst="rect">
            <a:avLst/>
          </a:prstGeom>
        </p:spPr>
        <p:txBody>
          <a:bodyPr spcFirstLastPara="1" wrap="square" lIns="0" tIns="0" rIns="0" bIns="0" anchor="t" anchorCtr="0">
            <a:noAutofit/>
          </a:bodyPr>
          <a:lstStyle/>
          <a:p>
            <a:pPr marL="0" lvl="0" indent="0">
              <a:buNone/>
            </a:pPr>
            <a:r>
              <a:rPr lang="en-US" sz="1400" b="1" dirty="0" smtClean="0"/>
              <a:t>Nonfunctional </a:t>
            </a:r>
            <a:r>
              <a:rPr lang="en-US" sz="1400" b="1" dirty="0"/>
              <a:t>requirements</a:t>
            </a:r>
            <a:r>
              <a:rPr lang="en-US" dirty="0" smtClean="0"/>
              <a:t>.</a:t>
            </a:r>
          </a:p>
          <a:p>
            <a:pPr marL="0" lvl="0" indent="0">
              <a:buNone/>
            </a:pPr>
            <a:r>
              <a:rPr lang="en-US" sz="1400" dirty="0" smtClean="0"/>
              <a:t>Usability : </a:t>
            </a:r>
            <a:r>
              <a:rPr lang="en-US" sz="1400" dirty="0"/>
              <a:t>it user friendly user interface Which have the instruction menu's how to use it which self directive application then can be used the system </a:t>
            </a:r>
            <a:r>
              <a:rPr lang="en-US" sz="1400" dirty="0" smtClean="0"/>
              <a:t>.</a:t>
            </a:r>
          </a:p>
          <a:p>
            <a:pPr marL="0" lvl="0" indent="0">
              <a:buNone/>
            </a:pPr>
            <a:r>
              <a:rPr lang="en-US" sz="1400" dirty="0"/>
              <a:t>Reliability: The pharmacy system is available based on the user needs, can work properly, and do transactions efficiently including safe data management of the pharmacy. For invalid and malfunctioned operation the system will restart in order to prevent data loose as well as sale operation within 5 seconds. The pharmacy system is password protected to change things on the system.</a:t>
            </a:r>
            <a:endParaRPr sz="1400" b="1" dirty="0"/>
          </a:p>
          <a:p>
            <a:pPr marL="0" lvl="0" indent="0" algn="l" rtl="0">
              <a:spcBef>
                <a:spcPts val="800"/>
              </a:spcBef>
              <a:spcAft>
                <a:spcPts val="800"/>
              </a:spcAft>
              <a:buNone/>
            </a:pPr>
            <a:endParaRPr dirty="0"/>
          </a:p>
        </p:txBody>
      </p:sp>
      <p:sp>
        <p:nvSpPr>
          <p:cNvPr id="1636" name="Google Shape;1636;p21"/>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22"/>
          <p:cNvSpPr txBox="1">
            <a:spLocks noGrp="1"/>
          </p:cNvSpPr>
          <p:nvPr>
            <p:ph type="title" idx="4294967295"/>
          </p:nvPr>
        </p:nvSpPr>
        <p:spPr>
          <a:xfrm>
            <a:off x="914400" y="895350"/>
            <a:ext cx="3318300" cy="9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More non functional requiernment</a:t>
            </a:r>
            <a:endParaRPr dirty="0"/>
          </a:p>
        </p:txBody>
      </p:sp>
      <p:sp>
        <p:nvSpPr>
          <p:cNvPr id="1642" name="Google Shape;1642;p22"/>
          <p:cNvSpPr txBox="1">
            <a:spLocks noGrp="1"/>
          </p:cNvSpPr>
          <p:nvPr>
            <p:ph type="body" idx="4294967295"/>
          </p:nvPr>
        </p:nvSpPr>
        <p:spPr>
          <a:xfrm>
            <a:off x="457200" y="2038350"/>
            <a:ext cx="6114150" cy="2971800"/>
          </a:xfrm>
          <a:prstGeom prst="rect">
            <a:avLst/>
          </a:prstGeom>
        </p:spPr>
        <p:txBody>
          <a:bodyPr spcFirstLastPara="1" wrap="square" lIns="0" tIns="0" rIns="0" bIns="0" anchor="t" anchorCtr="0">
            <a:noAutofit/>
          </a:bodyPr>
          <a:lstStyle/>
          <a:p>
            <a:pPr marL="0" lvl="0" indent="0">
              <a:spcAft>
                <a:spcPts val="800"/>
              </a:spcAft>
              <a:buNone/>
            </a:pPr>
            <a:r>
              <a:rPr lang="en-US" sz="1400" dirty="0"/>
              <a:t>Performance: The pharmacy management system operates its function in small amount of time which in less than two seconds and can be accessed by one user at a time or concurrently</a:t>
            </a:r>
            <a:r>
              <a:rPr lang="en-US" sz="1400" dirty="0" smtClean="0"/>
              <a:t>.</a:t>
            </a:r>
          </a:p>
          <a:p>
            <a:pPr marL="0" lvl="0" indent="0">
              <a:spcAft>
                <a:spcPts val="800"/>
              </a:spcAft>
              <a:buNone/>
            </a:pPr>
            <a:r>
              <a:rPr lang="en-US" sz="1400" dirty="0" smtClean="0"/>
              <a:t> </a:t>
            </a:r>
            <a:r>
              <a:rPr lang="en-US" sz="1400" dirty="0"/>
              <a:t>User interface: the user interface is friendly which is easy to use. </a:t>
            </a:r>
            <a:r>
              <a:rPr lang="en-US" sz="1400" dirty="0" smtClean="0"/>
              <a:t>the </a:t>
            </a:r>
            <a:r>
              <a:rPr lang="en-US" sz="1400" dirty="0"/>
              <a:t>user can change him/her user favorite interfaces that is available in the system </a:t>
            </a:r>
            <a:r>
              <a:rPr lang="en-US" sz="1400" dirty="0" smtClean="0"/>
              <a:t>Operation</a:t>
            </a:r>
          </a:p>
          <a:p>
            <a:pPr marL="0" lvl="0" indent="0">
              <a:spcAft>
                <a:spcPts val="800"/>
              </a:spcAft>
              <a:buNone/>
            </a:pPr>
            <a:r>
              <a:rPr lang="en-US" sz="1400" dirty="0" smtClean="0"/>
              <a:t> </a:t>
            </a:r>
            <a:r>
              <a:rPr lang="en-US" sz="1400" dirty="0"/>
              <a:t>the pharmacy management system is operated and controlled pharmacy manager for safe work</a:t>
            </a:r>
            <a:endParaRPr sz="1400" dirty="0"/>
          </a:p>
        </p:txBody>
      </p:sp>
      <p:sp>
        <p:nvSpPr>
          <p:cNvPr id="1643" name="Google Shape;1643;p22"/>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24"/>
          <p:cNvSpPr txBox="1">
            <a:spLocks noGrp="1"/>
          </p:cNvSpPr>
          <p:nvPr>
            <p:ph type="title"/>
          </p:nvPr>
        </p:nvSpPr>
        <p:spPr>
          <a:xfrm>
            <a:off x="762000" y="1123950"/>
            <a:ext cx="5660100" cy="1676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diagrams </a:t>
            </a:r>
            <a:r>
              <a:rPr lang="en" dirty="0"/>
              <a:t>to explain your ideas</a:t>
            </a:r>
            <a:endParaRPr dirty="0"/>
          </a:p>
        </p:txBody>
      </p:sp>
      <p:sp>
        <p:nvSpPr>
          <p:cNvPr id="1656" name="Google Shape;1656;p24"/>
          <p:cNvSpPr txBox="1">
            <a:spLocks noGrp="1"/>
          </p:cNvSpPr>
          <p:nvPr>
            <p:ph type="sldNum" idx="12"/>
          </p:nvPr>
        </p:nvSpPr>
        <p:spPr>
          <a:xfrm>
            <a:off x="8696403" y="4673650"/>
            <a:ext cx="3330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phesus template">
  <a:themeElements>
    <a:clrScheme name="Custom 347">
      <a:dk1>
        <a:srgbClr val="26303D"/>
      </a:dk1>
      <a:lt1>
        <a:srgbClr val="FFFFFF"/>
      </a:lt1>
      <a:dk2>
        <a:srgbClr val="848E91"/>
      </a:dk2>
      <a:lt2>
        <a:srgbClr val="E3EAEB"/>
      </a:lt2>
      <a:accent1>
        <a:srgbClr val="1594B5"/>
      </a:accent1>
      <a:accent2>
        <a:srgbClr val="8ACBD1"/>
      </a:accent2>
      <a:accent3>
        <a:srgbClr val="AFD3AB"/>
      </a:accent3>
      <a:accent4>
        <a:srgbClr val="EBDE4F"/>
      </a:accent4>
      <a:accent5>
        <a:srgbClr val="A9AD9A"/>
      </a:accent5>
      <a:accent6>
        <a:srgbClr val="5D767C"/>
      </a:accent6>
      <a:hlink>
        <a:srgbClr val="2630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651</Words>
  <Application>Microsoft Office PowerPoint</Application>
  <PresentationFormat>عرض على الشاشة (9:16)‏</PresentationFormat>
  <Paragraphs>60</Paragraphs>
  <Slides>16</Slides>
  <Notes>15</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16</vt:i4>
      </vt:variant>
    </vt:vector>
  </HeadingPairs>
  <TitlesOfParts>
    <vt:vector size="22" baseType="lpstr">
      <vt:lpstr>Arial</vt:lpstr>
      <vt:lpstr>Amatic SC</vt:lpstr>
      <vt:lpstr>Encode Sans Semi Condensed Light</vt:lpstr>
      <vt:lpstr>Calibri</vt:lpstr>
      <vt:lpstr>Encode Sans Semi Condensed</vt:lpstr>
      <vt:lpstr>Ephesus template</vt:lpstr>
      <vt:lpstr>Pharmacy Systrm</vt:lpstr>
      <vt:lpstr>Goal</vt:lpstr>
      <vt:lpstr>عرض تقديمي في PowerPoint</vt:lpstr>
      <vt:lpstr>عرض تقديمي في PowerPoint</vt:lpstr>
      <vt:lpstr>More about our system</vt:lpstr>
      <vt:lpstr>System Overview</vt:lpstr>
      <vt:lpstr>In two or three columns</vt:lpstr>
      <vt:lpstr>More non functional requiernment</vt:lpstr>
      <vt:lpstr>diagrams to explain your ideas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Systrm</dc:title>
  <dc:creator>Rana Ali</dc:creator>
  <cp:lastModifiedBy>Reem Ali</cp:lastModifiedBy>
  <cp:revision>9</cp:revision>
  <dcterms:modified xsi:type="dcterms:W3CDTF">2022-11-30T23:26:08Z</dcterms:modified>
</cp:coreProperties>
</file>