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8A5-92FC-4199-9BC7-A2A5F28289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AEC60-0197-452E-A9DF-4AD669B184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5F9C-D146-4DB1-9706-B727108980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C19EDF-7630-4387-9F45-2E0D078D764B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8E2A-9698-4B3E-B67D-4E0AFFAF44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4963-B04C-4FFE-9FDE-527C292AFA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B5BC9-160C-426B-8B4B-6B11140421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437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7B90-7114-450F-849F-B642A9E77B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F3C1-43CE-4D45-B94F-200AACE51A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C499-7909-4249-A816-42DE0675E9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8F3715-96CB-4B69-9F72-0655ECF09815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D16A-3CCD-4443-A199-4D5BBCC001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BEF1-D2B9-4A4F-817F-CA44295344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3A27C-84E4-4B13-ADA1-ED9984607C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2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7E035-1768-4071-B994-3EBC5FA42AF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0C67-971B-4C88-9547-5FDD5534310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3799-F0AD-4AF1-AB9B-B8FF85C293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122E5E-DB65-4ADB-9405-1AD1ED65B151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8BE3-99AF-46A6-95B4-8CF61C1588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C951-7B60-4D23-B56B-E41132AC55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9658A0-D0FB-4B9A-89E3-B99DD3A150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C5DE-1D19-47AF-82BB-111B5B1CF6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9144-C957-4B68-8BBF-2605BB595FC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225C-9D30-4490-98B7-76F1F8758E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F24BC-877F-4BDE-9423-FB9D53A6C751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0C86-5B2E-4B12-97D4-90108BF8F0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A1AD-6851-4C9B-A3AD-DA8B5E7037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DE5E09-FCAE-41D4-A722-9653C9507A8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B0A4-D8D6-4825-AF9B-76E128C6B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ABB8-9E71-44ED-AE94-B1C274710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3D60-8348-405D-A2C0-939FD40166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11536B-6DAC-4B72-96ED-7312E9822C0C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6E1-EC4F-4E01-BD8F-79B81652B0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B8AA-D20B-42E1-803E-D37D48517B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D4E41-114D-4E53-A1F2-EF17D958C2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F8BC-1BFB-423C-95F5-8D593FC1F7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BAB3-953A-45B4-AE31-08B7E329A6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57F1E-F6CB-471E-929D-247C741E3C0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63C8-C6DD-442E-932A-FE7D17FFE5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49A895-D6FE-443D-985E-5368EB2D2239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05DB-A7DA-4BC2-A483-9BB3BDA82C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A296-D0D5-406C-9CE2-4AC3B266B9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B54CF-B96C-4950-ABB8-029004DC8B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2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150A-448E-48A5-839F-CE7BC988E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ECA7-9D05-413C-93FF-A2138F158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CD844-3827-4EBA-B001-75651C986B0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B3C32-17F1-43BD-805C-3A514C94DBA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DF7D6-6F7E-45F3-9370-282F4D22B9F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C03F4-8DA4-4463-A2A6-F95A01FB09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37FAE-F830-4976-9EAB-89237BC6099B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8255D-C152-46DF-B3C7-A02201D6A3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96583-B5F0-4A71-BC9A-8C760C1D48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207459-0D86-4543-BC8F-8D6E5D56958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3D4E-CC65-4725-85B8-A722503ECD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54E1-3D24-4FE6-BFF5-3BF122BB10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B7ACDC-7875-40B0-BEF1-01CD358CB612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B47E-A5CC-40B8-9334-04D78BB71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C0AB7-3129-4AF8-82D7-74EA894861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CE681A-5A28-444F-9AC6-F870B403AE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1A152-009D-41C4-B57F-6B02E608BC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452F53-2C01-4BB4-99A6-15433BDCE023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092D-81F7-490C-B170-88CDFAEFBD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77C8-9F91-4627-B930-13975519D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551577-9E1B-471A-ACB9-46439295E4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1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ADFE-7308-46E7-810A-6870A07ED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4C14-6BB3-4D18-BFF7-67CFB9E937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3B81-ED77-41EF-8803-4C3F1DD1D96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15E7F-9822-4F36-BEC3-3F1E3AD139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F6D71-24BD-4917-AEE2-020F47C7F8A5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4F5D-870F-46DD-9C4F-56C2096612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3CE4-1664-4CF3-8790-851B32DF7E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C56FFF-5ABC-4BCA-AA0F-C35D35D2BE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B819-DDB6-47CD-BBBF-84E6CFC85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8FEB-7808-4206-9B76-77BDDC0A87A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5682-693C-42E8-ACC6-CEA53A18A1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CCDC-5BAA-4236-A06F-006CDC0CF9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A3036E-25EC-4B7D-BFEF-7F92B8B332E5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EA51-7D8E-41DE-8C8A-BD66203D7D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FEA7-10AA-4A2C-9615-E8F5884515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26CA3-587D-444A-87B1-328271034A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A85F4-B28F-4FD6-B2A1-0E0B7E668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7A91-8231-46F5-9FD5-1063B17DB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FDB8-168E-40D6-B9D5-319AF4728F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D16A291-F83D-4849-8B3A-B984D7DC980A}" type="datetime1">
              <a:rPr lang="en-GB"/>
              <a:pPr lvl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61E2-A1E6-446A-B7CF-6326C9BBB4F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35FB-A1F4-465A-B626-96B8B228AC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4F3BE6F-C21E-4DD9-A18B-4D77EB9768C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C3CDA25-5D7B-45F9-A5E4-3B190706EC53}"/>
              </a:ext>
            </a:extLst>
          </p:cNvPr>
          <p:cNvSpPr/>
          <p:nvPr/>
        </p:nvSpPr>
        <p:spPr>
          <a:xfrm>
            <a:off x="45930" y="850181"/>
            <a:ext cx="12100136" cy="593748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62A4E36F-B861-4C16-839B-0716D7B535DC}"/>
              </a:ext>
            </a:extLst>
          </p:cNvPr>
          <p:cNvSpPr/>
          <p:nvPr/>
        </p:nvSpPr>
        <p:spPr>
          <a:xfrm rot="10800009" flipH="1">
            <a:off x="2881475" y="899641"/>
            <a:ext cx="9109435" cy="51628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30 f26 1"/>
              <a:gd name="f35" fmla="*/ f29 f26 1"/>
              <a:gd name="f36" fmla="*/ f32 1 2"/>
              <a:gd name="f37" fmla="min f33 f32"/>
              <a:gd name="f38" fmla="+- f6 f36 0"/>
              <a:gd name="f39" fmla="*/ f37 f7 1"/>
              <a:gd name="f40" fmla="*/ f39 1 100000"/>
              <a:gd name="f41" fmla="*/ f38 f26 1"/>
              <a:gd name="f42" fmla="+- f29 0 f40"/>
              <a:gd name="f43" fmla="+- f42 f29 0"/>
              <a:gd name="f44" fmla="*/ f42 1 2"/>
              <a:gd name="f45" fmla="*/ f42 f26 1"/>
              <a:gd name="f46" fmla="*/ f43 1 2"/>
              <a:gd name="f47" fmla="*/ f44 f26 1"/>
              <a:gd name="f48" fmla="*/ f46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1"/>
              </a:cxn>
              <a:cxn ang="f25">
                <a:pos x="f47" y="f34"/>
              </a:cxn>
            </a:cxnLst>
            <a:rect l="f31" t="f31" r="f48" b="f34"/>
            <a:pathLst>
              <a:path>
                <a:moveTo>
                  <a:pt x="f31" y="f31"/>
                </a:moveTo>
                <a:lnTo>
                  <a:pt x="f45" y="f31"/>
                </a:lnTo>
                <a:lnTo>
                  <a:pt x="f35" y="f41"/>
                </a:lnTo>
                <a:lnTo>
                  <a:pt x="f45" y="f34"/>
                </a:lnTo>
                <a:lnTo>
                  <a:pt x="f31" y="f34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1C4E8682-6D25-45A6-86D5-E09BAC50CBEB}"/>
              </a:ext>
            </a:extLst>
          </p:cNvPr>
          <p:cNvSpPr txBox="1"/>
          <p:nvPr/>
        </p:nvSpPr>
        <p:spPr>
          <a:xfrm>
            <a:off x="3093259" y="991840"/>
            <a:ext cx="539982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3 Years Planning Timeline</a:t>
            </a:r>
            <a:endParaRPr lang="ar-SA" sz="1600" b="1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E688C4-49F5-4DF8-9930-CF2E89D37095}"/>
              </a:ext>
            </a:extLst>
          </p:cNvPr>
          <p:cNvSpPr/>
          <p:nvPr/>
        </p:nvSpPr>
        <p:spPr>
          <a:xfrm rot="16200004">
            <a:off x="5774505" y="443296"/>
            <a:ext cx="622999" cy="12065736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683EA3CF-F20F-4CE4-AD2D-7D57BC56ED64}"/>
              </a:ext>
            </a:extLst>
          </p:cNvPr>
          <p:cNvSpPr/>
          <p:nvPr/>
        </p:nvSpPr>
        <p:spPr>
          <a:xfrm>
            <a:off x="44924" y="185604"/>
            <a:ext cx="12101151" cy="6708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529"/>
                </a:solidFill>
                <a:uFillTx/>
                <a:latin typeface="Cairo"/>
              </a:rPr>
              <a:t>Insert here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FE4E73B0-6B1E-493F-8D8F-BCDE1C9A9115}"/>
              </a:ext>
            </a:extLst>
          </p:cNvPr>
          <p:cNvSpPr txBox="1"/>
          <p:nvPr/>
        </p:nvSpPr>
        <p:spPr>
          <a:xfrm>
            <a:off x="5798841" y="79635"/>
            <a:ext cx="727386" cy="307777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Vision</a:t>
            </a:r>
            <a:endParaRPr lang="ar-OM" sz="1400" b="1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70AA7D-CEC2-487A-A5C6-F4D009CF1A26}"/>
              </a:ext>
            </a:extLst>
          </p:cNvPr>
          <p:cNvSpPr txBox="1"/>
          <p:nvPr/>
        </p:nvSpPr>
        <p:spPr>
          <a:xfrm>
            <a:off x="3597048" y="6256690"/>
            <a:ext cx="7102556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212529"/>
                </a:solidFill>
                <a:uFillTx/>
                <a:latin typeface="Cairo"/>
              </a:rPr>
              <a:t>Insert here</a:t>
            </a: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8A72F11A-52AF-4104-866F-EE6DBE69081A}"/>
              </a:ext>
            </a:extLst>
          </p:cNvPr>
          <p:cNvSpPr txBox="1"/>
          <p:nvPr/>
        </p:nvSpPr>
        <p:spPr>
          <a:xfrm>
            <a:off x="4353220" y="6286335"/>
            <a:ext cx="866174" cy="307777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Mission</a:t>
            </a:r>
            <a:endParaRPr lang="ar-OM" sz="1400" b="1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62">
            <a:extLst>
              <a:ext uri="{FF2B5EF4-FFF2-40B4-BE49-F238E27FC236}">
                <a16:creationId xmlns:a16="http://schemas.microsoft.com/office/drawing/2014/main" id="{EE5C4835-AB07-4C9C-BA10-52AC619963B6}"/>
              </a:ext>
            </a:extLst>
          </p:cNvPr>
          <p:cNvSpPr/>
          <p:nvPr/>
        </p:nvSpPr>
        <p:spPr>
          <a:xfrm>
            <a:off x="4530787" y="1516934"/>
            <a:ext cx="1951411" cy="303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Enablers</a:t>
            </a: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903793E1-2FCD-4F4A-95FB-FB01DD9E327C}"/>
              </a:ext>
            </a:extLst>
          </p:cNvPr>
          <p:cNvSpPr txBox="1"/>
          <p:nvPr/>
        </p:nvSpPr>
        <p:spPr>
          <a:xfrm>
            <a:off x="1356329" y="1500182"/>
            <a:ext cx="1305141" cy="307777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Objective</a:t>
            </a:r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BD9E0B11-043E-40E9-AE7E-652BF8347DA8}"/>
              </a:ext>
            </a:extLst>
          </p:cNvPr>
          <p:cNvSpPr/>
          <p:nvPr/>
        </p:nvSpPr>
        <p:spPr>
          <a:xfrm>
            <a:off x="1324371" y="2958413"/>
            <a:ext cx="1359822" cy="94118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09D6D0EE-8843-4598-95C6-0E45442700C0}"/>
              </a:ext>
            </a:extLst>
          </p:cNvPr>
          <p:cNvSpPr/>
          <p:nvPr/>
        </p:nvSpPr>
        <p:spPr>
          <a:xfrm>
            <a:off x="1356192" y="1880710"/>
            <a:ext cx="1305141" cy="97054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8"/>
              <a:buBlip>
                <a:blip r:embed="rId2"/>
              </a:buBlip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F6177AA1-4F02-4E99-92BE-14FD82A9EBB9}"/>
              </a:ext>
            </a:extLst>
          </p:cNvPr>
          <p:cNvSpPr txBox="1"/>
          <p:nvPr/>
        </p:nvSpPr>
        <p:spPr>
          <a:xfrm>
            <a:off x="1333451" y="1911004"/>
            <a:ext cx="1337675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an objective supporting the inserted value    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(Ex: Extend x service to new users.) 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A7B63BB8-51DB-4B64-BAC5-E16810FC0B7A}"/>
              </a:ext>
            </a:extLst>
          </p:cNvPr>
          <p:cNvSpPr txBox="1"/>
          <p:nvPr/>
        </p:nvSpPr>
        <p:spPr>
          <a:xfrm>
            <a:off x="136044" y="1516934"/>
            <a:ext cx="1085575" cy="307777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Values</a:t>
            </a:r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61629FB4-8528-406A-9ED1-6645F78B7BE2}"/>
              </a:ext>
            </a:extLst>
          </p:cNvPr>
          <p:cNvSpPr/>
          <p:nvPr/>
        </p:nvSpPr>
        <p:spPr>
          <a:xfrm>
            <a:off x="118826" y="2947861"/>
            <a:ext cx="1140165" cy="107056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 1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1F3FB959-E315-4BFA-949A-1BB50DBB73BA}"/>
              </a:ext>
            </a:extLst>
          </p:cNvPr>
          <p:cNvSpPr/>
          <p:nvPr/>
        </p:nvSpPr>
        <p:spPr>
          <a:xfrm>
            <a:off x="139052" y="1897453"/>
            <a:ext cx="1109002" cy="95380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219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8"/>
              <a:buBlip>
                <a:blip r:embed="rId2"/>
              </a:buBlip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620DADD7-961C-4155-BE8E-DCE5632EDBEF}"/>
              </a:ext>
            </a:extLst>
          </p:cNvPr>
          <p:cNvSpPr txBox="1"/>
          <p:nvPr/>
        </p:nvSpPr>
        <p:spPr>
          <a:xfrm>
            <a:off x="192051" y="2190125"/>
            <a:ext cx="124027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 1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3829A94C-B755-4A7D-8397-6CA29F8B75C2}"/>
              </a:ext>
            </a:extLst>
          </p:cNvPr>
          <p:cNvSpPr/>
          <p:nvPr/>
        </p:nvSpPr>
        <p:spPr>
          <a:xfrm>
            <a:off x="1350257" y="4083472"/>
            <a:ext cx="1420968" cy="104775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83599235-D091-41CB-89B0-5F7DA7848071}"/>
              </a:ext>
            </a:extLst>
          </p:cNvPr>
          <p:cNvSpPr/>
          <p:nvPr/>
        </p:nvSpPr>
        <p:spPr>
          <a:xfrm>
            <a:off x="132926" y="4101842"/>
            <a:ext cx="1088684" cy="107056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Value 3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cxnSp>
        <p:nvCxnSpPr>
          <p:cNvPr id="22" name="Straight Connector 62">
            <a:extLst>
              <a:ext uri="{FF2B5EF4-FFF2-40B4-BE49-F238E27FC236}">
                <a16:creationId xmlns:a16="http://schemas.microsoft.com/office/drawing/2014/main" id="{1CC4781F-FA94-4354-BFDC-A358E9E9D89D}"/>
              </a:ext>
            </a:extLst>
          </p:cNvPr>
          <p:cNvCxnSpPr/>
          <p:nvPr/>
        </p:nvCxnSpPr>
        <p:spPr>
          <a:xfrm>
            <a:off x="1233013" y="1516934"/>
            <a:ext cx="2496" cy="46061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98A33FC3-F58E-4BA0-A20F-DC00D9468828}"/>
              </a:ext>
            </a:extLst>
          </p:cNvPr>
          <p:cNvCxnSpPr/>
          <p:nvPr/>
        </p:nvCxnSpPr>
        <p:spPr>
          <a:xfrm>
            <a:off x="89355" y="868561"/>
            <a:ext cx="0" cy="5229993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E6310946-F467-4433-B19B-C6C62A8840F5}"/>
              </a:ext>
            </a:extLst>
          </p:cNvPr>
          <p:cNvSpPr/>
          <p:nvPr/>
        </p:nvSpPr>
        <p:spPr>
          <a:xfrm>
            <a:off x="1370274" y="5295336"/>
            <a:ext cx="1359822" cy="84552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DB5AF8B5-985E-40CE-A7C6-5A6ACD4962C1}"/>
              </a:ext>
            </a:extLst>
          </p:cNvPr>
          <p:cNvSpPr/>
          <p:nvPr/>
        </p:nvSpPr>
        <p:spPr>
          <a:xfrm>
            <a:off x="148599" y="5316010"/>
            <a:ext cx="1073020" cy="7852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Value 4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cxnSp>
        <p:nvCxnSpPr>
          <p:cNvPr id="26" name="Straight Connector 66">
            <a:extLst>
              <a:ext uri="{FF2B5EF4-FFF2-40B4-BE49-F238E27FC236}">
                <a16:creationId xmlns:a16="http://schemas.microsoft.com/office/drawing/2014/main" id="{2DF7E5CF-6A0F-4825-95D9-D60B420B24A7}"/>
              </a:ext>
            </a:extLst>
          </p:cNvPr>
          <p:cNvCxnSpPr/>
          <p:nvPr/>
        </p:nvCxnSpPr>
        <p:spPr>
          <a:xfrm flipH="1">
            <a:off x="2856475" y="1500182"/>
            <a:ext cx="25000" cy="4605093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8706AFA9-5CCC-4782-A4C7-87D50E5476E1}"/>
              </a:ext>
            </a:extLst>
          </p:cNvPr>
          <p:cNvSpPr/>
          <p:nvPr/>
        </p:nvSpPr>
        <p:spPr>
          <a:xfrm>
            <a:off x="2866589" y="1507955"/>
            <a:ext cx="1624312" cy="303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(2021)</a:t>
            </a:r>
          </a:p>
        </p:txBody>
      </p:sp>
      <p:sp>
        <p:nvSpPr>
          <p:cNvPr id="28" name="Rounded Rectangle 77">
            <a:extLst>
              <a:ext uri="{FF2B5EF4-FFF2-40B4-BE49-F238E27FC236}">
                <a16:creationId xmlns:a16="http://schemas.microsoft.com/office/drawing/2014/main" id="{09A421ED-5345-40D4-B88D-4A494355E9ED}"/>
              </a:ext>
            </a:extLst>
          </p:cNvPr>
          <p:cNvSpPr/>
          <p:nvPr/>
        </p:nvSpPr>
        <p:spPr>
          <a:xfrm>
            <a:off x="2882956" y="1907337"/>
            <a:ext cx="1624312" cy="9434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 to achieve the  objective. Key results have to be measurable (ex: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D31C9325-7945-4151-947A-61FF2AAB9139}"/>
              </a:ext>
            </a:extLst>
          </p:cNvPr>
          <p:cNvSpPr/>
          <p:nvPr/>
        </p:nvSpPr>
        <p:spPr>
          <a:xfrm>
            <a:off x="2866589" y="2951226"/>
            <a:ext cx="1624312" cy="10285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0" name="Rounded Rectangle 81">
            <a:extLst>
              <a:ext uri="{FF2B5EF4-FFF2-40B4-BE49-F238E27FC236}">
                <a16:creationId xmlns:a16="http://schemas.microsoft.com/office/drawing/2014/main" id="{CE786DE8-1723-447B-BB85-34EA33A1DDAC}"/>
              </a:ext>
            </a:extLst>
          </p:cNvPr>
          <p:cNvSpPr/>
          <p:nvPr/>
        </p:nvSpPr>
        <p:spPr>
          <a:xfrm>
            <a:off x="2862940" y="4060411"/>
            <a:ext cx="1644328" cy="109045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81">
            <a:extLst>
              <a:ext uri="{FF2B5EF4-FFF2-40B4-BE49-F238E27FC236}">
                <a16:creationId xmlns:a16="http://schemas.microsoft.com/office/drawing/2014/main" id="{BD79E1B7-2D5B-48A2-BA9A-5E3417F8A43D}"/>
              </a:ext>
            </a:extLst>
          </p:cNvPr>
          <p:cNvSpPr/>
          <p:nvPr/>
        </p:nvSpPr>
        <p:spPr>
          <a:xfrm>
            <a:off x="2882956" y="5310542"/>
            <a:ext cx="1644328" cy="8217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249725EA-07F2-4069-A598-BE32D7473DF3}"/>
              </a:ext>
            </a:extLst>
          </p:cNvPr>
          <p:cNvSpPr/>
          <p:nvPr/>
        </p:nvSpPr>
        <p:spPr>
          <a:xfrm>
            <a:off x="6536350" y="1525722"/>
            <a:ext cx="1624312" cy="303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(2022)</a:t>
            </a: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017E27C9-F052-4EF9-AFD1-CDC7C008708E}"/>
              </a:ext>
            </a:extLst>
          </p:cNvPr>
          <p:cNvSpPr/>
          <p:nvPr/>
        </p:nvSpPr>
        <p:spPr>
          <a:xfrm>
            <a:off x="6608807" y="1902656"/>
            <a:ext cx="1624312" cy="9434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81">
            <a:extLst>
              <a:ext uri="{FF2B5EF4-FFF2-40B4-BE49-F238E27FC236}">
                <a16:creationId xmlns:a16="http://schemas.microsoft.com/office/drawing/2014/main" id="{61926906-B7EF-46ED-96BD-A798865F6203}"/>
              </a:ext>
            </a:extLst>
          </p:cNvPr>
          <p:cNvSpPr/>
          <p:nvPr/>
        </p:nvSpPr>
        <p:spPr>
          <a:xfrm>
            <a:off x="6592449" y="2946544"/>
            <a:ext cx="1624312" cy="10285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8B1372B6-9F1B-4806-A528-CD3060B8FDBD}"/>
              </a:ext>
            </a:extLst>
          </p:cNvPr>
          <p:cNvSpPr/>
          <p:nvPr/>
        </p:nvSpPr>
        <p:spPr>
          <a:xfrm>
            <a:off x="6588791" y="4055738"/>
            <a:ext cx="1644328" cy="109045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81">
            <a:extLst>
              <a:ext uri="{FF2B5EF4-FFF2-40B4-BE49-F238E27FC236}">
                <a16:creationId xmlns:a16="http://schemas.microsoft.com/office/drawing/2014/main" id="{88677DC8-0BCC-4ACC-87DC-0FE56350935C}"/>
              </a:ext>
            </a:extLst>
          </p:cNvPr>
          <p:cNvSpPr/>
          <p:nvPr/>
        </p:nvSpPr>
        <p:spPr>
          <a:xfrm>
            <a:off x="6608807" y="5305860"/>
            <a:ext cx="1644328" cy="8217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B593362D-6841-4C42-87BE-239AEBED1A5A}"/>
              </a:ext>
            </a:extLst>
          </p:cNvPr>
          <p:cNvSpPr/>
          <p:nvPr/>
        </p:nvSpPr>
        <p:spPr>
          <a:xfrm>
            <a:off x="10345393" y="1480834"/>
            <a:ext cx="1624312" cy="303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(2023)</a:t>
            </a:r>
          </a:p>
        </p:txBody>
      </p:sp>
      <p:sp>
        <p:nvSpPr>
          <p:cNvPr id="38" name="Rounded Rectangle 77">
            <a:extLst>
              <a:ext uri="{FF2B5EF4-FFF2-40B4-BE49-F238E27FC236}">
                <a16:creationId xmlns:a16="http://schemas.microsoft.com/office/drawing/2014/main" id="{BCC9791C-926A-4EBB-BE6B-B7575F6874D7}"/>
              </a:ext>
            </a:extLst>
          </p:cNvPr>
          <p:cNvSpPr/>
          <p:nvPr/>
        </p:nvSpPr>
        <p:spPr>
          <a:xfrm>
            <a:off x="10361761" y="1880216"/>
            <a:ext cx="1624312" cy="94346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8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1A218648-F956-4D09-9028-BAD2EF2D8B81}"/>
              </a:ext>
            </a:extLst>
          </p:cNvPr>
          <p:cNvSpPr/>
          <p:nvPr/>
        </p:nvSpPr>
        <p:spPr>
          <a:xfrm>
            <a:off x="10345393" y="2924104"/>
            <a:ext cx="1624312" cy="10285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BA39D544-DD88-4B6B-92A3-9C0A3EBDDCE3}"/>
              </a:ext>
            </a:extLst>
          </p:cNvPr>
          <p:cNvSpPr/>
          <p:nvPr/>
        </p:nvSpPr>
        <p:spPr>
          <a:xfrm>
            <a:off x="10341745" y="4033299"/>
            <a:ext cx="1644328" cy="109045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81">
            <a:extLst>
              <a:ext uri="{FF2B5EF4-FFF2-40B4-BE49-F238E27FC236}">
                <a16:creationId xmlns:a16="http://schemas.microsoft.com/office/drawing/2014/main" id="{AC11BD0D-B111-4CF9-8FB2-8D3BEEE9A641}"/>
              </a:ext>
            </a:extLst>
          </p:cNvPr>
          <p:cNvSpPr/>
          <p:nvPr/>
        </p:nvSpPr>
        <p:spPr>
          <a:xfrm>
            <a:off x="10361761" y="5283421"/>
            <a:ext cx="1644328" cy="8217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2372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2" name="Rounded Rectangle 62">
            <a:extLst>
              <a:ext uri="{FF2B5EF4-FFF2-40B4-BE49-F238E27FC236}">
                <a16:creationId xmlns:a16="http://schemas.microsoft.com/office/drawing/2014/main" id="{7C5D7059-5961-4FC3-A362-69686E1E2D6E}"/>
              </a:ext>
            </a:extLst>
          </p:cNvPr>
          <p:cNvSpPr/>
          <p:nvPr/>
        </p:nvSpPr>
        <p:spPr>
          <a:xfrm>
            <a:off x="8267858" y="1500182"/>
            <a:ext cx="1901174" cy="303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Enablers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C85D0CA-55A9-421E-85CC-84231FDD9348}"/>
              </a:ext>
            </a:extLst>
          </p:cNvPr>
          <p:cNvGraphicFramePr>
            <a:graphicFrameLocks noGrp="1"/>
          </p:cNvGraphicFramePr>
          <p:nvPr/>
        </p:nvGraphicFramePr>
        <p:xfrm>
          <a:off x="4530787" y="1922023"/>
          <a:ext cx="1951410" cy="41666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6189">
                  <a:extLst>
                    <a:ext uri="{9D8B030D-6E8A-4147-A177-3AD203B41FA5}">
                      <a16:colId xmlns:a16="http://schemas.microsoft.com/office/drawing/2014/main" val="1670937417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2437223006"/>
                    </a:ext>
                  </a:extLst>
                </a:gridCol>
              </a:tblGrid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10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3539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98638"/>
                  </a:ext>
                </a:extLst>
              </a:tr>
              <a:tr h="1001277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1496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15637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61373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284F203-9F7A-42AC-8B02-3DD6BA15381D}"/>
              </a:ext>
            </a:extLst>
          </p:cNvPr>
          <p:cNvGraphicFramePr>
            <a:graphicFrameLocks noGrp="1"/>
          </p:cNvGraphicFramePr>
          <p:nvPr/>
        </p:nvGraphicFramePr>
        <p:xfrm>
          <a:off x="8267858" y="1928570"/>
          <a:ext cx="1951410" cy="41666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6189">
                  <a:extLst>
                    <a:ext uri="{9D8B030D-6E8A-4147-A177-3AD203B41FA5}">
                      <a16:colId xmlns:a16="http://schemas.microsoft.com/office/drawing/2014/main" val="490608440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465784793"/>
                    </a:ext>
                  </a:extLst>
                </a:gridCol>
              </a:tblGrid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10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12934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25412"/>
                  </a:ext>
                </a:extLst>
              </a:tr>
              <a:tr h="1001277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75224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08536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759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175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Cairo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Nabhan Al Kharusi</dc:creator>
  <cp:lastModifiedBy>Nabhan Al Kharusi</cp:lastModifiedBy>
  <cp:revision>5</cp:revision>
  <dcterms:created xsi:type="dcterms:W3CDTF">2021-09-20T07:56:37Z</dcterms:created>
  <dcterms:modified xsi:type="dcterms:W3CDTF">2021-12-20T10:16:48Z</dcterms:modified>
</cp:coreProperties>
</file>