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FF"/>
          </a:solidFill>
        </a:fill>
      </a:tcStyle>
    </a:wholeTbl>
    <a:band2H>
      <a:tcTxStyle b="def" i="def"/>
      <a:tcStyle>
        <a:tcBdr/>
        <a:fill>
          <a:solidFill>
            <a:srgbClr val="E6EA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4D8"/>
          </a:solidFill>
        </a:fill>
      </a:tcStyle>
    </a:wholeTbl>
    <a:band2H>
      <a:tcTxStyle b="def" i="def"/>
      <a:tcStyle>
        <a:tcBdr/>
        <a:fill>
          <a:solidFill>
            <a:srgbClr val="EAEB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06" name="Shape 206"/>
          <p:cNvSpPr/>
          <p:nvPr>
            <p:ph type="sldImg"/>
          </p:nvPr>
        </p:nvSpPr>
        <p:spPr>
          <a:xfrm>
            <a:off x="1143000" y="685800"/>
            <a:ext cx="4572000" cy="3429000"/>
          </a:xfrm>
          <a:prstGeom prst="rect">
            <a:avLst/>
          </a:prstGeom>
        </p:spPr>
        <p:txBody>
          <a:bodyPr/>
          <a:lstStyle/>
          <a:p>
            <a:pPr/>
          </a:p>
        </p:txBody>
      </p:sp>
      <p:sp>
        <p:nvSpPr>
          <p:cNvPr id="207" name="Shape 2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7" name="Title Text"/>
          <p:cNvSpPr txBox="1"/>
          <p:nvPr>
            <p:ph type="title"/>
          </p:nvPr>
        </p:nvSpPr>
        <p:spPr>
          <a:xfrm>
            <a:off x="1167492" y="1122362"/>
            <a:ext cx="7096935" cy="2387601"/>
          </a:xfrm>
          <a:prstGeom prst="rect">
            <a:avLst/>
          </a:prstGeom>
        </p:spPr>
        <p:txBody>
          <a:bodyPr/>
          <a:lstStyle>
            <a:lvl1pPr>
              <a:defRPr sz="6000"/>
            </a:lvl1pPr>
          </a:lstStyle>
          <a:p>
            <a:pPr/>
            <a:r>
              <a:t>Title Text</a:t>
            </a:r>
          </a:p>
        </p:txBody>
      </p:sp>
      <p:sp>
        <p:nvSpPr>
          <p:cNvPr id="18" name="Body Level One…"/>
          <p:cNvSpPr txBox="1"/>
          <p:nvPr>
            <p:ph type="body" sz="quarter" idx="1"/>
          </p:nvPr>
        </p:nvSpPr>
        <p:spPr>
          <a:xfrm>
            <a:off x="1167492" y="3602037"/>
            <a:ext cx="9500508" cy="806677"/>
          </a:xfrm>
          <a:prstGeom prst="rect">
            <a:avLst/>
          </a:prstGeom>
        </p:spPr>
        <p:txBody>
          <a:bodyPr/>
          <a:lstStyle>
            <a:lvl1pPr>
              <a:defRPr sz="3200"/>
            </a:lvl1pPr>
            <a:lvl2pPr>
              <a:defRPr sz="3200"/>
            </a:lvl2pPr>
            <a:lvl3pPr>
              <a:defRPr sz="3200"/>
            </a:lvl3pPr>
            <a:lvl4pPr>
              <a:defRPr sz="3200"/>
            </a:lvl4pPr>
            <a:lvl5pPr>
              <a:defRPr sz="3200"/>
            </a:lvl5pPr>
          </a:lstStyle>
          <a:p>
            <a:pPr/>
            <a:r>
              <a:t>Body Level One</a:t>
            </a:r>
          </a:p>
          <a:p>
            <a:pPr lvl="1"/>
            <a:r>
              <a:t>Body Level Two</a:t>
            </a:r>
          </a:p>
          <a:p>
            <a:pPr lvl="2"/>
            <a:r>
              <a:t>Body Level Three</a:t>
            </a:r>
          </a:p>
          <a:p>
            <a:pPr lvl="3"/>
            <a:r>
              <a:t>Body Level Four</a:t>
            </a:r>
          </a:p>
          <a:p>
            <a:pPr lvl="4"/>
            <a:r>
              <a:t>Body Level Five</a:t>
            </a:r>
          </a:p>
        </p:txBody>
      </p:sp>
      <p:sp>
        <p:nvSpPr>
          <p:cNvPr id="19" name="Oval 4"/>
          <p:cNvSpPr/>
          <p:nvPr/>
        </p:nvSpPr>
        <p:spPr>
          <a:xfrm>
            <a:off x="583744" y="4960030"/>
            <a:ext cx="1551218" cy="1551217"/>
          </a:xfrm>
          <a:prstGeom prst="ellipse">
            <a:avLst/>
          </a:prstGeom>
          <a:solidFill>
            <a:srgbClr val="44546A"/>
          </a:solidFill>
          <a:ln w="12700">
            <a:solidFill>
              <a:srgbClr val="004CBA"/>
            </a:solidFill>
            <a:miter/>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20" name="Freeform 21"/>
          <p:cNvSpPr/>
          <p:nvPr/>
        </p:nvSpPr>
        <p:spPr>
          <a:xfrm>
            <a:off x="-1" y="-2"/>
            <a:ext cx="1167496" cy="11674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cubicBezTo>
                  <a:pt x="21600" y="11929"/>
                  <a:pt x="11929" y="21600"/>
                  <a:pt x="0" y="21600"/>
                </a:cubicBezTo>
                <a:lnTo>
                  <a:pt x="0" y="0"/>
                </a:lnTo>
                <a:close/>
              </a:path>
            </a:pathLst>
          </a:custGeom>
          <a:solidFill>
            <a:schemeClr val="accent3"/>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21" name="Slide Number"/>
          <p:cNvSpPr txBox="1"/>
          <p:nvPr>
            <p:ph type="sldNum" sz="quarter" idx="2"/>
          </p:nvPr>
        </p:nvSpPr>
        <p:spPr>
          <a:xfrm>
            <a:off x="8463946" y="6221731"/>
            <a:ext cx="273654" cy="269239"/>
          </a:xfrm>
          <a:prstGeom prst="rect">
            <a:avLst/>
          </a:prstGeom>
        </p:spPr>
        <p:txBody>
          <a:bodyPr/>
          <a:lstStyle>
            <a:lvl1pPr>
              <a:defRPr>
                <a:solidFill>
                  <a:srgbClr val="44546A"/>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meline">
    <p:bg>
      <p:bgPr>
        <a:solidFill>
          <a:schemeClr val="accent1"/>
        </a:solidFill>
      </p:bgPr>
    </p:bg>
    <p:spTree>
      <p:nvGrpSpPr>
        <p:cNvPr id="1" name=""/>
        <p:cNvGrpSpPr/>
        <p:nvPr/>
      </p:nvGrpSpPr>
      <p:grpSpPr>
        <a:xfrm>
          <a:off x="0" y="0"/>
          <a:ext cx="0" cy="0"/>
          <a:chOff x="0" y="0"/>
          <a:chExt cx="0" cy="0"/>
        </a:xfrm>
      </p:grpSpPr>
      <p:sp>
        <p:nvSpPr>
          <p:cNvPr id="159" name="Freeform 3"/>
          <p:cNvSpPr/>
          <p:nvPr/>
        </p:nvSpPr>
        <p:spPr>
          <a:xfrm flipH="1">
            <a:off x="8580896" y="0"/>
            <a:ext cx="3611106" cy="3611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cubicBezTo>
                  <a:pt x="9671" y="0"/>
                  <a:pt x="0" y="9671"/>
                  <a:pt x="0" y="21600"/>
                </a:cubicBezTo>
                <a:lnTo>
                  <a:pt x="0" y="0"/>
                </a:lnTo>
                <a:close/>
              </a:path>
            </a:pathLst>
          </a:custGeom>
          <a:solidFill>
            <a:srgbClr val="FFFFFF"/>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160" name="Freeform 4"/>
          <p:cNvSpPr/>
          <p:nvPr/>
        </p:nvSpPr>
        <p:spPr>
          <a:xfrm flipH="1" rot="5400000">
            <a:off x="0" y="3246895"/>
            <a:ext cx="3611107" cy="3611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11929"/>
                  <a:pt x="9671" y="21600"/>
                  <a:pt x="21600" y="21600"/>
                </a:cubicBezTo>
                <a:lnTo>
                  <a:pt x="0" y="21600"/>
                </a:lnTo>
                <a:lnTo>
                  <a:pt x="0" y="0"/>
                </a:lnTo>
                <a:close/>
              </a:path>
            </a:pathLst>
          </a:custGeom>
          <a:solidFill>
            <a:srgbClr val="FFFFFF"/>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161" name="Title Text"/>
          <p:cNvSpPr txBox="1"/>
          <p:nvPr>
            <p:ph type="title"/>
          </p:nvPr>
        </p:nvSpPr>
        <p:spPr>
          <a:prstGeom prst="rect">
            <a:avLst/>
          </a:prstGeom>
        </p:spPr>
        <p:txBody>
          <a:bodyPr/>
          <a:lstStyle>
            <a:lvl1pPr>
              <a:defRPr>
                <a:solidFill>
                  <a:srgbClr val="FFFFFF"/>
                </a:solidFill>
              </a:defRPr>
            </a:lvl1pPr>
          </a:lstStyle>
          <a:p>
            <a:pPr/>
            <a:r>
              <a:t>Title Text</a:t>
            </a:r>
          </a:p>
        </p:txBody>
      </p:sp>
      <p:sp>
        <p:nvSpPr>
          <p:cNvPr id="162" name="Body Level One…"/>
          <p:cNvSpPr txBox="1"/>
          <p:nvPr>
            <p:ph type="body" sz="half" idx="1"/>
          </p:nvPr>
        </p:nvSpPr>
        <p:spPr>
          <a:xfrm>
            <a:off x="1167492" y="2087559"/>
            <a:ext cx="9779184" cy="3366817"/>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 Title and Content">
    <p:spTree>
      <p:nvGrpSpPr>
        <p:cNvPr id="1" name=""/>
        <p:cNvGrpSpPr/>
        <p:nvPr/>
      </p:nvGrpSpPr>
      <p:grpSpPr>
        <a:xfrm>
          <a:off x="0" y="0"/>
          <a:ext cx="0" cy="0"/>
          <a:chOff x="0" y="0"/>
          <a:chExt cx="0" cy="0"/>
        </a:xfrm>
      </p:grpSpPr>
      <p:sp>
        <p:nvSpPr>
          <p:cNvPr id="170" name="Title Text"/>
          <p:cNvSpPr txBox="1"/>
          <p:nvPr>
            <p:ph type="title"/>
          </p:nvPr>
        </p:nvSpPr>
        <p:spPr>
          <a:prstGeom prst="rect">
            <a:avLst/>
          </a:prstGeom>
        </p:spPr>
        <p:txBody>
          <a:bodyPr/>
          <a:lstStyle/>
          <a:p>
            <a:pPr/>
            <a:r>
              <a:t>Title Text</a:t>
            </a:r>
          </a:p>
        </p:txBody>
      </p:sp>
      <p:sp>
        <p:nvSpPr>
          <p:cNvPr id="171" name="Body Level One…"/>
          <p:cNvSpPr txBox="1"/>
          <p:nvPr>
            <p:ph type="body" sz="quarter" idx="1"/>
          </p:nvPr>
        </p:nvSpPr>
        <p:spPr>
          <a:xfrm>
            <a:off x="1167492" y="2528203"/>
            <a:ext cx="4663443" cy="2828615"/>
          </a:xfrm>
          <a:prstGeom prst="rect">
            <a:avLst/>
          </a:prstGeom>
        </p:spPr>
        <p:txBody>
          <a:bodyPr/>
          <a:lstStyle>
            <a:lvl1pPr>
              <a:defRPr sz="2000"/>
            </a:lvl1pPr>
            <a:lvl2pPr>
              <a:defRPr sz="2000"/>
            </a:lvl2pPr>
            <a:lvl3pPr>
              <a:defRPr sz="2000"/>
            </a:lvl3pPr>
            <a:lvl4pPr>
              <a:defRPr sz="2000"/>
            </a:lvl4pPr>
            <a:lvl5pPr>
              <a:defRPr sz="2000"/>
            </a:lvl5pPr>
          </a:lstStyle>
          <a:p>
            <a:pPr/>
            <a:r>
              <a:t>Body Level One</a:t>
            </a:r>
          </a:p>
          <a:p>
            <a:pPr lvl="1"/>
            <a:r>
              <a:t>Body Level Two</a:t>
            </a:r>
          </a:p>
          <a:p>
            <a:pPr lvl="2"/>
            <a:r>
              <a:t>Body Level Three</a:t>
            </a:r>
          </a:p>
          <a:p>
            <a:pPr lvl="3"/>
            <a:r>
              <a:t>Body Level Four</a:t>
            </a:r>
          </a:p>
          <a:p>
            <a:pPr lvl="4"/>
            <a:r>
              <a:t>Body Level Five</a:t>
            </a:r>
          </a:p>
        </p:txBody>
      </p:sp>
      <p:sp>
        <p:nvSpPr>
          <p:cNvPr id="1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Title and Content">
    <p:spTree>
      <p:nvGrpSpPr>
        <p:cNvPr id="1" name=""/>
        <p:cNvGrpSpPr/>
        <p:nvPr/>
      </p:nvGrpSpPr>
      <p:grpSpPr>
        <a:xfrm>
          <a:off x="0" y="0"/>
          <a:ext cx="0" cy="0"/>
          <a:chOff x="0" y="0"/>
          <a:chExt cx="0" cy="0"/>
        </a:xfrm>
      </p:grpSpPr>
      <p:sp>
        <p:nvSpPr>
          <p:cNvPr id="179" name="Title Text"/>
          <p:cNvSpPr txBox="1"/>
          <p:nvPr>
            <p:ph type="title"/>
          </p:nvPr>
        </p:nvSpPr>
        <p:spPr>
          <a:prstGeom prst="rect">
            <a:avLst/>
          </a:prstGeom>
        </p:spPr>
        <p:txBody>
          <a:bodyPr/>
          <a:lstStyle/>
          <a:p>
            <a:pPr/>
            <a:r>
              <a:t>Title Text</a:t>
            </a:r>
          </a:p>
        </p:txBody>
      </p:sp>
      <p:sp>
        <p:nvSpPr>
          <p:cNvPr id="180" name="Body Level One…"/>
          <p:cNvSpPr txBox="1"/>
          <p:nvPr>
            <p:ph type="body" sz="quarter" idx="1"/>
          </p:nvPr>
        </p:nvSpPr>
        <p:spPr>
          <a:xfrm>
            <a:off x="1167491" y="2526318"/>
            <a:ext cx="3218690" cy="2828615"/>
          </a:xfrm>
          <a:prstGeom prst="rect">
            <a:avLst/>
          </a:prstGeom>
        </p:spPr>
        <p:txBody>
          <a:bodyPr/>
          <a:lstStyle>
            <a:lvl1pPr>
              <a:defRPr sz="2000"/>
            </a:lvl1pPr>
            <a:lvl2pPr>
              <a:defRPr sz="2000"/>
            </a:lvl2pPr>
            <a:lvl3pPr>
              <a:defRPr sz="2000"/>
            </a:lvl3pPr>
            <a:lvl4pPr>
              <a:defRPr sz="2000"/>
            </a:lvl4pPr>
            <a:lvl5pPr>
              <a:defRPr sz="2000"/>
            </a:lvl5pPr>
          </a:lstStyle>
          <a:p>
            <a:pPr/>
            <a:r>
              <a:t>Body Level One</a:t>
            </a:r>
          </a:p>
          <a:p>
            <a:pPr lvl="1"/>
            <a:r>
              <a:t>Body Level Two</a:t>
            </a:r>
          </a:p>
          <a:p>
            <a:pPr lvl="2"/>
            <a:r>
              <a:t>Body Level Three</a:t>
            </a:r>
          </a:p>
          <a:p>
            <a:pPr lvl="3"/>
            <a:r>
              <a:t>Body Level Four</a:t>
            </a:r>
          </a:p>
          <a:p>
            <a:pPr lvl="4"/>
            <a:r>
              <a:t>Body Level Five</a:t>
            </a:r>
          </a:p>
        </p:txBody>
      </p:sp>
      <p:sp>
        <p:nvSpPr>
          <p:cNvPr id="181" name="Freeform 3"/>
          <p:cNvSpPr/>
          <p:nvPr/>
        </p:nvSpPr>
        <p:spPr>
          <a:xfrm rot="5400000">
            <a:off x="8580896" y="-1"/>
            <a:ext cx="3611106" cy="3611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cubicBezTo>
                  <a:pt x="9671" y="0"/>
                  <a:pt x="0" y="9671"/>
                  <a:pt x="0" y="21600"/>
                </a:cubicBezTo>
                <a:lnTo>
                  <a:pt x="0" y="0"/>
                </a:lnTo>
                <a:close/>
              </a:path>
            </a:pathLst>
          </a:custGeom>
          <a:solidFill>
            <a:schemeClr val="accent3">
              <a:lumOff val="-9019"/>
            </a:schemeClr>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182" name="Freeform 4"/>
          <p:cNvSpPr/>
          <p:nvPr/>
        </p:nvSpPr>
        <p:spPr>
          <a:xfrm>
            <a:off x="-2365" y="3246895"/>
            <a:ext cx="3611106" cy="3611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11929"/>
                  <a:pt x="9671" y="21600"/>
                  <a:pt x="21600" y="21600"/>
                </a:cubicBezTo>
                <a:lnTo>
                  <a:pt x="0" y="21600"/>
                </a:lnTo>
                <a:lnTo>
                  <a:pt x="0" y="0"/>
                </a:lnTo>
                <a:close/>
              </a:path>
            </a:pathLst>
          </a:custGeom>
          <a:solidFill>
            <a:schemeClr val="accent3">
              <a:lumOff val="-9019"/>
            </a:schemeClr>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183" name="Freeform 5"/>
          <p:cNvSpPr/>
          <p:nvPr/>
        </p:nvSpPr>
        <p:spPr>
          <a:xfrm flipH="1" rot="5400000">
            <a:off x="11258143" y="5924143"/>
            <a:ext cx="933858" cy="9338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cubicBezTo>
                  <a:pt x="21600" y="11929"/>
                  <a:pt x="11929" y="21600"/>
                  <a:pt x="0" y="21600"/>
                </a:cubicBezTo>
                <a:lnTo>
                  <a:pt x="0" y="0"/>
                </a:lnTo>
                <a:close/>
              </a:path>
            </a:pathLst>
          </a:custGeom>
          <a:solidFill>
            <a:schemeClr val="accent3"/>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184" name="Leaf"/>
          <p:cNvSpPr/>
          <p:nvPr/>
        </p:nvSpPr>
        <p:spPr>
          <a:xfrm>
            <a:off x="2753273" y="5379129"/>
            <a:ext cx="1166800" cy="1358655"/>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10253" y="0"/>
                </a:moveTo>
                <a:cubicBezTo>
                  <a:pt x="10253" y="0"/>
                  <a:pt x="10166" y="1002"/>
                  <a:pt x="9581" y="1910"/>
                </a:cubicBezTo>
                <a:cubicBezTo>
                  <a:pt x="8875" y="3004"/>
                  <a:pt x="9056" y="4664"/>
                  <a:pt x="9056" y="4664"/>
                </a:cubicBezTo>
                <a:cubicBezTo>
                  <a:pt x="9056" y="4664"/>
                  <a:pt x="8708" y="4636"/>
                  <a:pt x="8359" y="4514"/>
                </a:cubicBezTo>
                <a:cubicBezTo>
                  <a:pt x="7930" y="4364"/>
                  <a:pt x="7529" y="4107"/>
                  <a:pt x="7529" y="4107"/>
                </a:cubicBezTo>
                <a:cubicBezTo>
                  <a:pt x="7529" y="4107"/>
                  <a:pt x="7573" y="5424"/>
                  <a:pt x="8219" y="6395"/>
                </a:cubicBezTo>
                <a:cubicBezTo>
                  <a:pt x="8820" y="7299"/>
                  <a:pt x="9798" y="8005"/>
                  <a:pt x="9294" y="8349"/>
                </a:cubicBezTo>
                <a:cubicBezTo>
                  <a:pt x="8790" y="8692"/>
                  <a:pt x="7681" y="7576"/>
                  <a:pt x="7681" y="7576"/>
                </a:cubicBezTo>
                <a:lnTo>
                  <a:pt x="7553" y="7890"/>
                </a:lnTo>
                <a:lnTo>
                  <a:pt x="6142" y="6845"/>
                </a:lnTo>
                <a:cubicBezTo>
                  <a:pt x="6142" y="6845"/>
                  <a:pt x="6026" y="8004"/>
                  <a:pt x="6455" y="8541"/>
                </a:cubicBezTo>
                <a:cubicBezTo>
                  <a:pt x="6259" y="8541"/>
                  <a:pt x="6151" y="8541"/>
                  <a:pt x="6093" y="8541"/>
                </a:cubicBezTo>
                <a:cubicBezTo>
                  <a:pt x="6093" y="8541"/>
                  <a:pt x="6152" y="9936"/>
                  <a:pt x="7488" y="10837"/>
                </a:cubicBezTo>
                <a:cubicBezTo>
                  <a:pt x="8283" y="11373"/>
                  <a:pt x="9672" y="12360"/>
                  <a:pt x="9268" y="12832"/>
                </a:cubicBezTo>
                <a:cubicBezTo>
                  <a:pt x="8865" y="13305"/>
                  <a:pt x="6774" y="11911"/>
                  <a:pt x="6093" y="11009"/>
                </a:cubicBezTo>
                <a:cubicBezTo>
                  <a:pt x="5779" y="11303"/>
                  <a:pt x="5871" y="11889"/>
                  <a:pt x="5871" y="11889"/>
                </a:cubicBezTo>
                <a:cubicBezTo>
                  <a:pt x="5871" y="11889"/>
                  <a:pt x="4605" y="11116"/>
                  <a:pt x="4226" y="10944"/>
                </a:cubicBezTo>
                <a:cubicBezTo>
                  <a:pt x="4100" y="11094"/>
                  <a:pt x="4226" y="11438"/>
                  <a:pt x="4226" y="11438"/>
                </a:cubicBezTo>
                <a:cubicBezTo>
                  <a:pt x="4226" y="11438"/>
                  <a:pt x="3143" y="10902"/>
                  <a:pt x="2185" y="10752"/>
                </a:cubicBezTo>
                <a:cubicBezTo>
                  <a:pt x="1227" y="10602"/>
                  <a:pt x="562" y="10642"/>
                  <a:pt x="0" y="10585"/>
                </a:cubicBezTo>
                <a:cubicBezTo>
                  <a:pt x="50" y="11357"/>
                  <a:pt x="1604" y="12876"/>
                  <a:pt x="4529" y="13928"/>
                </a:cubicBezTo>
                <a:cubicBezTo>
                  <a:pt x="3218" y="14142"/>
                  <a:pt x="2336" y="14035"/>
                  <a:pt x="2336" y="14035"/>
                </a:cubicBezTo>
                <a:cubicBezTo>
                  <a:pt x="2336" y="14035"/>
                  <a:pt x="3545" y="15536"/>
                  <a:pt x="6117" y="15257"/>
                </a:cubicBezTo>
                <a:cubicBezTo>
                  <a:pt x="6016" y="15558"/>
                  <a:pt x="5965" y="15709"/>
                  <a:pt x="5965" y="15709"/>
                </a:cubicBezTo>
                <a:cubicBezTo>
                  <a:pt x="5965" y="15709"/>
                  <a:pt x="8598" y="15184"/>
                  <a:pt x="8589" y="15558"/>
                </a:cubicBezTo>
                <a:cubicBezTo>
                  <a:pt x="8565" y="16460"/>
                  <a:pt x="4808" y="17104"/>
                  <a:pt x="4808" y="17104"/>
                </a:cubicBezTo>
                <a:cubicBezTo>
                  <a:pt x="6245" y="17619"/>
                  <a:pt x="7329" y="17453"/>
                  <a:pt x="7329" y="17453"/>
                </a:cubicBezTo>
                <a:lnTo>
                  <a:pt x="7203" y="17840"/>
                </a:lnTo>
                <a:cubicBezTo>
                  <a:pt x="7203" y="17840"/>
                  <a:pt x="9072" y="17726"/>
                  <a:pt x="10103" y="16589"/>
                </a:cubicBezTo>
                <a:cubicBezTo>
                  <a:pt x="10407" y="16254"/>
                  <a:pt x="10533" y="15685"/>
                  <a:pt x="10980" y="15465"/>
                </a:cubicBezTo>
                <a:cubicBezTo>
                  <a:pt x="11452" y="19909"/>
                  <a:pt x="10436" y="20839"/>
                  <a:pt x="10324" y="21041"/>
                </a:cubicBezTo>
                <a:cubicBezTo>
                  <a:pt x="10210" y="21244"/>
                  <a:pt x="10854" y="21600"/>
                  <a:pt x="10980" y="21278"/>
                </a:cubicBezTo>
                <a:cubicBezTo>
                  <a:pt x="11851" y="19414"/>
                  <a:pt x="11551" y="16261"/>
                  <a:pt x="11489" y="15376"/>
                </a:cubicBezTo>
                <a:cubicBezTo>
                  <a:pt x="11523" y="15378"/>
                  <a:pt x="11558" y="15381"/>
                  <a:pt x="11595" y="15386"/>
                </a:cubicBezTo>
                <a:cubicBezTo>
                  <a:pt x="11835" y="15418"/>
                  <a:pt x="12067" y="15628"/>
                  <a:pt x="12615" y="16482"/>
                </a:cubicBezTo>
                <a:cubicBezTo>
                  <a:pt x="13482" y="17834"/>
                  <a:pt x="15454" y="17598"/>
                  <a:pt x="15538" y="17641"/>
                </a:cubicBezTo>
                <a:cubicBezTo>
                  <a:pt x="15622" y="17684"/>
                  <a:pt x="15573" y="17525"/>
                  <a:pt x="15405" y="17239"/>
                </a:cubicBezTo>
                <a:cubicBezTo>
                  <a:pt x="16262" y="17411"/>
                  <a:pt x="17573" y="17025"/>
                  <a:pt x="18077" y="16696"/>
                </a:cubicBezTo>
                <a:lnTo>
                  <a:pt x="16464" y="16552"/>
                </a:lnTo>
                <a:cubicBezTo>
                  <a:pt x="16464" y="16552"/>
                  <a:pt x="16717" y="16381"/>
                  <a:pt x="16784" y="16224"/>
                </a:cubicBezTo>
                <a:cubicBezTo>
                  <a:pt x="16448" y="16210"/>
                  <a:pt x="15442" y="15952"/>
                  <a:pt x="14717" y="15558"/>
                </a:cubicBezTo>
                <a:cubicBezTo>
                  <a:pt x="14349" y="15359"/>
                  <a:pt x="13657" y="14564"/>
                  <a:pt x="15405" y="14792"/>
                </a:cubicBezTo>
                <a:cubicBezTo>
                  <a:pt x="17153" y="15021"/>
                  <a:pt x="18820" y="14359"/>
                  <a:pt x="18820" y="14359"/>
                </a:cubicBezTo>
                <a:cubicBezTo>
                  <a:pt x="18820" y="14359"/>
                  <a:pt x="18559" y="14195"/>
                  <a:pt x="18283" y="14100"/>
                </a:cubicBezTo>
                <a:cubicBezTo>
                  <a:pt x="20975" y="13326"/>
                  <a:pt x="21600" y="10724"/>
                  <a:pt x="21600" y="10724"/>
                </a:cubicBezTo>
                <a:cubicBezTo>
                  <a:pt x="20688" y="10857"/>
                  <a:pt x="19158" y="11202"/>
                  <a:pt x="19158" y="11202"/>
                </a:cubicBezTo>
                <a:cubicBezTo>
                  <a:pt x="19158" y="11202"/>
                  <a:pt x="19211" y="11033"/>
                  <a:pt x="19226" y="10775"/>
                </a:cubicBezTo>
                <a:cubicBezTo>
                  <a:pt x="18795" y="10769"/>
                  <a:pt x="17258" y="11157"/>
                  <a:pt x="17258" y="11157"/>
                </a:cubicBezTo>
                <a:lnTo>
                  <a:pt x="17328" y="10710"/>
                </a:lnTo>
                <a:cubicBezTo>
                  <a:pt x="17328" y="10710"/>
                  <a:pt x="15673" y="10858"/>
                  <a:pt x="15269" y="11566"/>
                </a:cubicBezTo>
                <a:cubicBezTo>
                  <a:pt x="14866" y="12275"/>
                  <a:pt x="13832" y="13262"/>
                  <a:pt x="13202" y="12832"/>
                </a:cubicBezTo>
                <a:cubicBezTo>
                  <a:pt x="12572" y="12403"/>
                  <a:pt x="15548" y="10515"/>
                  <a:pt x="15548" y="9270"/>
                </a:cubicBezTo>
                <a:cubicBezTo>
                  <a:pt x="15397" y="9270"/>
                  <a:pt x="15088" y="9223"/>
                  <a:pt x="15088" y="9223"/>
                </a:cubicBezTo>
                <a:cubicBezTo>
                  <a:pt x="15088" y="9223"/>
                  <a:pt x="15756" y="7726"/>
                  <a:pt x="15756" y="6502"/>
                </a:cubicBezTo>
                <a:cubicBezTo>
                  <a:pt x="15025" y="6974"/>
                  <a:pt x="13858" y="7747"/>
                  <a:pt x="13858" y="7747"/>
                </a:cubicBezTo>
                <a:lnTo>
                  <a:pt x="13733" y="7382"/>
                </a:lnTo>
                <a:cubicBezTo>
                  <a:pt x="13733" y="7382"/>
                  <a:pt x="12798" y="8455"/>
                  <a:pt x="12420" y="8111"/>
                </a:cubicBezTo>
                <a:cubicBezTo>
                  <a:pt x="12042" y="7768"/>
                  <a:pt x="13817" y="6051"/>
                  <a:pt x="13035" y="3798"/>
                </a:cubicBezTo>
                <a:cubicBezTo>
                  <a:pt x="12584" y="4368"/>
                  <a:pt x="12002" y="4699"/>
                  <a:pt x="12002" y="4699"/>
                </a:cubicBezTo>
                <a:cubicBezTo>
                  <a:pt x="12002" y="4699"/>
                  <a:pt x="12379" y="3198"/>
                  <a:pt x="11220" y="1589"/>
                </a:cubicBezTo>
                <a:cubicBezTo>
                  <a:pt x="10656" y="1052"/>
                  <a:pt x="10253" y="0"/>
                  <a:pt x="10253" y="0"/>
                </a:cubicBezTo>
                <a:close/>
              </a:path>
            </a:pathLst>
          </a:custGeom>
          <a:gradFill>
            <a:gsLst>
              <a:gs pos="0">
                <a:srgbClr val="80B860"/>
              </a:gs>
              <a:gs pos="50000">
                <a:srgbClr val="6FB242"/>
              </a:gs>
              <a:gs pos="100000">
                <a:srgbClr val="61A236"/>
              </a:gs>
            </a:gsLst>
            <a:lin ang="5400000"/>
          </a:gradFill>
          <a:ln w="6350">
            <a:solidFill>
              <a:schemeClr val="accent1"/>
            </a:solidFill>
            <a:miter/>
          </a:ln>
          <a:effectLst>
            <a:outerShdw sx="100000" sy="100000" kx="0" ky="0" algn="b" rotWithShape="0" blurRad="63500" dist="19050" dir="5400000">
              <a:srgbClr val="000000">
                <a:alpha val="63000"/>
              </a:srgbClr>
            </a:outerShdw>
          </a:effectLst>
        </p:spPr>
        <p:txBody>
          <a:bodyPr lIns="45718" tIns="45718" rIns="45718" bIns="45718" anchor="ctr"/>
          <a:lstStyle/>
          <a:p>
            <a:pPr>
              <a:defRPr>
                <a:solidFill>
                  <a:srgbClr val="FFFFFF"/>
                </a:solidFill>
                <a:latin typeface="Tenorite"/>
                <a:ea typeface="Tenorite"/>
                <a:cs typeface="Tenorite"/>
                <a:sym typeface="Tenorite"/>
              </a:defRPr>
            </a:pPr>
          </a:p>
        </p:txBody>
      </p:sp>
      <p:sp>
        <p:nvSpPr>
          <p:cNvPr id="1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End Slide">
    <p:spTree>
      <p:nvGrpSpPr>
        <p:cNvPr id="1" name=""/>
        <p:cNvGrpSpPr/>
        <p:nvPr/>
      </p:nvGrpSpPr>
      <p:grpSpPr>
        <a:xfrm>
          <a:off x="0" y="0"/>
          <a:ext cx="0" cy="0"/>
          <a:chOff x="0" y="0"/>
          <a:chExt cx="0" cy="0"/>
        </a:xfrm>
      </p:grpSpPr>
      <p:sp>
        <p:nvSpPr>
          <p:cNvPr id="192" name="Title Text"/>
          <p:cNvSpPr txBox="1"/>
          <p:nvPr>
            <p:ph type="title"/>
          </p:nvPr>
        </p:nvSpPr>
        <p:spPr>
          <a:xfrm>
            <a:off x="1167494" y="1122362"/>
            <a:ext cx="6220279" cy="2387601"/>
          </a:xfrm>
          <a:prstGeom prst="rect">
            <a:avLst/>
          </a:prstGeom>
        </p:spPr>
        <p:txBody>
          <a:bodyPr/>
          <a:lstStyle>
            <a:lvl1pPr>
              <a:defRPr sz="6000"/>
            </a:lvl1pPr>
          </a:lstStyle>
          <a:p>
            <a:pPr/>
            <a:r>
              <a:t>Title Text</a:t>
            </a:r>
          </a:p>
        </p:txBody>
      </p:sp>
      <p:sp>
        <p:nvSpPr>
          <p:cNvPr id="193" name="Body Level One…"/>
          <p:cNvSpPr txBox="1"/>
          <p:nvPr>
            <p:ph type="body" sz="quarter" idx="1"/>
          </p:nvPr>
        </p:nvSpPr>
        <p:spPr>
          <a:xfrm>
            <a:off x="1167492" y="3602037"/>
            <a:ext cx="6220279" cy="224722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94" name="Rectangle 3"/>
          <p:cNvSpPr/>
          <p:nvPr/>
        </p:nvSpPr>
        <p:spPr>
          <a:xfrm>
            <a:off x="8264424" y="0"/>
            <a:ext cx="3927575" cy="6858000"/>
          </a:xfrm>
          <a:prstGeom prst="rect">
            <a:avLst/>
          </a:prstGeom>
          <a:solidFill>
            <a:schemeClr val="accent2"/>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grpSp>
        <p:nvGrpSpPr>
          <p:cNvPr id="197" name="Group 5"/>
          <p:cNvGrpSpPr/>
          <p:nvPr/>
        </p:nvGrpSpPr>
        <p:grpSpPr>
          <a:xfrm>
            <a:off x="8264426" y="3685938"/>
            <a:ext cx="3927577" cy="3178859"/>
            <a:chOff x="0" y="0"/>
            <a:chExt cx="3927576" cy="3178857"/>
          </a:xfrm>
        </p:grpSpPr>
        <p:sp>
          <p:nvSpPr>
            <p:cNvPr id="195" name="Freeform 14"/>
            <p:cNvSpPr/>
            <p:nvPr/>
          </p:nvSpPr>
          <p:spPr>
            <a:xfrm rot="16200000">
              <a:off x="1356252" y="607534"/>
              <a:ext cx="3178858" cy="19637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3402" y="21600"/>
                  </a:lnTo>
                  <a:cubicBezTo>
                    <a:pt x="6000" y="21600"/>
                    <a:pt x="0" y="11929"/>
                    <a:pt x="0" y="0"/>
                  </a:cubicBezTo>
                  <a:lnTo>
                    <a:pt x="8198" y="0"/>
                  </a:lnTo>
                  <a:cubicBezTo>
                    <a:pt x="15137" y="0"/>
                    <a:pt x="20844" y="8500"/>
                    <a:pt x="21531" y="19392"/>
                  </a:cubicBezTo>
                  <a:lnTo>
                    <a:pt x="21600" y="21600"/>
                  </a:ln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Tenorite"/>
                  <a:ea typeface="Tenorite"/>
                  <a:cs typeface="Tenorite"/>
                  <a:sym typeface="Tenorite"/>
                </a:defRPr>
              </a:pPr>
            </a:p>
          </p:txBody>
        </p:sp>
        <p:sp>
          <p:nvSpPr>
            <p:cNvPr id="196" name="Freeform 15"/>
            <p:cNvSpPr/>
            <p:nvPr/>
          </p:nvSpPr>
          <p:spPr>
            <a:xfrm flipH="1" rot="5400000">
              <a:off x="-607536" y="607534"/>
              <a:ext cx="3178859" cy="19637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3402" y="21600"/>
                  </a:lnTo>
                  <a:cubicBezTo>
                    <a:pt x="6000" y="21600"/>
                    <a:pt x="0" y="11929"/>
                    <a:pt x="0" y="0"/>
                  </a:cubicBezTo>
                  <a:lnTo>
                    <a:pt x="8198" y="0"/>
                  </a:lnTo>
                  <a:cubicBezTo>
                    <a:pt x="15137" y="0"/>
                    <a:pt x="20844" y="8500"/>
                    <a:pt x="21531" y="19392"/>
                  </a:cubicBezTo>
                  <a:lnTo>
                    <a:pt x="21600" y="21600"/>
                  </a:lnTo>
                  <a:close/>
                </a:path>
              </a:pathLst>
            </a:custGeom>
            <a:solidFill>
              <a:srgbClr val="44546A"/>
            </a:solidFill>
            <a:ln w="12700" cap="flat">
              <a:noFill/>
              <a:miter lim="400000"/>
            </a:ln>
            <a:effectLst/>
          </p:spPr>
          <p:txBody>
            <a:bodyPr wrap="square" lIns="45718" tIns="45718" rIns="45718" bIns="45718" numCol="1" anchor="ctr">
              <a:noAutofit/>
            </a:bodyPr>
            <a:lstStyle/>
            <a:p>
              <a:pPr algn="ctr">
                <a:defRPr>
                  <a:solidFill>
                    <a:srgbClr val="FFFFFF"/>
                  </a:solidFill>
                  <a:latin typeface="Tenorite"/>
                  <a:ea typeface="Tenorite"/>
                  <a:cs typeface="Tenorite"/>
                  <a:sym typeface="Tenorite"/>
                </a:defRPr>
              </a:pPr>
            </a:p>
          </p:txBody>
        </p:sp>
      </p:grpSp>
      <p:sp>
        <p:nvSpPr>
          <p:cNvPr id="198" name="Freeform 21"/>
          <p:cNvSpPr/>
          <p:nvPr/>
        </p:nvSpPr>
        <p:spPr>
          <a:xfrm>
            <a:off x="-1" y="-2"/>
            <a:ext cx="1167496" cy="11674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cubicBezTo>
                  <a:pt x="21600" y="11929"/>
                  <a:pt x="11929" y="21600"/>
                  <a:pt x="0" y="21600"/>
                </a:cubicBezTo>
                <a:lnTo>
                  <a:pt x="0" y="0"/>
                </a:lnTo>
                <a:close/>
              </a:path>
            </a:pathLst>
          </a:custGeom>
          <a:solidFill>
            <a:schemeClr val="accent3"/>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199" name="Freeform 16"/>
          <p:cNvSpPr/>
          <p:nvPr/>
        </p:nvSpPr>
        <p:spPr>
          <a:xfrm>
            <a:off x="10228212" y="-1"/>
            <a:ext cx="1963790" cy="31788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392" y="21531"/>
                </a:lnTo>
                <a:cubicBezTo>
                  <a:pt x="8500" y="20841"/>
                  <a:pt x="0" y="15109"/>
                  <a:pt x="0" y="8140"/>
                </a:cubicBezTo>
                <a:lnTo>
                  <a:pt x="0" y="0"/>
                </a:lnTo>
                <a:close/>
              </a:path>
            </a:pathLst>
          </a:custGeom>
          <a:solidFill>
            <a:schemeClr val="accent1"/>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200" name="Slide Number"/>
          <p:cNvSpPr txBox="1"/>
          <p:nvPr>
            <p:ph type="sldNum" sz="quarter" idx="2"/>
          </p:nvPr>
        </p:nvSpPr>
        <p:spPr>
          <a:xfrm>
            <a:off x="8463946" y="6221731"/>
            <a:ext cx="273654" cy="269239"/>
          </a:xfrm>
          <a:prstGeom prst="rect">
            <a:avLst/>
          </a:prstGeom>
        </p:spPr>
        <p:txBody>
          <a:bodyPr/>
          <a:lstStyle>
            <a:lvl1pPr>
              <a:defRPr>
                <a:solidFill>
                  <a:srgbClr val="44546A"/>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sz="half"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bg>
      <p:bgPr>
        <a:solidFill>
          <a:schemeClr val="accent2"/>
        </a:solidFill>
      </p:bgPr>
    </p:bg>
    <p:spTree>
      <p:nvGrpSpPr>
        <p:cNvPr id="1" name=""/>
        <p:cNvGrpSpPr/>
        <p:nvPr/>
      </p:nvGrpSpPr>
      <p:grpSpPr>
        <a:xfrm>
          <a:off x="0" y="0"/>
          <a:ext cx="0" cy="0"/>
          <a:chOff x="0" y="0"/>
          <a:chExt cx="0" cy="0"/>
        </a:xfrm>
      </p:grpSpPr>
      <p:sp>
        <p:nvSpPr>
          <p:cNvPr id="37" name="Rectangle 6"/>
          <p:cNvSpPr/>
          <p:nvPr/>
        </p:nvSpPr>
        <p:spPr>
          <a:xfrm>
            <a:off x="-2" y="2286000"/>
            <a:ext cx="12208826" cy="4572003"/>
          </a:xfrm>
          <a:prstGeom prst="rect">
            <a:avLst/>
          </a:prstGeom>
          <a:solidFill>
            <a:schemeClr val="accent3">
              <a:lumOff val="-9019"/>
            </a:schemeClr>
          </a:solidFill>
          <a:ln w="6350">
            <a:solidFill>
              <a:schemeClr val="accent1"/>
            </a:solidFill>
            <a:miter/>
          </a:ln>
          <a:effectLst>
            <a:outerShdw sx="100000" sy="100000" kx="0" ky="0" algn="b" rotWithShape="0" blurRad="63500" dist="19050" dir="5400000">
              <a:srgbClr val="000000">
                <a:alpha val="63000"/>
              </a:srgbClr>
            </a:outerShdw>
          </a:effectLst>
        </p:spPr>
        <p:txBody>
          <a:bodyPr lIns="45718" tIns="45718" rIns="45718" bIns="45718" anchor="ctr"/>
          <a:lstStyle/>
          <a:p>
            <a:pPr>
              <a:defRPr>
                <a:solidFill>
                  <a:srgbClr val="FFFFFF"/>
                </a:solidFill>
                <a:latin typeface="Tenorite"/>
                <a:ea typeface="Tenorite"/>
                <a:cs typeface="Tenorite"/>
                <a:sym typeface="Tenorite"/>
              </a:defRPr>
            </a:pPr>
          </a:p>
        </p:txBody>
      </p:sp>
      <p:sp>
        <p:nvSpPr>
          <p:cNvPr id="38" name="Freeform 11"/>
          <p:cNvSpPr/>
          <p:nvPr/>
        </p:nvSpPr>
        <p:spPr>
          <a:xfrm flipH="1">
            <a:off x="8597716" y="3246895"/>
            <a:ext cx="3611107" cy="3611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11929"/>
                  <a:pt x="9671" y="21600"/>
                  <a:pt x="21600" y="21600"/>
                </a:cubicBezTo>
                <a:lnTo>
                  <a:pt x="0" y="21600"/>
                </a:lnTo>
                <a:lnTo>
                  <a:pt x="0" y="0"/>
                </a:lnTo>
                <a:close/>
              </a:path>
            </a:pathLst>
          </a:custGeom>
          <a:solidFill>
            <a:schemeClr val="accent2"/>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39" name="Freeform 13"/>
          <p:cNvSpPr/>
          <p:nvPr/>
        </p:nvSpPr>
        <p:spPr>
          <a:xfrm>
            <a:off x="0" y="-1"/>
            <a:ext cx="933858" cy="9338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cubicBezTo>
                  <a:pt x="21600" y="11929"/>
                  <a:pt x="11929" y="21600"/>
                  <a:pt x="0" y="21600"/>
                </a:cubicBezTo>
                <a:lnTo>
                  <a:pt x="0" y="0"/>
                </a:lnTo>
                <a:close/>
              </a:path>
            </a:pathLst>
          </a:custGeom>
          <a:solidFill>
            <a:schemeClr val="accent3"/>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40" name="Freeform 14"/>
          <p:cNvSpPr/>
          <p:nvPr/>
        </p:nvSpPr>
        <p:spPr>
          <a:xfrm flipH="1" flipV="1" rot="5400000">
            <a:off x="10344098" y="438097"/>
            <a:ext cx="2286001" cy="1409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3402" y="21600"/>
                </a:lnTo>
                <a:cubicBezTo>
                  <a:pt x="6000" y="21600"/>
                  <a:pt x="0" y="11929"/>
                  <a:pt x="0" y="0"/>
                </a:cubicBezTo>
                <a:lnTo>
                  <a:pt x="8198" y="0"/>
                </a:lnTo>
                <a:cubicBezTo>
                  <a:pt x="15137" y="0"/>
                  <a:pt x="20844" y="8500"/>
                  <a:pt x="21531" y="19392"/>
                </a:cubicBezTo>
                <a:lnTo>
                  <a:pt x="21600" y="21600"/>
                </a:lnTo>
                <a:close/>
              </a:path>
            </a:pathLst>
          </a:custGeom>
          <a:solidFill>
            <a:srgbClr val="44546A"/>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idx="1"/>
          </p:nvPr>
        </p:nvSpPr>
        <p:spPr>
          <a:xfrm>
            <a:off x="1167492" y="2653165"/>
            <a:ext cx="9779183" cy="3436485"/>
          </a:xfrm>
          <a:prstGeom prst="rect">
            <a:avLst/>
          </a:prstGeom>
        </p:spPr>
        <p:txBody>
          <a:bodyPr/>
          <a:lstStyle>
            <a:lvl1pPr>
              <a:lnSpc>
                <a:spcPct val="150000"/>
              </a:lnSpc>
              <a:defRPr sz="2400">
                <a:solidFill>
                  <a:srgbClr val="FFFFFF"/>
                </a:solidFill>
              </a:defRPr>
            </a:lvl1pPr>
            <a:lvl2pPr>
              <a:lnSpc>
                <a:spcPct val="150000"/>
              </a:lnSpc>
              <a:defRPr sz="2400">
                <a:solidFill>
                  <a:srgbClr val="FFFFFF"/>
                </a:solidFill>
              </a:defRPr>
            </a:lvl2pPr>
            <a:lvl3pPr>
              <a:lnSpc>
                <a:spcPct val="150000"/>
              </a:lnSpc>
              <a:defRPr sz="2400">
                <a:solidFill>
                  <a:srgbClr val="FFFFFF"/>
                </a:solidFill>
              </a:defRPr>
            </a:lvl3pPr>
            <a:lvl4pPr>
              <a:lnSpc>
                <a:spcPct val="150000"/>
              </a:lnSpc>
              <a:defRPr sz="2400">
                <a:solidFill>
                  <a:srgbClr val="FFFFFF"/>
                </a:solidFill>
              </a:defRPr>
            </a:lvl4pPr>
            <a:lvl5pPr>
              <a:lnSpc>
                <a:spcPct val="150000"/>
              </a:lnSpc>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xfrm>
            <a:off x="11537347" y="6404293"/>
            <a:ext cx="273654" cy="269239"/>
          </a:xfrm>
          <a:prstGeom prst="rect">
            <a:avLst/>
          </a:prstGeom>
        </p:spPr>
        <p:txBody>
          <a:bodyPr/>
          <a:lstStyle>
            <a:lvl1pPr>
              <a:defRPr>
                <a:solidFill>
                  <a:schemeClr val="accent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title">
    <p:spTree>
      <p:nvGrpSpPr>
        <p:cNvPr id="1" name=""/>
        <p:cNvGrpSpPr/>
        <p:nvPr/>
      </p:nvGrpSpPr>
      <p:grpSpPr>
        <a:xfrm>
          <a:off x="0" y="0"/>
          <a:ext cx="0" cy="0"/>
          <a:chOff x="0" y="0"/>
          <a:chExt cx="0" cy="0"/>
        </a:xfrm>
      </p:grpSpPr>
      <p:sp>
        <p:nvSpPr>
          <p:cNvPr id="50" name="Freeform 22"/>
          <p:cNvSpPr/>
          <p:nvPr/>
        </p:nvSpPr>
        <p:spPr>
          <a:xfrm>
            <a:off x="0" y="0"/>
            <a:ext cx="8025492"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2371" y="0"/>
                </a:lnTo>
                <a:cubicBezTo>
                  <a:pt x="17468" y="0"/>
                  <a:pt x="21600" y="4835"/>
                  <a:pt x="21600" y="10800"/>
                </a:cubicBezTo>
                <a:cubicBezTo>
                  <a:pt x="21600" y="16765"/>
                  <a:pt x="17468" y="21600"/>
                  <a:pt x="12371" y="21600"/>
                </a:cubicBezTo>
                <a:lnTo>
                  <a:pt x="0" y="21600"/>
                </a:lnTo>
                <a:close/>
              </a:path>
            </a:pathLst>
          </a:custGeom>
          <a:solidFill>
            <a:schemeClr val="accent1"/>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51" name="Title Text"/>
          <p:cNvSpPr txBox="1"/>
          <p:nvPr>
            <p:ph type="title"/>
          </p:nvPr>
        </p:nvSpPr>
        <p:spPr>
          <a:xfrm>
            <a:off x="1167494" y="1059398"/>
            <a:ext cx="6245913" cy="2387602"/>
          </a:xfrm>
          <a:prstGeom prst="rect">
            <a:avLst/>
          </a:prstGeom>
        </p:spPr>
        <p:txBody>
          <a:bodyPr/>
          <a:lstStyle>
            <a:lvl1pPr>
              <a:defRPr sz="6000">
                <a:solidFill>
                  <a:srgbClr val="FFFFFF"/>
                </a:solidFill>
              </a:defRPr>
            </a:lvl1pPr>
          </a:lstStyle>
          <a:p>
            <a:pPr/>
            <a:r>
              <a:t>Title Text</a:t>
            </a:r>
          </a:p>
        </p:txBody>
      </p:sp>
      <p:sp>
        <p:nvSpPr>
          <p:cNvPr id="52" name="Body Level One…"/>
          <p:cNvSpPr txBox="1"/>
          <p:nvPr>
            <p:ph type="body" sz="quarter" idx="1"/>
          </p:nvPr>
        </p:nvSpPr>
        <p:spPr>
          <a:xfrm>
            <a:off x="1167494" y="3539075"/>
            <a:ext cx="6245913" cy="1406103"/>
          </a:xfrm>
          <a:prstGeom prst="rect">
            <a:avLst/>
          </a:prstGeom>
        </p:spPr>
        <p:txBody>
          <a:bodyPr/>
          <a:lstStyle>
            <a:lvl1pPr>
              <a:defRPr sz="3200">
                <a:solidFill>
                  <a:srgbClr val="FFFFFF"/>
                </a:solidFill>
              </a:defRPr>
            </a:lvl1pPr>
            <a:lvl2pPr>
              <a:defRPr sz="3200">
                <a:solidFill>
                  <a:srgbClr val="FFFFFF"/>
                </a:solidFill>
              </a:defRPr>
            </a:lvl2pPr>
            <a:lvl3pPr>
              <a:defRPr sz="3200">
                <a:solidFill>
                  <a:srgbClr val="FFFFFF"/>
                </a:solidFill>
              </a:defRPr>
            </a:lvl3pPr>
            <a:lvl4pPr>
              <a:defRPr sz="3200">
                <a:solidFill>
                  <a:srgbClr val="FFFFFF"/>
                </a:solidFill>
              </a:defRPr>
            </a:lvl4pPr>
            <a:lvl5pPr>
              <a:defRPr sz="3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grpSp>
        <p:nvGrpSpPr>
          <p:cNvPr id="55" name="Group 5"/>
          <p:cNvGrpSpPr/>
          <p:nvPr/>
        </p:nvGrpSpPr>
        <p:grpSpPr>
          <a:xfrm>
            <a:off x="8580897" y="1912823"/>
            <a:ext cx="2443612" cy="3032354"/>
            <a:chOff x="0" y="0"/>
            <a:chExt cx="2443610" cy="3032352"/>
          </a:xfrm>
        </p:grpSpPr>
        <p:sp>
          <p:nvSpPr>
            <p:cNvPr id="53" name="Freeform 14"/>
            <p:cNvSpPr/>
            <p:nvPr/>
          </p:nvSpPr>
          <p:spPr>
            <a:xfrm rot="10800000">
              <a:off x="0" y="0"/>
              <a:ext cx="2443611" cy="1516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3402" y="21600"/>
                  </a:lnTo>
                  <a:cubicBezTo>
                    <a:pt x="6000" y="21600"/>
                    <a:pt x="0" y="11929"/>
                    <a:pt x="0" y="0"/>
                  </a:cubicBezTo>
                  <a:lnTo>
                    <a:pt x="8198" y="0"/>
                  </a:lnTo>
                  <a:cubicBezTo>
                    <a:pt x="15137" y="0"/>
                    <a:pt x="20844" y="8500"/>
                    <a:pt x="21531" y="19392"/>
                  </a:cubicBezTo>
                  <a:lnTo>
                    <a:pt x="21600" y="21600"/>
                  </a:ln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Tenorite"/>
                  <a:ea typeface="Tenorite"/>
                  <a:cs typeface="Tenorite"/>
                  <a:sym typeface="Tenorite"/>
                </a:defRPr>
              </a:pPr>
            </a:p>
          </p:txBody>
        </p:sp>
        <p:sp>
          <p:nvSpPr>
            <p:cNvPr id="54" name="Freeform 15"/>
            <p:cNvSpPr/>
            <p:nvPr/>
          </p:nvSpPr>
          <p:spPr>
            <a:xfrm flipH="1">
              <a:off x="0" y="1516175"/>
              <a:ext cx="2443611" cy="15161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3402" y="21600"/>
                  </a:lnTo>
                  <a:cubicBezTo>
                    <a:pt x="6000" y="21600"/>
                    <a:pt x="0" y="11929"/>
                    <a:pt x="0" y="0"/>
                  </a:cubicBezTo>
                  <a:lnTo>
                    <a:pt x="8198" y="0"/>
                  </a:lnTo>
                  <a:cubicBezTo>
                    <a:pt x="15137" y="0"/>
                    <a:pt x="20844" y="8500"/>
                    <a:pt x="21531" y="19392"/>
                  </a:cubicBezTo>
                  <a:lnTo>
                    <a:pt x="21600" y="21600"/>
                  </a:lnTo>
                  <a:close/>
                </a:path>
              </a:pathLst>
            </a:custGeom>
            <a:solidFill>
              <a:srgbClr val="44546A"/>
            </a:solidFill>
            <a:ln w="12700" cap="flat">
              <a:noFill/>
              <a:miter lim="400000"/>
            </a:ln>
            <a:effectLst/>
          </p:spPr>
          <p:txBody>
            <a:bodyPr wrap="square" lIns="45718" tIns="45718" rIns="45718" bIns="45718" numCol="1" anchor="ctr">
              <a:noAutofit/>
            </a:bodyPr>
            <a:lstStyle/>
            <a:p>
              <a:pPr algn="ctr">
                <a:defRPr>
                  <a:solidFill>
                    <a:srgbClr val="FFFFFF"/>
                  </a:solidFill>
                  <a:latin typeface="Tenorite"/>
                  <a:ea typeface="Tenorite"/>
                  <a:cs typeface="Tenorite"/>
                  <a:sym typeface="Tenorite"/>
                </a:defRPr>
              </a:pPr>
            </a:p>
          </p:txBody>
        </p:sp>
      </p:grpSp>
      <p:sp>
        <p:nvSpPr>
          <p:cNvPr id="56" name="Freeform 16"/>
          <p:cNvSpPr/>
          <p:nvPr/>
        </p:nvSpPr>
        <p:spPr>
          <a:xfrm flipH="1">
            <a:off x="8580896" y="0"/>
            <a:ext cx="3611106" cy="3611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cubicBezTo>
                  <a:pt x="9671" y="0"/>
                  <a:pt x="0" y="9671"/>
                  <a:pt x="0" y="21600"/>
                </a:cubicBezTo>
                <a:lnTo>
                  <a:pt x="0" y="0"/>
                </a:lnTo>
                <a:close/>
              </a:path>
            </a:pathLst>
          </a:custGeom>
          <a:solidFill>
            <a:srgbClr val="44546A"/>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57" name="Freeform 17"/>
          <p:cNvSpPr/>
          <p:nvPr/>
        </p:nvSpPr>
        <p:spPr>
          <a:xfrm flipH="1">
            <a:off x="8580896" y="3246895"/>
            <a:ext cx="3611106" cy="3611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11929"/>
                  <a:pt x="9671" y="21600"/>
                  <a:pt x="21600" y="21600"/>
                </a:cubicBezTo>
                <a:lnTo>
                  <a:pt x="0" y="21600"/>
                </a:lnTo>
                <a:lnTo>
                  <a:pt x="0" y="0"/>
                </a:lnTo>
                <a:close/>
              </a:path>
            </a:pathLst>
          </a:custGeom>
          <a:solidFill>
            <a:srgbClr val="44546A"/>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58" name="Slide Number"/>
          <p:cNvSpPr txBox="1"/>
          <p:nvPr>
            <p:ph type="sldNum" sz="quarter" idx="2"/>
          </p:nvPr>
        </p:nvSpPr>
        <p:spPr>
          <a:xfrm>
            <a:off x="8463946" y="6221731"/>
            <a:ext cx="273654" cy="269239"/>
          </a:xfrm>
          <a:prstGeom prst="rect">
            <a:avLst/>
          </a:prstGeom>
        </p:spPr>
        <p:txBody>
          <a:bodyPr/>
          <a:lstStyle>
            <a:lvl1pPr>
              <a:defRPr>
                <a:solidFill>
                  <a:srgbClr val="44546A"/>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Graph">
    <p:spTree>
      <p:nvGrpSpPr>
        <p:cNvPr id="1" name=""/>
        <p:cNvGrpSpPr/>
        <p:nvPr/>
      </p:nvGrpSpPr>
      <p:grpSpPr>
        <a:xfrm>
          <a:off x="0" y="0"/>
          <a:ext cx="0" cy="0"/>
          <a:chOff x="0" y="0"/>
          <a:chExt cx="0" cy="0"/>
        </a:xfrm>
      </p:grpSpPr>
      <p:sp>
        <p:nvSpPr>
          <p:cNvPr id="65" name="Title Text"/>
          <p:cNvSpPr txBox="1"/>
          <p:nvPr>
            <p:ph type="title"/>
          </p:nvPr>
        </p:nvSpPr>
        <p:spPr>
          <a:prstGeom prst="rect">
            <a:avLst/>
          </a:prstGeom>
        </p:spPr>
        <p:txBody>
          <a:bodyPr/>
          <a:lstStyle/>
          <a:p>
            <a:pPr/>
            <a:r>
              <a:t>Title Text</a:t>
            </a:r>
          </a:p>
        </p:txBody>
      </p:sp>
      <p:sp>
        <p:nvSpPr>
          <p:cNvPr id="66" name="Body Level One…"/>
          <p:cNvSpPr txBox="1"/>
          <p:nvPr>
            <p:ph type="body" sz="half" idx="1"/>
          </p:nvPr>
        </p:nvSpPr>
        <p:spPr>
          <a:xfrm>
            <a:off x="1167492" y="2087559"/>
            <a:ext cx="9779184" cy="336681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7" name="Freeform 3"/>
          <p:cNvSpPr/>
          <p:nvPr/>
        </p:nvSpPr>
        <p:spPr>
          <a:xfrm flipH="1">
            <a:off x="8580896" y="0"/>
            <a:ext cx="3611106" cy="3611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cubicBezTo>
                  <a:pt x="9671" y="0"/>
                  <a:pt x="0" y="9671"/>
                  <a:pt x="0" y="21600"/>
                </a:cubicBezTo>
                <a:lnTo>
                  <a:pt x="0" y="0"/>
                </a:lnTo>
                <a:close/>
              </a:path>
            </a:pathLst>
          </a:custGeom>
          <a:solidFill>
            <a:srgbClr val="44546A"/>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68" name="Freeform 4"/>
          <p:cNvSpPr/>
          <p:nvPr/>
        </p:nvSpPr>
        <p:spPr>
          <a:xfrm flipH="1" rot="5400000">
            <a:off x="0" y="3246895"/>
            <a:ext cx="3611107" cy="3611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11929"/>
                  <a:pt x="9671" y="21600"/>
                  <a:pt x="21600" y="21600"/>
                </a:cubicBezTo>
                <a:lnTo>
                  <a:pt x="0" y="21600"/>
                </a:lnTo>
                <a:lnTo>
                  <a:pt x="0" y="0"/>
                </a:lnTo>
                <a:close/>
              </a:path>
            </a:pathLst>
          </a:custGeom>
          <a:solidFill>
            <a:srgbClr val="44546A"/>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69" name="Slide Number"/>
          <p:cNvSpPr txBox="1"/>
          <p:nvPr>
            <p:ph type="sldNum" sz="quarter" idx="2"/>
          </p:nvPr>
        </p:nvSpPr>
        <p:spPr>
          <a:prstGeom prst="rect">
            <a:avLst/>
          </a:prstGeom>
        </p:spPr>
        <p:txBody>
          <a:bodyPr/>
          <a:lstStyle>
            <a:lvl1pPr>
              <a:defRPr>
                <a:solidFill>
                  <a:schemeClr val="accent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rt 2">
    <p:bg>
      <p:bgPr>
        <a:solidFill>
          <a:schemeClr val="accent2"/>
        </a:solidFill>
      </p:bgPr>
    </p:bg>
    <p:spTree>
      <p:nvGrpSpPr>
        <p:cNvPr id="1" name=""/>
        <p:cNvGrpSpPr/>
        <p:nvPr/>
      </p:nvGrpSpPr>
      <p:grpSpPr>
        <a:xfrm>
          <a:off x="0" y="0"/>
          <a:ext cx="0" cy="0"/>
          <a:chOff x="0" y="0"/>
          <a:chExt cx="0" cy="0"/>
        </a:xfrm>
      </p:grpSpPr>
      <p:grpSp>
        <p:nvGrpSpPr>
          <p:cNvPr id="78" name="Group 8"/>
          <p:cNvGrpSpPr/>
          <p:nvPr/>
        </p:nvGrpSpPr>
        <p:grpSpPr>
          <a:xfrm>
            <a:off x="10924902" y="-2"/>
            <a:ext cx="1267101" cy="1572382"/>
            <a:chOff x="0" y="0"/>
            <a:chExt cx="1267099" cy="1572380"/>
          </a:xfrm>
        </p:grpSpPr>
        <p:sp>
          <p:nvSpPr>
            <p:cNvPr id="76" name="Freeform 12"/>
            <p:cNvSpPr/>
            <p:nvPr/>
          </p:nvSpPr>
          <p:spPr>
            <a:xfrm rot="10800000">
              <a:off x="-1" y="0"/>
              <a:ext cx="1267101" cy="7861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3402" y="21600"/>
                  </a:lnTo>
                  <a:cubicBezTo>
                    <a:pt x="6000" y="21600"/>
                    <a:pt x="0" y="11929"/>
                    <a:pt x="0" y="0"/>
                  </a:cubicBezTo>
                  <a:lnTo>
                    <a:pt x="8198" y="0"/>
                  </a:lnTo>
                  <a:cubicBezTo>
                    <a:pt x="15137" y="0"/>
                    <a:pt x="20844" y="8500"/>
                    <a:pt x="21531" y="19392"/>
                  </a:cubicBezTo>
                  <a:lnTo>
                    <a:pt x="21600" y="21600"/>
                  </a:ln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Tenorite"/>
                  <a:ea typeface="Tenorite"/>
                  <a:cs typeface="Tenorite"/>
                  <a:sym typeface="Tenorite"/>
                </a:defRPr>
              </a:pPr>
            </a:p>
          </p:txBody>
        </p:sp>
        <p:sp>
          <p:nvSpPr>
            <p:cNvPr id="77" name="Freeform 13"/>
            <p:cNvSpPr/>
            <p:nvPr/>
          </p:nvSpPr>
          <p:spPr>
            <a:xfrm flipH="1">
              <a:off x="-1" y="786189"/>
              <a:ext cx="1267101" cy="786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3402" y="21600"/>
                  </a:lnTo>
                  <a:cubicBezTo>
                    <a:pt x="6000" y="21600"/>
                    <a:pt x="0" y="11929"/>
                    <a:pt x="0" y="0"/>
                  </a:cubicBezTo>
                  <a:lnTo>
                    <a:pt x="8198" y="0"/>
                  </a:lnTo>
                  <a:cubicBezTo>
                    <a:pt x="15137" y="0"/>
                    <a:pt x="20844" y="8500"/>
                    <a:pt x="21531" y="19392"/>
                  </a:cubicBezTo>
                  <a:lnTo>
                    <a:pt x="21600" y="21600"/>
                  </a:lnTo>
                  <a:close/>
                </a:path>
              </a:pathLst>
            </a:custGeom>
            <a:solidFill>
              <a:srgbClr val="44546A"/>
            </a:solidFill>
            <a:ln w="12700" cap="flat">
              <a:noFill/>
              <a:miter lim="400000"/>
            </a:ln>
            <a:effectLst/>
          </p:spPr>
          <p:txBody>
            <a:bodyPr wrap="square" lIns="45718" tIns="45718" rIns="45718" bIns="45718" numCol="1" anchor="ctr">
              <a:noAutofit/>
            </a:bodyPr>
            <a:lstStyle/>
            <a:p>
              <a:pPr algn="ctr">
                <a:defRPr>
                  <a:solidFill>
                    <a:srgbClr val="FFFFFF"/>
                  </a:solidFill>
                  <a:latin typeface="Tenorite"/>
                  <a:ea typeface="Tenorite"/>
                  <a:cs typeface="Tenorite"/>
                  <a:sym typeface="Tenorite"/>
                </a:defRPr>
              </a:pPr>
            </a:p>
          </p:txBody>
        </p:sp>
      </p:grpSp>
      <p:sp>
        <p:nvSpPr>
          <p:cNvPr id="79" name="Title Text"/>
          <p:cNvSpPr txBox="1"/>
          <p:nvPr>
            <p:ph type="title"/>
          </p:nvPr>
        </p:nvSpPr>
        <p:spPr>
          <a:prstGeom prst="rect">
            <a:avLst/>
          </a:prstGeom>
        </p:spPr>
        <p:txBody>
          <a:bodyPr/>
          <a:lstStyle/>
          <a:p>
            <a:pPr/>
            <a:r>
              <a:t>Title Text</a:t>
            </a:r>
          </a:p>
        </p:txBody>
      </p:sp>
      <p:sp>
        <p:nvSpPr>
          <p:cNvPr id="80" name="Body Level One…"/>
          <p:cNvSpPr txBox="1"/>
          <p:nvPr>
            <p:ph type="body" sz="half" idx="1"/>
          </p:nvPr>
        </p:nvSpPr>
        <p:spPr>
          <a:xfrm>
            <a:off x="1167492" y="2087563"/>
            <a:ext cx="9779184" cy="336681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lvl1pPr>
              <a:defRPr>
                <a:solidFill>
                  <a:schemeClr val="accent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bg>
      <p:bgPr>
        <a:solidFill>
          <a:schemeClr val="accent1"/>
        </a:solidFill>
      </p:bgPr>
    </p:bg>
    <p:spTree>
      <p:nvGrpSpPr>
        <p:cNvPr id="1" name=""/>
        <p:cNvGrpSpPr/>
        <p:nvPr/>
      </p:nvGrpSpPr>
      <p:grpSpPr>
        <a:xfrm>
          <a:off x="0" y="0"/>
          <a:ext cx="0" cy="0"/>
          <a:chOff x="0" y="0"/>
          <a:chExt cx="0" cy="0"/>
        </a:xfrm>
      </p:grpSpPr>
      <p:sp>
        <p:nvSpPr>
          <p:cNvPr id="88" name="Title Text"/>
          <p:cNvSpPr txBox="1"/>
          <p:nvPr>
            <p:ph type="title"/>
          </p:nvPr>
        </p:nvSpPr>
        <p:spPr>
          <a:xfrm>
            <a:off x="1798721" y="1684338"/>
            <a:ext cx="8594560" cy="2810462"/>
          </a:xfrm>
          <a:prstGeom prst="rect">
            <a:avLst/>
          </a:prstGeom>
        </p:spPr>
        <p:txBody>
          <a:bodyPr anchor="ctr"/>
          <a:lstStyle>
            <a:lvl1pPr algn="ctr">
              <a:lnSpc>
                <a:spcPct val="100000"/>
              </a:lnSpc>
              <a:defRPr b="0" sz="4600">
                <a:solidFill>
                  <a:srgbClr val="FFFFFF"/>
                </a:solidFill>
              </a:defRPr>
            </a:lvl1pPr>
          </a:lstStyle>
          <a:p>
            <a:pPr/>
            <a:r>
              <a:t>Title Text</a:t>
            </a:r>
          </a:p>
        </p:txBody>
      </p:sp>
      <p:sp>
        <p:nvSpPr>
          <p:cNvPr id="89" name="Body Level One…"/>
          <p:cNvSpPr txBox="1"/>
          <p:nvPr>
            <p:ph type="body" sz="quarter" idx="1" hasCustomPrompt="1"/>
          </p:nvPr>
        </p:nvSpPr>
        <p:spPr>
          <a:xfrm>
            <a:off x="381000" y="519405"/>
            <a:ext cx="1364297" cy="1094523"/>
          </a:xfrm>
          <a:prstGeom prst="rect">
            <a:avLst/>
          </a:prstGeom>
        </p:spPr>
        <p:txBody>
          <a:bodyPr/>
          <a:lstStyle>
            <a:lvl1pPr algn="ctr">
              <a:defRPr b="1" sz="23900">
                <a:solidFill>
                  <a:srgbClr val="004EBF"/>
                </a:solidFill>
              </a:defRPr>
            </a:lvl1pPr>
            <a:lvl2pPr algn="ctr">
              <a:defRPr b="1" sz="23900">
                <a:solidFill>
                  <a:srgbClr val="004EBF"/>
                </a:solidFill>
              </a:defRPr>
            </a:lvl2pPr>
            <a:lvl3pPr algn="ctr">
              <a:defRPr b="1" sz="23900">
                <a:solidFill>
                  <a:srgbClr val="004EBF"/>
                </a:solidFill>
              </a:defRPr>
            </a:lvl3pPr>
            <a:lvl4pPr algn="ctr">
              <a:defRPr b="1" sz="23900">
                <a:solidFill>
                  <a:srgbClr val="004EBF"/>
                </a:solidFill>
              </a:defRPr>
            </a:lvl4pPr>
            <a:lvl5pPr algn="ctr">
              <a:defRPr b="1" sz="23900">
                <a:solidFill>
                  <a:srgbClr val="004EBF"/>
                </a:solidFill>
              </a:defRPr>
            </a:lvl5pPr>
          </a:lstStyle>
          <a:p>
            <a:pPr/>
            <a:r>
              <a:t>“</a:t>
            </a:r>
          </a:p>
          <a:p>
            <a:pPr lvl="1"/>
            <a:r>
              <a:t/>
            </a:r>
          </a:p>
          <a:p>
            <a:pPr lvl="2"/>
            <a:r>
              <a:t/>
            </a:r>
          </a:p>
          <a:p>
            <a:pPr lvl="3"/>
            <a:r>
              <a:t/>
            </a:r>
          </a:p>
          <a:p>
            <a:pPr lvl="4"/>
            <a:r>
              <a:t/>
            </a:r>
          </a:p>
        </p:txBody>
      </p:sp>
      <p:sp>
        <p:nvSpPr>
          <p:cNvPr id="90" name="Text Placeholder 9"/>
          <p:cNvSpPr/>
          <p:nvPr>
            <p:ph type="body" sz="quarter" idx="21"/>
          </p:nvPr>
        </p:nvSpPr>
        <p:spPr>
          <a:xfrm>
            <a:off x="6881813" y="4494212"/>
            <a:ext cx="3511552" cy="679452"/>
          </a:xfrm>
          <a:prstGeom prst="rect">
            <a:avLst/>
          </a:prstGeom>
        </p:spPr>
        <p:txBody>
          <a:bodyPr/>
          <a:lstStyle/>
          <a:p>
            <a:pPr/>
          </a:p>
        </p:txBody>
      </p:sp>
      <p:sp>
        <p:nvSpPr>
          <p:cNvPr id="91" name="Text Placeholder 7"/>
          <p:cNvSpPr/>
          <p:nvPr>
            <p:ph type="body" sz="quarter" idx="22" hasCustomPrompt="1"/>
          </p:nvPr>
        </p:nvSpPr>
        <p:spPr>
          <a:xfrm>
            <a:off x="10609104" y="3399692"/>
            <a:ext cx="1364299" cy="1094523"/>
          </a:xfrm>
          <a:prstGeom prst="rect">
            <a:avLst/>
          </a:prstGeom>
        </p:spPr>
        <p:txBody>
          <a:bodyPr/>
          <a:lstStyle>
            <a:lvl1pPr algn="ctr" defTabSz="256031">
              <a:spcBef>
                <a:spcPts val="200"/>
              </a:spcBef>
              <a:defRPr b="1" sz="6650">
                <a:solidFill>
                  <a:srgbClr val="004EBF"/>
                </a:solidFill>
              </a:defRPr>
            </a:lvl1pPr>
          </a:lstStyle>
          <a:p>
            <a:pPr/>
            <a:r>
              <a:t>”</a:t>
            </a:r>
          </a:p>
        </p:txBody>
      </p:sp>
      <p:sp>
        <p:nvSpPr>
          <p:cNvPr id="92" name="Slide Number"/>
          <p:cNvSpPr txBox="1"/>
          <p:nvPr>
            <p:ph type="sldNum" sz="quarter" idx="2"/>
          </p:nvPr>
        </p:nvSpPr>
        <p:spPr>
          <a:xfrm>
            <a:off x="11537347" y="6404293"/>
            <a:ext cx="273654" cy="269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am">
    <p:spTree>
      <p:nvGrpSpPr>
        <p:cNvPr id="1" name=""/>
        <p:cNvGrpSpPr/>
        <p:nvPr/>
      </p:nvGrpSpPr>
      <p:grpSpPr>
        <a:xfrm>
          <a:off x="0" y="0"/>
          <a:ext cx="0" cy="0"/>
          <a:chOff x="0" y="0"/>
          <a:chExt cx="0" cy="0"/>
        </a:xfrm>
      </p:grpSpPr>
      <p:sp>
        <p:nvSpPr>
          <p:cNvPr id="99" name="Rectangle 29"/>
          <p:cNvSpPr/>
          <p:nvPr/>
        </p:nvSpPr>
        <p:spPr>
          <a:xfrm>
            <a:off x="-1" y="-1665"/>
            <a:ext cx="9857014" cy="6859666"/>
          </a:xfrm>
          <a:prstGeom prst="rect">
            <a:avLst/>
          </a:prstGeom>
          <a:solidFill>
            <a:schemeClr val="accent2"/>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100" name="Title Text"/>
          <p:cNvSpPr txBox="1"/>
          <p:nvPr>
            <p:ph type="title"/>
          </p:nvPr>
        </p:nvSpPr>
        <p:spPr>
          <a:xfrm>
            <a:off x="750430" y="381000"/>
            <a:ext cx="8401626" cy="1325563"/>
          </a:xfrm>
          <a:prstGeom prst="rect">
            <a:avLst/>
          </a:prstGeom>
        </p:spPr>
        <p:txBody>
          <a:bodyPr lIns="0" tIns="0" rIns="0" bIns="0"/>
          <a:lstStyle/>
          <a:p>
            <a:pPr/>
            <a:r>
              <a:t>Title Text</a:t>
            </a:r>
          </a:p>
        </p:txBody>
      </p:sp>
      <p:sp>
        <p:nvSpPr>
          <p:cNvPr id="101" name="Picture Placeholder 23"/>
          <p:cNvSpPr/>
          <p:nvPr>
            <p:ph type="pic" sz="quarter" idx="21"/>
          </p:nvPr>
        </p:nvSpPr>
        <p:spPr>
          <a:xfrm>
            <a:off x="750429" y="2227758"/>
            <a:ext cx="1200375" cy="1201242"/>
          </a:xfrm>
          <a:prstGeom prst="rect">
            <a:avLst/>
          </a:prstGeom>
        </p:spPr>
        <p:txBody>
          <a:bodyPr lIns="91439" tIns="45719" rIns="91439" bIns="45719">
            <a:noAutofit/>
          </a:bodyPr>
          <a:lstStyle/>
          <a:p>
            <a:pPr/>
          </a:p>
        </p:txBody>
      </p:sp>
      <p:sp>
        <p:nvSpPr>
          <p:cNvPr id="102" name="Body Level One…"/>
          <p:cNvSpPr txBox="1"/>
          <p:nvPr>
            <p:ph type="body" sz="quarter" idx="1" hasCustomPrompt="1"/>
          </p:nvPr>
        </p:nvSpPr>
        <p:spPr>
          <a:xfrm>
            <a:off x="2123351" y="2426398"/>
            <a:ext cx="2281237" cy="347664"/>
          </a:xfrm>
          <a:prstGeom prst="rect">
            <a:avLst/>
          </a:prstGeom>
        </p:spPr>
        <p:txBody>
          <a:bodyPr lIns="0" tIns="0" rIns="0" bIns="0" anchor="b"/>
          <a:lstStyle>
            <a:lvl1pPr>
              <a:lnSpc>
                <a:spcPct val="100000"/>
              </a:lnSpc>
              <a:spcBef>
                <a:spcPts val="0"/>
              </a:spcBef>
              <a:defRPr b="1" spc="20" sz="1800"/>
            </a:lvl1pPr>
            <a:lvl2pPr marL="628650" indent="-171450">
              <a:lnSpc>
                <a:spcPct val="100000"/>
              </a:lnSpc>
              <a:spcBef>
                <a:spcPts val="0"/>
              </a:spcBef>
              <a:buSzPct val="100000"/>
              <a:buChar char="•"/>
              <a:defRPr b="1" spc="20" sz="1800"/>
            </a:lvl2pPr>
            <a:lvl3pPr marL="1120138" indent="-205738">
              <a:lnSpc>
                <a:spcPct val="100000"/>
              </a:lnSpc>
              <a:spcBef>
                <a:spcPts val="0"/>
              </a:spcBef>
              <a:buSzPct val="100000"/>
              <a:buChar char="•"/>
              <a:defRPr b="1" spc="20" sz="1800"/>
            </a:lvl3pPr>
            <a:lvl4pPr marL="1600200" indent="-228600">
              <a:lnSpc>
                <a:spcPct val="100000"/>
              </a:lnSpc>
              <a:spcBef>
                <a:spcPts val="0"/>
              </a:spcBef>
              <a:buSzPct val="100000"/>
              <a:buChar char="•"/>
              <a:defRPr b="1" spc="20" sz="1800"/>
            </a:lvl4pPr>
            <a:lvl5pPr marL="2057400" indent="-228600">
              <a:lnSpc>
                <a:spcPct val="100000"/>
              </a:lnSpc>
              <a:spcBef>
                <a:spcPts val="0"/>
              </a:spcBef>
              <a:buSzPct val="100000"/>
              <a:buChar char="•"/>
              <a:defRPr b="1" spc="20" sz="1800"/>
            </a:lvl5pPr>
          </a:lstStyle>
          <a:p>
            <a:pPr/>
            <a:r>
              <a:t>Name</a:t>
            </a:r>
          </a:p>
          <a:p>
            <a:pPr lvl="1"/>
            <a:r>
              <a:t/>
            </a:r>
          </a:p>
          <a:p>
            <a:pPr lvl="2"/>
            <a:r>
              <a:t/>
            </a:r>
          </a:p>
          <a:p>
            <a:pPr lvl="3"/>
            <a:r>
              <a:t/>
            </a:r>
          </a:p>
          <a:p>
            <a:pPr lvl="4"/>
            <a:r>
              <a:t/>
            </a:r>
          </a:p>
        </p:txBody>
      </p:sp>
      <p:sp>
        <p:nvSpPr>
          <p:cNvPr id="103" name="Text Placeholder 28"/>
          <p:cNvSpPr/>
          <p:nvPr>
            <p:ph type="body" sz="quarter" idx="22" hasCustomPrompt="1"/>
          </p:nvPr>
        </p:nvSpPr>
        <p:spPr>
          <a:xfrm>
            <a:off x="2123350" y="2811646"/>
            <a:ext cx="2281239" cy="347664"/>
          </a:xfrm>
          <a:prstGeom prst="rect">
            <a:avLst/>
          </a:prstGeom>
        </p:spPr>
        <p:txBody>
          <a:bodyPr lIns="0" tIns="0" rIns="0" bIns="0"/>
          <a:lstStyle>
            <a:lvl1pPr>
              <a:lnSpc>
                <a:spcPct val="100000"/>
              </a:lnSpc>
              <a:spcBef>
                <a:spcPts val="0"/>
              </a:spcBef>
              <a:defRPr sz="1400"/>
            </a:lvl1pPr>
          </a:lstStyle>
          <a:p>
            <a:pPr/>
            <a:r>
              <a:t>Title</a:t>
            </a:r>
          </a:p>
        </p:txBody>
      </p:sp>
      <p:sp>
        <p:nvSpPr>
          <p:cNvPr id="104" name="Picture Placeholder 23"/>
          <p:cNvSpPr/>
          <p:nvPr>
            <p:ph type="pic" sz="quarter" idx="23"/>
          </p:nvPr>
        </p:nvSpPr>
        <p:spPr>
          <a:xfrm>
            <a:off x="5495811" y="2227758"/>
            <a:ext cx="1200377" cy="1201242"/>
          </a:xfrm>
          <a:prstGeom prst="rect">
            <a:avLst/>
          </a:prstGeom>
        </p:spPr>
        <p:txBody>
          <a:bodyPr lIns="91439" tIns="45719" rIns="91439" bIns="45719">
            <a:noAutofit/>
          </a:bodyPr>
          <a:lstStyle/>
          <a:p>
            <a:pPr/>
          </a:p>
        </p:txBody>
      </p:sp>
      <p:sp>
        <p:nvSpPr>
          <p:cNvPr id="105" name="Text Placeholder 28"/>
          <p:cNvSpPr/>
          <p:nvPr>
            <p:ph type="body" sz="quarter" idx="24" hasCustomPrompt="1"/>
          </p:nvPr>
        </p:nvSpPr>
        <p:spPr>
          <a:xfrm>
            <a:off x="6870817" y="2422563"/>
            <a:ext cx="2281239" cy="347664"/>
          </a:xfrm>
          <a:prstGeom prst="rect">
            <a:avLst/>
          </a:prstGeom>
        </p:spPr>
        <p:txBody>
          <a:bodyPr lIns="0" tIns="0" rIns="0" bIns="0" anchor="b"/>
          <a:lstStyle>
            <a:lvl1pPr>
              <a:lnSpc>
                <a:spcPct val="100000"/>
              </a:lnSpc>
              <a:spcBef>
                <a:spcPts val="0"/>
              </a:spcBef>
              <a:defRPr b="1" sz="1800"/>
            </a:lvl1pPr>
          </a:lstStyle>
          <a:p>
            <a:pPr/>
            <a:r>
              <a:t>Name</a:t>
            </a:r>
          </a:p>
        </p:txBody>
      </p:sp>
      <p:sp>
        <p:nvSpPr>
          <p:cNvPr id="106" name="Text Placeholder 28"/>
          <p:cNvSpPr/>
          <p:nvPr>
            <p:ph type="body" sz="quarter" idx="25" hasCustomPrompt="1"/>
          </p:nvPr>
        </p:nvSpPr>
        <p:spPr>
          <a:xfrm>
            <a:off x="6870816" y="2807810"/>
            <a:ext cx="2281239" cy="347664"/>
          </a:xfrm>
          <a:prstGeom prst="rect">
            <a:avLst/>
          </a:prstGeom>
        </p:spPr>
        <p:txBody>
          <a:bodyPr lIns="0" tIns="0" rIns="0" bIns="0"/>
          <a:lstStyle>
            <a:lvl1pPr>
              <a:lnSpc>
                <a:spcPct val="100000"/>
              </a:lnSpc>
              <a:spcBef>
                <a:spcPts val="0"/>
              </a:spcBef>
              <a:defRPr sz="1400"/>
            </a:lvl1pPr>
          </a:lstStyle>
          <a:p>
            <a:pPr/>
            <a:r>
              <a:t>Title</a:t>
            </a:r>
          </a:p>
        </p:txBody>
      </p:sp>
      <p:sp>
        <p:nvSpPr>
          <p:cNvPr id="107" name="Picture Placeholder 23"/>
          <p:cNvSpPr/>
          <p:nvPr>
            <p:ph type="pic" sz="quarter" idx="26"/>
          </p:nvPr>
        </p:nvSpPr>
        <p:spPr>
          <a:xfrm>
            <a:off x="750429" y="4254272"/>
            <a:ext cx="1200375" cy="1201244"/>
          </a:xfrm>
          <a:prstGeom prst="rect">
            <a:avLst/>
          </a:prstGeom>
        </p:spPr>
        <p:txBody>
          <a:bodyPr lIns="91439" tIns="45719" rIns="91439" bIns="45719">
            <a:noAutofit/>
          </a:bodyPr>
          <a:lstStyle/>
          <a:p>
            <a:pPr/>
          </a:p>
        </p:txBody>
      </p:sp>
      <p:sp>
        <p:nvSpPr>
          <p:cNvPr id="108" name="Text Placeholder 28"/>
          <p:cNvSpPr/>
          <p:nvPr>
            <p:ph type="body" sz="quarter" idx="27" hasCustomPrompt="1"/>
          </p:nvPr>
        </p:nvSpPr>
        <p:spPr>
          <a:xfrm>
            <a:off x="2123351" y="4498792"/>
            <a:ext cx="2281237" cy="347664"/>
          </a:xfrm>
          <a:prstGeom prst="rect">
            <a:avLst/>
          </a:prstGeom>
        </p:spPr>
        <p:txBody>
          <a:bodyPr lIns="0" tIns="0" rIns="0" bIns="0" anchor="b"/>
          <a:lstStyle>
            <a:lvl1pPr>
              <a:lnSpc>
                <a:spcPct val="100000"/>
              </a:lnSpc>
              <a:spcBef>
                <a:spcPts val="0"/>
              </a:spcBef>
              <a:defRPr b="1" sz="1800"/>
            </a:lvl1pPr>
          </a:lstStyle>
          <a:p>
            <a:pPr/>
            <a:r>
              <a:t>Name</a:t>
            </a:r>
          </a:p>
        </p:txBody>
      </p:sp>
      <p:sp>
        <p:nvSpPr>
          <p:cNvPr id="109" name="Text Placeholder 28"/>
          <p:cNvSpPr/>
          <p:nvPr>
            <p:ph type="body" sz="quarter" idx="28" hasCustomPrompt="1"/>
          </p:nvPr>
        </p:nvSpPr>
        <p:spPr>
          <a:xfrm>
            <a:off x="2123350" y="4884039"/>
            <a:ext cx="2281239" cy="347664"/>
          </a:xfrm>
          <a:prstGeom prst="rect">
            <a:avLst/>
          </a:prstGeom>
        </p:spPr>
        <p:txBody>
          <a:bodyPr lIns="0" tIns="0" rIns="0" bIns="0"/>
          <a:lstStyle>
            <a:lvl1pPr>
              <a:lnSpc>
                <a:spcPct val="100000"/>
              </a:lnSpc>
              <a:spcBef>
                <a:spcPts val="0"/>
              </a:spcBef>
              <a:defRPr sz="1400"/>
            </a:lvl1pPr>
          </a:lstStyle>
          <a:p>
            <a:pPr/>
            <a:r>
              <a:t>Title</a:t>
            </a:r>
          </a:p>
        </p:txBody>
      </p:sp>
      <p:sp>
        <p:nvSpPr>
          <p:cNvPr id="110" name="Picture Placeholder 23"/>
          <p:cNvSpPr/>
          <p:nvPr>
            <p:ph type="pic" sz="quarter" idx="29"/>
          </p:nvPr>
        </p:nvSpPr>
        <p:spPr>
          <a:xfrm>
            <a:off x="5495811" y="4254272"/>
            <a:ext cx="1200377" cy="1201244"/>
          </a:xfrm>
          <a:prstGeom prst="rect">
            <a:avLst/>
          </a:prstGeom>
        </p:spPr>
        <p:txBody>
          <a:bodyPr lIns="91439" tIns="45719" rIns="91439" bIns="45719">
            <a:noAutofit/>
          </a:bodyPr>
          <a:lstStyle/>
          <a:p>
            <a:pPr/>
          </a:p>
        </p:txBody>
      </p:sp>
      <p:sp>
        <p:nvSpPr>
          <p:cNvPr id="111" name="Text Placeholder 28"/>
          <p:cNvSpPr/>
          <p:nvPr>
            <p:ph type="body" sz="quarter" idx="30" hasCustomPrompt="1"/>
          </p:nvPr>
        </p:nvSpPr>
        <p:spPr>
          <a:xfrm>
            <a:off x="6870817" y="4498792"/>
            <a:ext cx="2281239" cy="347664"/>
          </a:xfrm>
          <a:prstGeom prst="rect">
            <a:avLst/>
          </a:prstGeom>
        </p:spPr>
        <p:txBody>
          <a:bodyPr lIns="0" tIns="0" rIns="0" bIns="0" anchor="b"/>
          <a:lstStyle>
            <a:lvl1pPr>
              <a:lnSpc>
                <a:spcPct val="100000"/>
              </a:lnSpc>
              <a:spcBef>
                <a:spcPts val="0"/>
              </a:spcBef>
              <a:defRPr b="1" sz="1800"/>
            </a:lvl1pPr>
          </a:lstStyle>
          <a:p>
            <a:pPr/>
            <a:r>
              <a:t>Name</a:t>
            </a:r>
          </a:p>
        </p:txBody>
      </p:sp>
      <p:sp>
        <p:nvSpPr>
          <p:cNvPr id="112" name="Text Placeholder 28"/>
          <p:cNvSpPr/>
          <p:nvPr>
            <p:ph type="body" sz="quarter" idx="31" hasCustomPrompt="1"/>
          </p:nvPr>
        </p:nvSpPr>
        <p:spPr>
          <a:xfrm>
            <a:off x="6870816" y="4884039"/>
            <a:ext cx="2281239" cy="347664"/>
          </a:xfrm>
          <a:prstGeom prst="rect">
            <a:avLst/>
          </a:prstGeom>
        </p:spPr>
        <p:txBody>
          <a:bodyPr lIns="0" tIns="0" rIns="0" bIns="0"/>
          <a:lstStyle>
            <a:lvl1pPr>
              <a:lnSpc>
                <a:spcPct val="100000"/>
              </a:lnSpc>
              <a:spcBef>
                <a:spcPts val="0"/>
              </a:spcBef>
              <a:defRPr sz="1400"/>
            </a:lvl1pPr>
          </a:lstStyle>
          <a:p>
            <a:pPr/>
            <a:r>
              <a:t>Title</a:t>
            </a:r>
          </a:p>
        </p:txBody>
      </p:sp>
      <p:sp>
        <p:nvSpPr>
          <p:cNvPr id="113" name="Freeform 18"/>
          <p:cNvSpPr/>
          <p:nvPr/>
        </p:nvSpPr>
        <p:spPr>
          <a:xfrm flipV="1" rot="16200000">
            <a:off x="9499940" y="355408"/>
            <a:ext cx="1881643" cy="11674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3402" y="21600"/>
                </a:lnTo>
                <a:cubicBezTo>
                  <a:pt x="6000" y="21600"/>
                  <a:pt x="0" y="11929"/>
                  <a:pt x="0" y="0"/>
                </a:cubicBezTo>
                <a:lnTo>
                  <a:pt x="8198" y="0"/>
                </a:lnTo>
                <a:cubicBezTo>
                  <a:pt x="15137" y="0"/>
                  <a:pt x="20844" y="8500"/>
                  <a:pt x="21531" y="19392"/>
                </a:cubicBezTo>
                <a:lnTo>
                  <a:pt x="21600" y="21600"/>
                </a:lnTo>
                <a:close/>
              </a:path>
            </a:pathLst>
          </a:custGeom>
          <a:solidFill>
            <a:srgbClr val="44546A"/>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114" name="Freeform 20"/>
          <p:cNvSpPr/>
          <p:nvPr/>
        </p:nvSpPr>
        <p:spPr>
          <a:xfrm flipH="1">
            <a:off x="10866435" y="1879975"/>
            <a:ext cx="1325565" cy="13255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cubicBezTo>
                  <a:pt x="9671" y="0"/>
                  <a:pt x="0" y="9671"/>
                  <a:pt x="0" y="21600"/>
                </a:cubicBezTo>
                <a:lnTo>
                  <a:pt x="0" y="0"/>
                </a:lnTo>
                <a:close/>
              </a:path>
            </a:pathLst>
          </a:custGeom>
          <a:solidFill>
            <a:srgbClr val="44546A"/>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115" name="Freeform 24"/>
          <p:cNvSpPr/>
          <p:nvPr/>
        </p:nvSpPr>
        <p:spPr>
          <a:xfrm>
            <a:off x="11024506" y="-1664"/>
            <a:ext cx="1167496" cy="1881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8198"/>
                </a:lnTo>
                <a:lnTo>
                  <a:pt x="21585" y="8386"/>
                </a:lnTo>
                <a:lnTo>
                  <a:pt x="21600" y="8386"/>
                </a:lnTo>
                <a:lnTo>
                  <a:pt x="21600" y="21600"/>
                </a:lnTo>
                <a:lnTo>
                  <a:pt x="0" y="21600"/>
                </a:lnTo>
                <a:lnTo>
                  <a:pt x="0" y="13402"/>
                </a:lnTo>
                <a:cubicBezTo>
                  <a:pt x="0" y="6463"/>
                  <a:pt x="8500" y="756"/>
                  <a:pt x="19392" y="69"/>
                </a:cubicBezTo>
                <a:close/>
              </a:path>
            </a:pathLst>
          </a:custGeom>
          <a:solidFill>
            <a:schemeClr val="accent1"/>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116" name="Oval 25"/>
          <p:cNvSpPr/>
          <p:nvPr/>
        </p:nvSpPr>
        <p:spPr>
          <a:xfrm>
            <a:off x="10334090" y="2737752"/>
            <a:ext cx="1380833" cy="1380833"/>
          </a:xfrm>
          <a:prstGeom prst="ellipse">
            <a:avLst/>
          </a:prstGeom>
          <a:solidFill>
            <a:srgbClr val="44546A"/>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117" name="Freeform 26"/>
          <p:cNvSpPr/>
          <p:nvPr/>
        </p:nvSpPr>
        <p:spPr>
          <a:xfrm flipH="1" rot="16200000">
            <a:off x="10667431" y="5333431"/>
            <a:ext cx="1881642" cy="1167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3402" y="21600"/>
                </a:lnTo>
                <a:cubicBezTo>
                  <a:pt x="6000" y="21600"/>
                  <a:pt x="0" y="11929"/>
                  <a:pt x="0" y="0"/>
                </a:cubicBezTo>
                <a:lnTo>
                  <a:pt x="8198" y="0"/>
                </a:lnTo>
                <a:cubicBezTo>
                  <a:pt x="15137" y="0"/>
                  <a:pt x="20844" y="8500"/>
                  <a:pt x="21531" y="19392"/>
                </a:cubicBezTo>
                <a:lnTo>
                  <a:pt x="21600" y="21600"/>
                </a:lnTo>
                <a:close/>
              </a:path>
            </a:pathLst>
          </a:custGeom>
          <a:solidFill>
            <a:schemeClr val="accent3"/>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118" name="Freeform 27"/>
          <p:cNvSpPr/>
          <p:nvPr/>
        </p:nvSpPr>
        <p:spPr>
          <a:xfrm flipV="1">
            <a:off x="9857012" y="3651503"/>
            <a:ext cx="1325565" cy="13255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cubicBezTo>
                  <a:pt x="9671" y="0"/>
                  <a:pt x="0" y="9671"/>
                  <a:pt x="0" y="21600"/>
                </a:cubicBezTo>
                <a:lnTo>
                  <a:pt x="0" y="0"/>
                </a:lnTo>
                <a:close/>
              </a:path>
            </a:pathLst>
          </a:custGeom>
          <a:solidFill>
            <a:schemeClr val="accent3"/>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119" name="Freeform 28"/>
          <p:cNvSpPr/>
          <p:nvPr/>
        </p:nvSpPr>
        <p:spPr>
          <a:xfrm flipH="1" flipV="1">
            <a:off x="9857013" y="4976357"/>
            <a:ext cx="1167496" cy="1881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8198"/>
                </a:lnTo>
                <a:lnTo>
                  <a:pt x="21585" y="8386"/>
                </a:lnTo>
                <a:lnTo>
                  <a:pt x="21600" y="8386"/>
                </a:lnTo>
                <a:lnTo>
                  <a:pt x="21600" y="21600"/>
                </a:lnTo>
                <a:lnTo>
                  <a:pt x="0" y="21600"/>
                </a:lnTo>
                <a:lnTo>
                  <a:pt x="0" y="13402"/>
                </a:lnTo>
                <a:cubicBezTo>
                  <a:pt x="0" y="6463"/>
                  <a:pt x="8500" y="756"/>
                  <a:pt x="19392" y="69"/>
                </a:cubicBezTo>
                <a:close/>
              </a:path>
            </a:pathLst>
          </a:custGeom>
          <a:solidFill>
            <a:schemeClr val="accent1"/>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120" name="Slide Number"/>
          <p:cNvSpPr txBox="1"/>
          <p:nvPr>
            <p:ph type="sldNum" sz="quarter" idx="2"/>
          </p:nvPr>
        </p:nvSpPr>
        <p:spPr>
          <a:xfrm>
            <a:off x="9226177" y="6404293"/>
            <a:ext cx="273654" cy="269239"/>
          </a:xfrm>
          <a:prstGeom prst="rect">
            <a:avLst/>
          </a:prstGeom>
        </p:spPr>
        <p:txBody>
          <a:bodyPr/>
          <a:lstStyle>
            <a:lvl1pPr>
              <a:defRPr>
                <a:solidFill>
                  <a:schemeClr val="accent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Whole team">
    <p:bg>
      <p:bgPr>
        <a:solidFill>
          <a:schemeClr val="accent2"/>
        </a:solidFill>
      </p:bgPr>
    </p:bg>
    <p:spTree>
      <p:nvGrpSpPr>
        <p:cNvPr id="1" name=""/>
        <p:cNvGrpSpPr/>
        <p:nvPr/>
      </p:nvGrpSpPr>
      <p:grpSpPr>
        <a:xfrm>
          <a:off x="0" y="0"/>
          <a:ext cx="0" cy="0"/>
          <a:chOff x="0" y="0"/>
          <a:chExt cx="0" cy="0"/>
        </a:xfrm>
      </p:grpSpPr>
      <p:sp>
        <p:nvSpPr>
          <p:cNvPr id="127" name="Title Text"/>
          <p:cNvSpPr txBox="1"/>
          <p:nvPr>
            <p:ph type="title"/>
          </p:nvPr>
        </p:nvSpPr>
        <p:spPr>
          <a:xfrm>
            <a:off x="750430" y="381000"/>
            <a:ext cx="10678143" cy="1325563"/>
          </a:xfrm>
          <a:prstGeom prst="rect">
            <a:avLst/>
          </a:prstGeom>
        </p:spPr>
        <p:txBody>
          <a:bodyPr lIns="0" tIns="0" rIns="0" bIns="0"/>
          <a:lstStyle/>
          <a:p>
            <a:pPr/>
            <a:r>
              <a:t>Title Text</a:t>
            </a:r>
          </a:p>
        </p:txBody>
      </p:sp>
      <p:sp>
        <p:nvSpPr>
          <p:cNvPr id="128" name="Picture Placeholder 23"/>
          <p:cNvSpPr/>
          <p:nvPr>
            <p:ph type="pic" sz="quarter" idx="21"/>
          </p:nvPr>
        </p:nvSpPr>
        <p:spPr>
          <a:xfrm>
            <a:off x="750429" y="2068733"/>
            <a:ext cx="904988" cy="905644"/>
          </a:xfrm>
          <a:prstGeom prst="rect">
            <a:avLst/>
          </a:prstGeom>
        </p:spPr>
        <p:txBody>
          <a:bodyPr lIns="91439" tIns="45719" rIns="91439" bIns="45719">
            <a:noAutofit/>
          </a:bodyPr>
          <a:lstStyle/>
          <a:p>
            <a:pPr/>
          </a:p>
        </p:txBody>
      </p:sp>
      <p:sp>
        <p:nvSpPr>
          <p:cNvPr id="129" name="Body Level One…"/>
          <p:cNvSpPr txBox="1"/>
          <p:nvPr>
            <p:ph type="body" sz="quarter" idx="1" hasCustomPrompt="1"/>
          </p:nvPr>
        </p:nvSpPr>
        <p:spPr>
          <a:xfrm>
            <a:off x="750430" y="2994543"/>
            <a:ext cx="2281237" cy="347664"/>
          </a:xfrm>
          <a:prstGeom prst="rect">
            <a:avLst/>
          </a:prstGeom>
        </p:spPr>
        <p:txBody>
          <a:bodyPr lIns="0" tIns="0" rIns="0" bIns="0" anchor="b"/>
          <a:lstStyle>
            <a:lvl1pPr>
              <a:lnSpc>
                <a:spcPct val="100000"/>
              </a:lnSpc>
              <a:spcBef>
                <a:spcPts val="0"/>
              </a:spcBef>
              <a:defRPr b="1" spc="20" sz="1800"/>
            </a:lvl1pPr>
            <a:lvl2pPr marL="628650" indent="-171450">
              <a:lnSpc>
                <a:spcPct val="100000"/>
              </a:lnSpc>
              <a:spcBef>
                <a:spcPts val="0"/>
              </a:spcBef>
              <a:buSzPct val="100000"/>
              <a:buChar char="•"/>
              <a:defRPr b="1" spc="20" sz="1800"/>
            </a:lvl2pPr>
            <a:lvl3pPr marL="1120138" indent="-205738">
              <a:lnSpc>
                <a:spcPct val="100000"/>
              </a:lnSpc>
              <a:spcBef>
                <a:spcPts val="0"/>
              </a:spcBef>
              <a:buSzPct val="100000"/>
              <a:buChar char="•"/>
              <a:defRPr b="1" spc="20" sz="1800"/>
            </a:lvl3pPr>
            <a:lvl4pPr marL="1600200" indent="-228600">
              <a:lnSpc>
                <a:spcPct val="100000"/>
              </a:lnSpc>
              <a:spcBef>
                <a:spcPts val="0"/>
              </a:spcBef>
              <a:buSzPct val="100000"/>
              <a:buChar char="•"/>
              <a:defRPr b="1" spc="20" sz="1800"/>
            </a:lvl4pPr>
            <a:lvl5pPr marL="2057400" indent="-228600">
              <a:lnSpc>
                <a:spcPct val="100000"/>
              </a:lnSpc>
              <a:spcBef>
                <a:spcPts val="0"/>
              </a:spcBef>
              <a:buSzPct val="100000"/>
              <a:buChar char="•"/>
              <a:defRPr b="1" spc="20" sz="1800"/>
            </a:lvl5pPr>
          </a:lstStyle>
          <a:p>
            <a:pPr/>
            <a:r>
              <a:t>Name</a:t>
            </a:r>
          </a:p>
          <a:p>
            <a:pPr lvl="1"/>
            <a:r>
              <a:t/>
            </a:r>
          </a:p>
          <a:p>
            <a:pPr lvl="2"/>
            <a:r>
              <a:t/>
            </a:r>
          </a:p>
          <a:p>
            <a:pPr lvl="3"/>
            <a:r>
              <a:t/>
            </a:r>
          </a:p>
          <a:p>
            <a:pPr lvl="4"/>
            <a:r>
              <a:t/>
            </a:r>
          </a:p>
        </p:txBody>
      </p:sp>
      <p:sp>
        <p:nvSpPr>
          <p:cNvPr id="130" name="Text Placeholder 28"/>
          <p:cNvSpPr/>
          <p:nvPr>
            <p:ph type="body" sz="quarter" idx="22" hasCustomPrompt="1"/>
          </p:nvPr>
        </p:nvSpPr>
        <p:spPr>
          <a:xfrm>
            <a:off x="750429" y="3379789"/>
            <a:ext cx="2281237" cy="347664"/>
          </a:xfrm>
          <a:prstGeom prst="rect">
            <a:avLst/>
          </a:prstGeom>
        </p:spPr>
        <p:txBody>
          <a:bodyPr lIns="0" tIns="0" rIns="0" bIns="0"/>
          <a:lstStyle>
            <a:lvl1pPr>
              <a:lnSpc>
                <a:spcPct val="100000"/>
              </a:lnSpc>
              <a:spcBef>
                <a:spcPts val="0"/>
              </a:spcBef>
              <a:defRPr sz="1400"/>
            </a:lvl1pPr>
          </a:lstStyle>
          <a:p>
            <a:pPr/>
            <a:r>
              <a:t>Title</a:t>
            </a:r>
          </a:p>
        </p:txBody>
      </p:sp>
      <p:sp>
        <p:nvSpPr>
          <p:cNvPr id="131" name="Picture Placeholder 23"/>
          <p:cNvSpPr/>
          <p:nvPr>
            <p:ph type="pic" sz="quarter" idx="23"/>
          </p:nvPr>
        </p:nvSpPr>
        <p:spPr>
          <a:xfrm>
            <a:off x="3549396" y="2068733"/>
            <a:ext cx="904989" cy="905644"/>
          </a:xfrm>
          <a:prstGeom prst="rect">
            <a:avLst/>
          </a:prstGeom>
        </p:spPr>
        <p:txBody>
          <a:bodyPr lIns="91439" tIns="45719" rIns="91439" bIns="45719">
            <a:noAutofit/>
          </a:bodyPr>
          <a:lstStyle/>
          <a:p>
            <a:pPr/>
          </a:p>
        </p:txBody>
      </p:sp>
      <p:sp>
        <p:nvSpPr>
          <p:cNvPr id="132" name="Text Placeholder 28"/>
          <p:cNvSpPr/>
          <p:nvPr>
            <p:ph type="body" sz="quarter" idx="24" hasCustomPrompt="1"/>
          </p:nvPr>
        </p:nvSpPr>
        <p:spPr>
          <a:xfrm>
            <a:off x="3549398" y="2994543"/>
            <a:ext cx="2281239" cy="347664"/>
          </a:xfrm>
          <a:prstGeom prst="rect">
            <a:avLst/>
          </a:prstGeom>
        </p:spPr>
        <p:txBody>
          <a:bodyPr lIns="0" tIns="0" rIns="0" bIns="0" anchor="b"/>
          <a:lstStyle>
            <a:lvl1pPr>
              <a:lnSpc>
                <a:spcPct val="100000"/>
              </a:lnSpc>
              <a:spcBef>
                <a:spcPts val="0"/>
              </a:spcBef>
              <a:defRPr b="1" sz="1800"/>
            </a:lvl1pPr>
          </a:lstStyle>
          <a:p>
            <a:pPr/>
            <a:r>
              <a:t>Name</a:t>
            </a:r>
          </a:p>
        </p:txBody>
      </p:sp>
      <p:sp>
        <p:nvSpPr>
          <p:cNvPr id="133" name="Text Placeholder 28"/>
          <p:cNvSpPr/>
          <p:nvPr>
            <p:ph type="body" sz="quarter" idx="25" hasCustomPrompt="1"/>
          </p:nvPr>
        </p:nvSpPr>
        <p:spPr>
          <a:xfrm>
            <a:off x="3549396" y="3379789"/>
            <a:ext cx="2281239" cy="347664"/>
          </a:xfrm>
          <a:prstGeom prst="rect">
            <a:avLst/>
          </a:prstGeom>
        </p:spPr>
        <p:txBody>
          <a:bodyPr lIns="0" tIns="0" rIns="0" bIns="0"/>
          <a:lstStyle>
            <a:lvl1pPr>
              <a:lnSpc>
                <a:spcPct val="100000"/>
              </a:lnSpc>
              <a:spcBef>
                <a:spcPts val="0"/>
              </a:spcBef>
              <a:defRPr sz="1400"/>
            </a:lvl1pPr>
          </a:lstStyle>
          <a:p>
            <a:pPr/>
            <a:r>
              <a:t>Title</a:t>
            </a:r>
          </a:p>
        </p:txBody>
      </p:sp>
      <p:sp>
        <p:nvSpPr>
          <p:cNvPr id="134" name="Picture Placeholder 23"/>
          <p:cNvSpPr/>
          <p:nvPr>
            <p:ph type="pic" sz="quarter" idx="26"/>
          </p:nvPr>
        </p:nvSpPr>
        <p:spPr>
          <a:xfrm>
            <a:off x="6348367" y="2068733"/>
            <a:ext cx="904989" cy="905644"/>
          </a:xfrm>
          <a:prstGeom prst="rect">
            <a:avLst/>
          </a:prstGeom>
        </p:spPr>
        <p:txBody>
          <a:bodyPr lIns="91439" tIns="45719" rIns="91439" bIns="45719">
            <a:noAutofit/>
          </a:bodyPr>
          <a:lstStyle/>
          <a:p>
            <a:pPr/>
          </a:p>
        </p:txBody>
      </p:sp>
      <p:sp>
        <p:nvSpPr>
          <p:cNvPr id="135" name="Text Placeholder 28"/>
          <p:cNvSpPr/>
          <p:nvPr>
            <p:ph type="body" sz="quarter" idx="27" hasCustomPrompt="1"/>
          </p:nvPr>
        </p:nvSpPr>
        <p:spPr>
          <a:xfrm>
            <a:off x="6348367" y="2994543"/>
            <a:ext cx="2281239" cy="347664"/>
          </a:xfrm>
          <a:prstGeom prst="rect">
            <a:avLst/>
          </a:prstGeom>
        </p:spPr>
        <p:txBody>
          <a:bodyPr lIns="0" tIns="0" rIns="0" bIns="0" anchor="b"/>
          <a:lstStyle>
            <a:lvl1pPr>
              <a:lnSpc>
                <a:spcPct val="100000"/>
              </a:lnSpc>
              <a:spcBef>
                <a:spcPts val="0"/>
              </a:spcBef>
              <a:defRPr b="1" sz="1800"/>
            </a:lvl1pPr>
          </a:lstStyle>
          <a:p>
            <a:pPr/>
            <a:r>
              <a:t>Name</a:t>
            </a:r>
          </a:p>
        </p:txBody>
      </p:sp>
      <p:sp>
        <p:nvSpPr>
          <p:cNvPr id="136" name="Text Placeholder 28"/>
          <p:cNvSpPr/>
          <p:nvPr>
            <p:ph type="body" sz="quarter" idx="28" hasCustomPrompt="1"/>
          </p:nvPr>
        </p:nvSpPr>
        <p:spPr>
          <a:xfrm>
            <a:off x="6348367" y="3379789"/>
            <a:ext cx="2281239" cy="347664"/>
          </a:xfrm>
          <a:prstGeom prst="rect">
            <a:avLst/>
          </a:prstGeom>
        </p:spPr>
        <p:txBody>
          <a:bodyPr lIns="0" tIns="0" rIns="0" bIns="0"/>
          <a:lstStyle>
            <a:lvl1pPr>
              <a:lnSpc>
                <a:spcPct val="100000"/>
              </a:lnSpc>
              <a:spcBef>
                <a:spcPts val="0"/>
              </a:spcBef>
              <a:defRPr sz="1400"/>
            </a:lvl1pPr>
          </a:lstStyle>
          <a:p>
            <a:pPr/>
            <a:r>
              <a:t>Title</a:t>
            </a:r>
          </a:p>
        </p:txBody>
      </p:sp>
      <p:sp>
        <p:nvSpPr>
          <p:cNvPr id="137" name="Picture Placeholder 23"/>
          <p:cNvSpPr/>
          <p:nvPr>
            <p:ph type="pic" sz="quarter" idx="29"/>
          </p:nvPr>
        </p:nvSpPr>
        <p:spPr>
          <a:xfrm>
            <a:off x="9147333" y="2068733"/>
            <a:ext cx="904989" cy="905644"/>
          </a:xfrm>
          <a:prstGeom prst="rect">
            <a:avLst/>
          </a:prstGeom>
        </p:spPr>
        <p:txBody>
          <a:bodyPr lIns="91439" tIns="45719" rIns="91439" bIns="45719">
            <a:noAutofit/>
          </a:bodyPr>
          <a:lstStyle/>
          <a:p>
            <a:pPr/>
          </a:p>
        </p:txBody>
      </p:sp>
      <p:sp>
        <p:nvSpPr>
          <p:cNvPr id="138" name="Text Placeholder 28"/>
          <p:cNvSpPr/>
          <p:nvPr>
            <p:ph type="body" sz="quarter" idx="30" hasCustomPrompt="1"/>
          </p:nvPr>
        </p:nvSpPr>
        <p:spPr>
          <a:xfrm>
            <a:off x="9147336" y="2994543"/>
            <a:ext cx="2281239" cy="347664"/>
          </a:xfrm>
          <a:prstGeom prst="rect">
            <a:avLst/>
          </a:prstGeom>
        </p:spPr>
        <p:txBody>
          <a:bodyPr lIns="0" tIns="0" rIns="0" bIns="0" anchor="b"/>
          <a:lstStyle>
            <a:lvl1pPr>
              <a:lnSpc>
                <a:spcPct val="100000"/>
              </a:lnSpc>
              <a:spcBef>
                <a:spcPts val="0"/>
              </a:spcBef>
              <a:defRPr b="1" sz="1800"/>
            </a:lvl1pPr>
          </a:lstStyle>
          <a:p>
            <a:pPr/>
            <a:r>
              <a:t>Name</a:t>
            </a:r>
          </a:p>
        </p:txBody>
      </p:sp>
      <p:sp>
        <p:nvSpPr>
          <p:cNvPr id="139" name="Text Placeholder 28"/>
          <p:cNvSpPr/>
          <p:nvPr>
            <p:ph type="body" sz="quarter" idx="31" hasCustomPrompt="1"/>
          </p:nvPr>
        </p:nvSpPr>
        <p:spPr>
          <a:xfrm>
            <a:off x="9147333" y="3379789"/>
            <a:ext cx="2281239" cy="347664"/>
          </a:xfrm>
          <a:prstGeom prst="rect">
            <a:avLst/>
          </a:prstGeom>
        </p:spPr>
        <p:txBody>
          <a:bodyPr lIns="0" tIns="0" rIns="0" bIns="0"/>
          <a:lstStyle>
            <a:lvl1pPr>
              <a:lnSpc>
                <a:spcPct val="100000"/>
              </a:lnSpc>
              <a:spcBef>
                <a:spcPts val="0"/>
              </a:spcBef>
              <a:defRPr sz="1400"/>
            </a:lvl1pPr>
          </a:lstStyle>
          <a:p>
            <a:pPr/>
            <a:r>
              <a:t>Title</a:t>
            </a:r>
          </a:p>
        </p:txBody>
      </p:sp>
      <p:sp>
        <p:nvSpPr>
          <p:cNvPr id="140" name="Picture Placeholder 23"/>
          <p:cNvSpPr/>
          <p:nvPr>
            <p:ph type="pic" sz="quarter" idx="32"/>
          </p:nvPr>
        </p:nvSpPr>
        <p:spPr>
          <a:xfrm>
            <a:off x="750429" y="4118550"/>
            <a:ext cx="904988" cy="905643"/>
          </a:xfrm>
          <a:prstGeom prst="rect">
            <a:avLst/>
          </a:prstGeom>
        </p:spPr>
        <p:txBody>
          <a:bodyPr lIns="91439" tIns="45719" rIns="91439" bIns="45719">
            <a:noAutofit/>
          </a:bodyPr>
          <a:lstStyle/>
          <a:p>
            <a:pPr/>
          </a:p>
        </p:txBody>
      </p:sp>
      <p:sp>
        <p:nvSpPr>
          <p:cNvPr id="141" name="Text Placeholder 28"/>
          <p:cNvSpPr/>
          <p:nvPr>
            <p:ph type="body" sz="quarter" idx="33" hasCustomPrompt="1"/>
          </p:nvPr>
        </p:nvSpPr>
        <p:spPr>
          <a:xfrm>
            <a:off x="750430" y="5044361"/>
            <a:ext cx="2281237" cy="347664"/>
          </a:xfrm>
          <a:prstGeom prst="rect">
            <a:avLst/>
          </a:prstGeom>
        </p:spPr>
        <p:txBody>
          <a:bodyPr lIns="0" tIns="0" rIns="0" bIns="0" anchor="b"/>
          <a:lstStyle>
            <a:lvl1pPr>
              <a:lnSpc>
                <a:spcPct val="100000"/>
              </a:lnSpc>
              <a:spcBef>
                <a:spcPts val="0"/>
              </a:spcBef>
              <a:defRPr b="1" sz="1800"/>
            </a:lvl1pPr>
          </a:lstStyle>
          <a:p>
            <a:pPr/>
            <a:r>
              <a:t>Name</a:t>
            </a:r>
          </a:p>
        </p:txBody>
      </p:sp>
      <p:sp>
        <p:nvSpPr>
          <p:cNvPr id="142" name="Text Placeholder 28"/>
          <p:cNvSpPr/>
          <p:nvPr>
            <p:ph type="body" sz="quarter" idx="34" hasCustomPrompt="1"/>
          </p:nvPr>
        </p:nvSpPr>
        <p:spPr>
          <a:xfrm>
            <a:off x="750429" y="5429608"/>
            <a:ext cx="2281237" cy="347664"/>
          </a:xfrm>
          <a:prstGeom prst="rect">
            <a:avLst/>
          </a:prstGeom>
        </p:spPr>
        <p:txBody>
          <a:bodyPr lIns="0" tIns="0" rIns="0" bIns="0"/>
          <a:lstStyle>
            <a:lvl1pPr>
              <a:lnSpc>
                <a:spcPct val="100000"/>
              </a:lnSpc>
              <a:spcBef>
                <a:spcPts val="0"/>
              </a:spcBef>
              <a:defRPr sz="1400"/>
            </a:lvl1pPr>
          </a:lstStyle>
          <a:p>
            <a:pPr/>
            <a:r>
              <a:t>Title</a:t>
            </a:r>
          </a:p>
        </p:txBody>
      </p:sp>
      <p:sp>
        <p:nvSpPr>
          <p:cNvPr id="143" name="Picture Placeholder 23"/>
          <p:cNvSpPr/>
          <p:nvPr>
            <p:ph type="pic" sz="quarter" idx="35"/>
          </p:nvPr>
        </p:nvSpPr>
        <p:spPr>
          <a:xfrm>
            <a:off x="3549396" y="4118550"/>
            <a:ext cx="904989" cy="905643"/>
          </a:xfrm>
          <a:prstGeom prst="rect">
            <a:avLst/>
          </a:prstGeom>
        </p:spPr>
        <p:txBody>
          <a:bodyPr lIns="91439" tIns="45719" rIns="91439" bIns="45719">
            <a:noAutofit/>
          </a:bodyPr>
          <a:lstStyle/>
          <a:p>
            <a:pPr/>
          </a:p>
        </p:txBody>
      </p:sp>
      <p:sp>
        <p:nvSpPr>
          <p:cNvPr id="144" name="Text Placeholder 28"/>
          <p:cNvSpPr/>
          <p:nvPr>
            <p:ph type="body" sz="quarter" idx="36" hasCustomPrompt="1"/>
          </p:nvPr>
        </p:nvSpPr>
        <p:spPr>
          <a:xfrm>
            <a:off x="3549398" y="5044361"/>
            <a:ext cx="2281239" cy="347664"/>
          </a:xfrm>
          <a:prstGeom prst="rect">
            <a:avLst/>
          </a:prstGeom>
        </p:spPr>
        <p:txBody>
          <a:bodyPr lIns="0" tIns="0" rIns="0" bIns="0" anchor="b"/>
          <a:lstStyle>
            <a:lvl1pPr>
              <a:lnSpc>
                <a:spcPct val="100000"/>
              </a:lnSpc>
              <a:spcBef>
                <a:spcPts val="0"/>
              </a:spcBef>
              <a:defRPr b="1" sz="1800"/>
            </a:lvl1pPr>
          </a:lstStyle>
          <a:p>
            <a:pPr/>
            <a:r>
              <a:t>Name</a:t>
            </a:r>
          </a:p>
        </p:txBody>
      </p:sp>
      <p:sp>
        <p:nvSpPr>
          <p:cNvPr id="145" name="Text Placeholder 28"/>
          <p:cNvSpPr/>
          <p:nvPr>
            <p:ph type="body" sz="quarter" idx="37" hasCustomPrompt="1"/>
          </p:nvPr>
        </p:nvSpPr>
        <p:spPr>
          <a:xfrm>
            <a:off x="3549396" y="5429608"/>
            <a:ext cx="2281239" cy="347664"/>
          </a:xfrm>
          <a:prstGeom prst="rect">
            <a:avLst/>
          </a:prstGeom>
        </p:spPr>
        <p:txBody>
          <a:bodyPr lIns="0" tIns="0" rIns="0" bIns="0"/>
          <a:lstStyle>
            <a:lvl1pPr>
              <a:lnSpc>
                <a:spcPct val="100000"/>
              </a:lnSpc>
              <a:spcBef>
                <a:spcPts val="0"/>
              </a:spcBef>
              <a:defRPr sz="1400"/>
            </a:lvl1pPr>
          </a:lstStyle>
          <a:p>
            <a:pPr/>
            <a:r>
              <a:t>Title</a:t>
            </a:r>
          </a:p>
        </p:txBody>
      </p:sp>
      <p:sp>
        <p:nvSpPr>
          <p:cNvPr id="146" name="Picture Placeholder 23"/>
          <p:cNvSpPr/>
          <p:nvPr>
            <p:ph type="pic" sz="quarter" idx="38"/>
          </p:nvPr>
        </p:nvSpPr>
        <p:spPr>
          <a:xfrm>
            <a:off x="6348367" y="4118550"/>
            <a:ext cx="904989" cy="905643"/>
          </a:xfrm>
          <a:prstGeom prst="rect">
            <a:avLst/>
          </a:prstGeom>
        </p:spPr>
        <p:txBody>
          <a:bodyPr lIns="91439" tIns="45719" rIns="91439" bIns="45719">
            <a:noAutofit/>
          </a:bodyPr>
          <a:lstStyle/>
          <a:p>
            <a:pPr/>
          </a:p>
        </p:txBody>
      </p:sp>
      <p:sp>
        <p:nvSpPr>
          <p:cNvPr id="147" name="Text Placeholder 28"/>
          <p:cNvSpPr/>
          <p:nvPr>
            <p:ph type="body" sz="quarter" idx="39" hasCustomPrompt="1"/>
          </p:nvPr>
        </p:nvSpPr>
        <p:spPr>
          <a:xfrm>
            <a:off x="6348367" y="5044361"/>
            <a:ext cx="2281239" cy="347664"/>
          </a:xfrm>
          <a:prstGeom prst="rect">
            <a:avLst/>
          </a:prstGeom>
        </p:spPr>
        <p:txBody>
          <a:bodyPr lIns="0" tIns="0" rIns="0" bIns="0" anchor="b"/>
          <a:lstStyle>
            <a:lvl1pPr>
              <a:lnSpc>
                <a:spcPct val="100000"/>
              </a:lnSpc>
              <a:spcBef>
                <a:spcPts val="0"/>
              </a:spcBef>
              <a:defRPr b="1" sz="1800"/>
            </a:lvl1pPr>
          </a:lstStyle>
          <a:p>
            <a:pPr/>
            <a:r>
              <a:t>Name</a:t>
            </a:r>
          </a:p>
        </p:txBody>
      </p:sp>
      <p:sp>
        <p:nvSpPr>
          <p:cNvPr id="148" name="Text Placeholder 28"/>
          <p:cNvSpPr/>
          <p:nvPr>
            <p:ph type="body" sz="quarter" idx="40" hasCustomPrompt="1"/>
          </p:nvPr>
        </p:nvSpPr>
        <p:spPr>
          <a:xfrm>
            <a:off x="6348367" y="5429608"/>
            <a:ext cx="2281239" cy="347664"/>
          </a:xfrm>
          <a:prstGeom prst="rect">
            <a:avLst/>
          </a:prstGeom>
        </p:spPr>
        <p:txBody>
          <a:bodyPr lIns="0" tIns="0" rIns="0" bIns="0"/>
          <a:lstStyle>
            <a:lvl1pPr>
              <a:lnSpc>
                <a:spcPct val="100000"/>
              </a:lnSpc>
              <a:spcBef>
                <a:spcPts val="0"/>
              </a:spcBef>
              <a:defRPr sz="1400"/>
            </a:lvl1pPr>
          </a:lstStyle>
          <a:p>
            <a:pPr/>
            <a:r>
              <a:t>Title</a:t>
            </a:r>
          </a:p>
        </p:txBody>
      </p:sp>
      <p:sp>
        <p:nvSpPr>
          <p:cNvPr id="149" name="Picture Placeholder 23"/>
          <p:cNvSpPr/>
          <p:nvPr>
            <p:ph type="pic" sz="quarter" idx="41"/>
          </p:nvPr>
        </p:nvSpPr>
        <p:spPr>
          <a:xfrm>
            <a:off x="9147333" y="4118550"/>
            <a:ext cx="904989" cy="905643"/>
          </a:xfrm>
          <a:prstGeom prst="rect">
            <a:avLst/>
          </a:prstGeom>
        </p:spPr>
        <p:txBody>
          <a:bodyPr lIns="91439" tIns="45719" rIns="91439" bIns="45719">
            <a:noAutofit/>
          </a:bodyPr>
          <a:lstStyle/>
          <a:p>
            <a:pPr/>
          </a:p>
        </p:txBody>
      </p:sp>
      <p:sp>
        <p:nvSpPr>
          <p:cNvPr id="150" name="Text Placeholder 28"/>
          <p:cNvSpPr/>
          <p:nvPr>
            <p:ph type="body" sz="quarter" idx="42" hasCustomPrompt="1"/>
          </p:nvPr>
        </p:nvSpPr>
        <p:spPr>
          <a:xfrm>
            <a:off x="9147336" y="5044361"/>
            <a:ext cx="2281239" cy="347664"/>
          </a:xfrm>
          <a:prstGeom prst="rect">
            <a:avLst/>
          </a:prstGeom>
        </p:spPr>
        <p:txBody>
          <a:bodyPr lIns="0" tIns="0" rIns="0" bIns="0" anchor="b"/>
          <a:lstStyle>
            <a:lvl1pPr>
              <a:lnSpc>
                <a:spcPct val="100000"/>
              </a:lnSpc>
              <a:spcBef>
                <a:spcPts val="0"/>
              </a:spcBef>
              <a:defRPr b="1" sz="1800"/>
            </a:lvl1pPr>
          </a:lstStyle>
          <a:p>
            <a:pPr/>
            <a:r>
              <a:t>Name</a:t>
            </a:r>
          </a:p>
        </p:txBody>
      </p:sp>
      <p:sp>
        <p:nvSpPr>
          <p:cNvPr id="151" name="Text Placeholder 28"/>
          <p:cNvSpPr/>
          <p:nvPr>
            <p:ph type="body" sz="quarter" idx="43" hasCustomPrompt="1"/>
          </p:nvPr>
        </p:nvSpPr>
        <p:spPr>
          <a:xfrm>
            <a:off x="9147333" y="5429608"/>
            <a:ext cx="2281239" cy="347664"/>
          </a:xfrm>
          <a:prstGeom prst="rect">
            <a:avLst/>
          </a:prstGeom>
        </p:spPr>
        <p:txBody>
          <a:bodyPr lIns="0" tIns="0" rIns="0" bIns="0"/>
          <a:lstStyle>
            <a:lvl1pPr>
              <a:lnSpc>
                <a:spcPct val="100000"/>
              </a:lnSpc>
              <a:spcBef>
                <a:spcPts val="0"/>
              </a:spcBef>
              <a:defRPr sz="1400"/>
            </a:lvl1pPr>
          </a:lstStyle>
          <a:p>
            <a:pPr/>
            <a:r>
              <a:t>Title</a:t>
            </a:r>
          </a:p>
        </p:txBody>
      </p:sp>
      <p:sp>
        <p:nvSpPr>
          <p:cNvPr id="152" name="Slide Number"/>
          <p:cNvSpPr txBox="1"/>
          <p:nvPr>
            <p:ph type="sldNum" sz="quarter" idx="2"/>
          </p:nvPr>
        </p:nvSpPr>
        <p:spPr>
          <a:xfrm>
            <a:off x="11537347" y="6404293"/>
            <a:ext cx="273654" cy="269239"/>
          </a:xfrm>
          <a:prstGeom prst="rect">
            <a:avLst/>
          </a:prstGeom>
        </p:spPr>
        <p:txBody>
          <a:bodyPr/>
          <a:lstStyle>
            <a:lvl1pPr>
              <a:defRPr>
                <a:solidFill>
                  <a:schemeClr val="accent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reeform 3"/>
          <p:cNvSpPr/>
          <p:nvPr/>
        </p:nvSpPr>
        <p:spPr>
          <a:xfrm flipH="1">
            <a:off x="8580896" y="0"/>
            <a:ext cx="3611106" cy="3611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cubicBezTo>
                  <a:pt x="9671" y="0"/>
                  <a:pt x="0" y="9671"/>
                  <a:pt x="0" y="21600"/>
                </a:cubicBezTo>
                <a:lnTo>
                  <a:pt x="0" y="0"/>
                </a:lnTo>
                <a:close/>
              </a:path>
            </a:pathLst>
          </a:custGeom>
          <a:solidFill>
            <a:schemeClr val="accent1"/>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3" name="Freeform 4"/>
          <p:cNvSpPr/>
          <p:nvPr/>
        </p:nvSpPr>
        <p:spPr>
          <a:xfrm flipH="1">
            <a:off x="8580896" y="3246895"/>
            <a:ext cx="3611106" cy="3611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11929"/>
                  <a:pt x="9671" y="21600"/>
                  <a:pt x="21600" y="21600"/>
                </a:cubicBezTo>
                <a:lnTo>
                  <a:pt x="0" y="21600"/>
                </a:lnTo>
                <a:lnTo>
                  <a:pt x="0" y="0"/>
                </a:lnTo>
                <a:close/>
              </a:path>
            </a:pathLst>
          </a:custGeom>
          <a:solidFill>
            <a:schemeClr val="accent1"/>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sp>
        <p:nvSpPr>
          <p:cNvPr id="4" name="Freeform 5"/>
          <p:cNvSpPr/>
          <p:nvPr/>
        </p:nvSpPr>
        <p:spPr>
          <a:xfrm>
            <a:off x="0" y="-1"/>
            <a:ext cx="933858" cy="9338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cubicBezTo>
                  <a:pt x="21600" y="11929"/>
                  <a:pt x="11929" y="21600"/>
                  <a:pt x="0" y="21600"/>
                </a:cubicBezTo>
                <a:lnTo>
                  <a:pt x="0" y="0"/>
                </a:lnTo>
                <a:close/>
              </a:path>
            </a:pathLst>
          </a:custGeom>
          <a:solidFill>
            <a:schemeClr val="accent3"/>
          </a:solidFill>
          <a:ln w="12700">
            <a:miter lim="400000"/>
          </a:ln>
        </p:spPr>
        <p:txBody>
          <a:bodyPr lIns="45718" tIns="45718" rIns="45718" bIns="45718" anchor="ctr"/>
          <a:lstStyle/>
          <a:p>
            <a:pPr algn="ctr">
              <a:defRPr>
                <a:solidFill>
                  <a:srgbClr val="FFFFFF"/>
                </a:solidFill>
                <a:latin typeface="Tenorite"/>
                <a:ea typeface="Tenorite"/>
                <a:cs typeface="Tenorite"/>
                <a:sym typeface="Tenorite"/>
              </a:defRPr>
            </a:pPr>
          </a:p>
        </p:txBody>
      </p:sp>
      <p:grpSp>
        <p:nvGrpSpPr>
          <p:cNvPr id="7" name="Group 8"/>
          <p:cNvGrpSpPr/>
          <p:nvPr/>
        </p:nvGrpSpPr>
        <p:grpSpPr>
          <a:xfrm>
            <a:off x="8082090" y="5590901"/>
            <a:ext cx="1572384" cy="1267100"/>
            <a:chOff x="0" y="0"/>
            <a:chExt cx="1572382" cy="1267099"/>
          </a:xfrm>
        </p:grpSpPr>
        <p:sp>
          <p:nvSpPr>
            <p:cNvPr id="5" name="Freeform 6"/>
            <p:cNvSpPr/>
            <p:nvPr/>
          </p:nvSpPr>
          <p:spPr>
            <a:xfrm rot="16200000">
              <a:off x="545736" y="240453"/>
              <a:ext cx="1267100" cy="786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3402" y="21600"/>
                  </a:lnTo>
                  <a:cubicBezTo>
                    <a:pt x="6000" y="21600"/>
                    <a:pt x="0" y="11929"/>
                    <a:pt x="0" y="0"/>
                  </a:cubicBezTo>
                  <a:lnTo>
                    <a:pt x="8198" y="0"/>
                  </a:lnTo>
                  <a:cubicBezTo>
                    <a:pt x="15137" y="0"/>
                    <a:pt x="20844" y="8500"/>
                    <a:pt x="21531" y="19392"/>
                  </a:cubicBezTo>
                  <a:lnTo>
                    <a:pt x="21600" y="21600"/>
                  </a:ln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Tenorite"/>
                  <a:ea typeface="Tenorite"/>
                  <a:cs typeface="Tenorite"/>
                  <a:sym typeface="Tenorite"/>
                </a:defRPr>
              </a:pPr>
            </a:p>
          </p:txBody>
        </p:sp>
        <p:sp>
          <p:nvSpPr>
            <p:cNvPr id="6" name="Freeform 7"/>
            <p:cNvSpPr/>
            <p:nvPr/>
          </p:nvSpPr>
          <p:spPr>
            <a:xfrm flipH="1" rot="5400000">
              <a:off x="-240455" y="240453"/>
              <a:ext cx="1267101" cy="786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3402" y="21600"/>
                  </a:lnTo>
                  <a:cubicBezTo>
                    <a:pt x="6000" y="21600"/>
                    <a:pt x="0" y="11929"/>
                    <a:pt x="0" y="0"/>
                  </a:cubicBezTo>
                  <a:lnTo>
                    <a:pt x="8198" y="0"/>
                  </a:lnTo>
                  <a:cubicBezTo>
                    <a:pt x="15137" y="0"/>
                    <a:pt x="20844" y="8500"/>
                    <a:pt x="21531" y="19392"/>
                  </a:cubicBezTo>
                  <a:lnTo>
                    <a:pt x="21600" y="21600"/>
                  </a:lnTo>
                  <a:close/>
                </a:path>
              </a:pathLst>
            </a:custGeom>
            <a:solidFill>
              <a:srgbClr val="44546A"/>
            </a:solidFill>
            <a:ln w="12700" cap="flat">
              <a:noFill/>
              <a:miter lim="400000"/>
            </a:ln>
            <a:effectLst/>
          </p:spPr>
          <p:txBody>
            <a:bodyPr wrap="square" lIns="45718" tIns="45718" rIns="45718" bIns="45718" numCol="1" anchor="ctr">
              <a:noAutofit/>
            </a:bodyPr>
            <a:lstStyle/>
            <a:p>
              <a:pPr algn="ctr">
                <a:defRPr>
                  <a:solidFill>
                    <a:srgbClr val="FFFFFF"/>
                  </a:solidFill>
                  <a:latin typeface="Tenorite"/>
                  <a:ea typeface="Tenorite"/>
                  <a:cs typeface="Tenorite"/>
                  <a:sym typeface="Tenorite"/>
                </a:defRPr>
              </a:pPr>
            </a:p>
          </p:txBody>
        </p:sp>
      </p:grpSp>
      <p:sp>
        <p:nvSpPr>
          <p:cNvPr id="8" name="Title Text"/>
          <p:cNvSpPr txBox="1"/>
          <p:nvPr>
            <p:ph type="title"/>
          </p:nvPr>
        </p:nvSpPr>
        <p:spPr>
          <a:xfrm>
            <a:off x="1167492" y="381000"/>
            <a:ext cx="9779183"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Title Text</a:t>
            </a:r>
          </a:p>
        </p:txBody>
      </p:sp>
      <p:sp>
        <p:nvSpPr>
          <p:cNvPr id="9" name="Body Level One…"/>
          <p:cNvSpPr txBox="1"/>
          <p:nvPr>
            <p:ph type="body" idx="1"/>
          </p:nvPr>
        </p:nvSpPr>
        <p:spPr>
          <a:xfrm>
            <a:off x="1167492" y="2017466"/>
            <a:ext cx="9779184" cy="33668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11537346" y="6404293"/>
            <a:ext cx="273654" cy="269239"/>
          </a:xfrm>
          <a:prstGeom prst="rect">
            <a:avLst/>
          </a:prstGeom>
          <a:ln w="12700">
            <a:miter lim="400000"/>
          </a:ln>
        </p:spPr>
        <p:txBody>
          <a:bodyPr wrap="none" lIns="45718" tIns="45718" rIns="45718" bIns="45718" anchor="ctr">
            <a:spAutoFit/>
          </a:bodyPr>
          <a:lstStyle>
            <a:lvl1pPr algn="r">
              <a:defRPr sz="1200">
                <a:solidFill>
                  <a:schemeClr val="accent2"/>
                </a:solidFill>
                <a:latin typeface="Tenorite"/>
                <a:ea typeface="Tenorite"/>
                <a:cs typeface="Tenorite"/>
                <a:sym typeface="Tenori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4800" u="none">
          <a:solidFill>
            <a:srgbClr val="000000"/>
          </a:solidFill>
          <a:uFillTx/>
          <a:latin typeface="Tenorite"/>
          <a:ea typeface="Tenorite"/>
          <a:cs typeface="Tenorite"/>
          <a:sym typeface="Tenorite"/>
        </a:defRPr>
      </a:lvl1pPr>
      <a:lvl2pPr marL="0" marR="0" indent="0" algn="l" defTabSz="914400" rtl="0" latinLnBrk="0">
        <a:lnSpc>
          <a:spcPct val="90000"/>
        </a:lnSpc>
        <a:spcBef>
          <a:spcPts val="0"/>
        </a:spcBef>
        <a:spcAft>
          <a:spcPts val="0"/>
        </a:spcAft>
        <a:buClrTx/>
        <a:buSzTx/>
        <a:buFontTx/>
        <a:buNone/>
        <a:tabLst/>
        <a:defRPr b="1" baseline="0" cap="none" i="0" spc="0" strike="noStrike" sz="4800" u="none">
          <a:solidFill>
            <a:srgbClr val="000000"/>
          </a:solidFill>
          <a:uFillTx/>
          <a:latin typeface="Tenorite"/>
          <a:ea typeface="Tenorite"/>
          <a:cs typeface="Tenorite"/>
          <a:sym typeface="Tenorite"/>
        </a:defRPr>
      </a:lvl2pPr>
      <a:lvl3pPr marL="0" marR="0" indent="0" algn="l" defTabSz="914400" rtl="0" latinLnBrk="0">
        <a:lnSpc>
          <a:spcPct val="90000"/>
        </a:lnSpc>
        <a:spcBef>
          <a:spcPts val="0"/>
        </a:spcBef>
        <a:spcAft>
          <a:spcPts val="0"/>
        </a:spcAft>
        <a:buClrTx/>
        <a:buSzTx/>
        <a:buFontTx/>
        <a:buNone/>
        <a:tabLst/>
        <a:defRPr b="1" baseline="0" cap="none" i="0" spc="0" strike="noStrike" sz="4800" u="none">
          <a:solidFill>
            <a:srgbClr val="000000"/>
          </a:solidFill>
          <a:uFillTx/>
          <a:latin typeface="Tenorite"/>
          <a:ea typeface="Tenorite"/>
          <a:cs typeface="Tenorite"/>
          <a:sym typeface="Tenorite"/>
        </a:defRPr>
      </a:lvl3pPr>
      <a:lvl4pPr marL="0" marR="0" indent="0" algn="l" defTabSz="914400" rtl="0" latinLnBrk="0">
        <a:lnSpc>
          <a:spcPct val="90000"/>
        </a:lnSpc>
        <a:spcBef>
          <a:spcPts val="0"/>
        </a:spcBef>
        <a:spcAft>
          <a:spcPts val="0"/>
        </a:spcAft>
        <a:buClrTx/>
        <a:buSzTx/>
        <a:buFontTx/>
        <a:buNone/>
        <a:tabLst/>
        <a:defRPr b="1" baseline="0" cap="none" i="0" spc="0" strike="noStrike" sz="4800" u="none">
          <a:solidFill>
            <a:srgbClr val="000000"/>
          </a:solidFill>
          <a:uFillTx/>
          <a:latin typeface="Tenorite"/>
          <a:ea typeface="Tenorite"/>
          <a:cs typeface="Tenorite"/>
          <a:sym typeface="Tenorite"/>
        </a:defRPr>
      </a:lvl4pPr>
      <a:lvl5pPr marL="0" marR="0" indent="0" algn="l" defTabSz="914400" rtl="0" latinLnBrk="0">
        <a:lnSpc>
          <a:spcPct val="90000"/>
        </a:lnSpc>
        <a:spcBef>
          <a:spcPts val="0"/>
        </a:spcBef>
        <a:spcAft>
          <a:spcPts val="0"/>
        </a:spcAft>
        <a:buClrTx/>
        <a:buSzTx/>
        <a:buFontTx/>
        <a:buNone/>
        <a:tabLst/>
        <a:defRPr b="1" baseline="0" cap="none" i="0" spc="0" strike="noStrike" sz="4800" u="none">
          <a:solidFill>
            <a:srgbClr val="000000"/>
          </a:solidFill>
          <a:uFillTx/>
          <a:latin typeface="Tenorite"/>
          <a:ea typeface="Tenorite"/>
          <a:cs typeface="Tenorite"/>
          <a:sym typeface="Tenorite"/>
        </a:defRPr>
      </a:lvl5pPr>
      <a:lvl6pPr marL="0" marR="0" indent="0" algn="l" defTabSz="914400" rtl="0" latinLnBrk="0">
        <a:lnSpc>
          <a:spcPct val="90000"/>
        </a:lnSpc>
        <a:spcBef>
          <a:spcPts val="0"/>
        </a:spcBef>
        <a:spcAft>
          <a:spcPts val="0"/>
        </a:spcAft>
        <a:buClrTx/>
        <a:buSzTx/>
        <a:buFontTx/>
        <a:buNone/>
        <a:tabLst/>
        <a:defRPr b="1" baseline="0" cap="none" i="0" spc="0" strike="noStrike" sz="4800" u="none">
          <a:solidFill>
            <a:srgbClr val="000000"/>
          </a:solidFill>
          <a:uFillTx/>
          <a:latin typeface="Tenorite"/>
          <a:ea typeface="Tenorite"/>
          <a:cs typeface="Tenorite"/>
          <a:sym typeface="Tenorite"/>
        </a:defRPr>
      </a:lvl6pPr>
      <a:lvl7pPr marL="0" marR="0" indent="0" algn="l" defTabSz="914400" rtl="0" latinLnBrk="0">
        <a:lnSpc>
          <a:spcPct val="90000"/>
        </a:lnSpc>
        <a:spcBef>
          <a:spcPts val="0"/>
        </a:spcBef>
        <a:spcAft>
          <a:spcPts val="0"/>
        </a:spcAft>
        <a:buClrTx/>
        <a:buSzTx/>
        <a:buFontTx/>
        <a:buNone/>
        <a:tabLst/>
        <a:defRPr b="1" baseline="0" cap="none" i="0" spc="0" strike="noStrike" sz="4800" u="none">
          <a:solidFill>
            <a:srgbClr val="000000"/>
          </a:solidFill>
          <a:uFillTx/>
          <a:latin typeface="Tenorite"/>
          <a:ea typeface="Tenorite"/>
          <a:cs typeface="Tenorite"/>
          <a:sym typeface="Tenorite"/>
        </a:defRPr>
      </a:lvl7pPr>
      <a:lvl8pPr marL="0" marR="0" indent="0" algn="l" defTabSz="914400" rtl="0" latinLnBrk="0">
        <a:lnSpc>
          <a:spcPct val="90000"/>
        </a:lnSpc>
        <a:spcBef>
          <a:spcPts val="0"/>
        </a:spcBef>
        <a:spcAft>
          <a:spcPts val="0"/>
        </a:spcAft>
        <a:buClrTx/>
        <a:buSzTx/>
        <a:buFontTx/>
        <a:buNone/>
        <a:tabLst/>
        <a:defRPr b="1" baseline="0" cap="none" i="0" spc="0" strike="noStrike" sz="4800" u="none">
          <a:solidFill>
            <a:srgbClr val="000000"/>
          </a:solidFill>
          <a:uFillTx/>
          <a:latin typeface="Tenorite"/>
          <a:ea typeface="Tenorite"/>
          <a:cs typeface="Tenorite"/>
          <a:sym typeface="Tenorite"/>
        </a:defRPr>
      </a:lvl8pPr>
      <a:lvl9pPr marL="0" marR="0" indent="0" algn="l" defTabSz="914400" rtl="0" latinLnBrk="0">
        <a:lnSpc>
          <a:spcPct val="90000"/>
        </a:lnSpc>
        <a:spcBef>
          <a:spcPts val="0"/>
        </a:spcBef>
        <a:spcAft>
          <a:spcPts val="0"/>
        </a:spcAft>
        <a:buClrTx/>
        <a:buSzTx/>
        <a:buFontTx/>
        <a:buNone/>
        <a:tabLst/>
        <a:defRPr b="1" baseline="0" cap="none" i="0" spc="0" strike="noStrike" sz="4800" u="none">
          <a:solidFill>
            <a:srgbClr val="000000"/>
          </a:solidFill>
          <a:uFillTx/>
          <a:latin typeface="Tenorite"/>
          <a:ea typeface="Tenorite"/>
          <a:cs typeface="Tenorite"/>
          <a:sym typeface="Tenorite"/>
        </a:defRPr>
      </a:lvl9pPr>
    </p:titleStyle>
    <p:bodyStyle>
      <a:lvl1pPr marL="0" marR="0" indent="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Tenorite"/>
          <a:ea typeface="Tenorite"/>
          <a:cs typeface="Tenorite"/>
          <a:sym typeface="Tenorite"/>
        </a:defRPr>
      </a:lvl1pPr>
      <a:lvl2pPr marL="0" marR="0" indent="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Tenorite"/>
          <a:ea typeface="Tenorite"/>
          <a:cs typeface="Tenorite"/>
          <a:sym typeface="Tenorite"/>
        </a:defRPr>
      </a:lvl2pPr>
      <a:lvl3pPr marL="0" marR="0" indent="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Tenorite"/>
          <a:ea typeface="Tenorite"/>
          <a:cs typeface="Tenorite"/>
          <a:sym typeface="Tenorite"/>
        </a:defRPr>
      </a:lvl3pPr>
      <a:lvl4pPr marL="0" marR="0" indent="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Tenorite"/>
          <a:ea typeface="Tenorite"/>
          <a:cs typeface="Tenorite"/>
          <a:sym typeface="Tenorite"/>
        </a:defRPr>
      </a:lvl4pPr>
      <a:lvl5pPr marL="0" marR="0" indent="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Tenorite"/>
          <a:ea typeface="Tenorite"/>
          <a:cs typeface="Tenorite"/>
          <a:sym typeface="Tenorite"/>
        </a:defRPr>
      </a:lvl5pPr>
      <a:lvl6pPr marL="2641600" marR="0" indent="-355600" algn="l" defTabSz="914400" rtl="0" latinLnBrk="0">
        <a:lnSpc>
          <a:spcPct val="90000"/>
        </a:lnSpc>
        <a:spcBef>
          <a:spcPts val="1000"/>
        </a:spcBef>
        <a:spcAft>
          <a:spcPts val="0"/>
        </a:spcAft>
        <a:buClrTx/>
        <a:buSzPct val="100000"/>
        <a:buFontTx/>
        <a:buChar char="•"/>
        <a:tabLst/>
        <a:defRPr b="0" baseline="0" cap="none" i="0" spc="0" strike="noStrike" sz="2800" u="none">
          <a:solidFill>
            <a:srgbClr val="000000"/>
          </a:solidFill>
          <a:uFillTx/>
          <a:latin typeface="Tenorite"/>
          <a:ea typeface="Tenorite"/>
          <a:cs typeface="Tenorite"/>
          <a:sym typeface="Tenorite"/>
        </a:defRPr>
      </a:lvl6pPr>
      <a:lvl7pPr marL="3098800" marR="0" indent="-355600" algn="l" defTabSz="914400" rtl="0" latinLnBrk="0">
        <a:lnSpc>
          <a:spcPct val="90000"/>
        </a:lnSpc>
        <a:spcBef>
          <a:spcPts val="1000"/>
        </a:spcBef>
        <a:spcAft>
          <a:spcPts val="0"/>
        </a:spcAft>
        <a:buClrTx/>
        <a:buSzPct val="100000"/>
        <a:buFontTx/>
        <a:buChar char="•"/>
        <a:tabLst/>
        <a:defRPr b="0" baseline="0" cap="none" i="0" spc="0" strike="noStrike" sz="2800" u="none">
          <a:solidFill>
            <a:srgbClr val="000000"/>
          </a:solidFill>
          <a:uFillTx/>
          <a:latin typeface="Tenorite"/>
          <a:ea typeface="Tenorite"/>
          <a:cs typeface="Tenorite"/>
          <a:sym typeface="Tenorite"/>
        </a:defRPr>
      </a:lvl7pPr>
      <a:lvl8pPr marL="3556000" marR="0" indent="-355600" algn="l" defTabSz="914400" rtl="0" latinLnBrk="0">
        <a:lnSpc>
          <a:spcPct val="90000"/>
        </a:lnSpc>
        <a:spcBef>
          <a:spcPts val="1000"/>
        </a:spcBef>
        <a:spcAft>
          <a:spcPts val="0"/>
        </a:spcAft>
        <a:buClrTx/>
        <a:buSzPct val="100000"/>
        <a:buFontTx/>
        <a:buChar char="•"/>
        <a:tabLst/>
        <a:defRPr b="0" baseline="0" cap="none" i="0" spc="0" strike="noStrike" sz="2800" u="none">
          <a:solidFill>
            <a:srgbClr val="000000"/>
          </a:solidFill>
          <a:uFillTx/>
          <a:latin typeface="Tenorite"/>
          <a:ea typeface="Tenorite"/>
          <a:cs typeface="Tenorite"/>
          <a:sym typeface="Tenorite"/>
        </a:defRPr>
      </a:lvl8pPr>
      <a:lvl9pPr marL="4013200" marR="0" indent="-355600" algn="l" defTabSz="914400" rtl="0" latinLnBrk="0">
        <a:lnSpc>
          <a:spcPct val="90000"/>
        </a:lnSpc>
        <a:spcBef>
          <a:spcPts val="1000"/>
        </a:spcBef>
        <a:spcAft>
          <a:spcPts val="0"/>
        </a:spcAft>
        <a:buClrTx/>
        <a:buSzPct val="100000"/>
        <a:buFontTx/>
        <a:buChar char="•"/>
        <a:tabLst/>
        <a:defRPr b="0" baseline="0" cap="none" i="0" spc="0" strike="noStrike" sz="2800" u="none">
          <a:solidFill>
            <a:srgbClr val="000000"/>
          </a:solidFill>
          <a:uFillTx/>
          <a:latin typeface="Tenorite"/>
          <a:ea typeface="Tenorite"/>
          <a:cs typeface="Tenorite"/>
          <a:sym typeface="Tenorite"/>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Tenorite"/>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Tenorite"/>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Tenorite"/>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Tenorite"/>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Tenorite"/>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Tenorite"/>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Tenorite"/>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Tenorite"/>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Tenori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electionlab.mit.edu/data" TargetMode="External"/><Relationship Id="rId3" Type="http://schemas.openxmlformats.org/officeDocument/2006/relationships/hyperlink" Target="https://www.newsweek.com/expanding-map-swing-states-that-will-decide-2024-election-1819263" TargetMode="External"/><Relationship Id="rId4" Type="http://schemas.openxmlformats.org/officeDocument/2006/relationships/hyperlink" Target="https://amac.us/newsline/elections/swing-states-2024/" TargetMode="External"/><Relationship Id="rId5"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fhwa.dot.gov/policyinformation/statistics/2021/" TargetMode="Externa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Title 1"/>
          <p:cNvSpPr txBox="1"/>
          <p:nvPr>
            <p:ph type="ctrTitle"/>
          </p:nvPr>
        </p:nvSpPr>
        <p:spPr>
          <a:xfrm>
            <a:off x="1167493" y="1044154"/>
            <a:ext cx="7096932" cy="2387601"/>
          </a:xfrm>
          <a:prstGeom prst="rect">
            <a:avLst/>
          </a:prstGeom>
        </p:spPr>
        <p:txBody>
          <a:bodyPr/>
          <a:lstStyle/>
          <a:p>
            <a:pPr/>
            <a:r>
              <a:t>Story 1:  </a:t>
            </a:r>
            <a:br/>
            <a:r>
              <a:rPr sz="4000"/>
              <a:t>Infrastructure Investment &amp; Jobs Act Funding Allocation</a:t>
            </a:r>
          </a:p>
        </p:txBody>
      </p:sp>
      <p:sp>
        <p:nvSpPr>
          <p:cNvPr id="210" name="Subtitle 2"/>
          <p:cNvSpPr txBox="1"/>
          <p:nvPr>
            <p:ph type="subTitle" sz="quarter" idx="1"/>
          </p:nvPr>
        </p:nvSpPr>
        <p:spPr>
          <a:xfrm>
            <a:off x="1167493" y="3523829"/>
            <a:ext cx="9500507" cy="806677"/>
          </a:xfrm>
          <a:prstGeom prst="rect">
            <a:avLst/>
          </a:prstGeom>
        </p:spPr>
        <p:txBody>
          <a:bodyPr/>
          <a:lstStyle/>
          <a:p>
            <a:pPr defTabSz="649223">
              <a:spcBef>
                <a:spcPts val="700"/>
              </a:spcBef>
              <a:defRPr sz="2200"/>
            </a:pPr>
            <a:r>
              <a:t>Waheeb Algabri </a:t>
            </a:r>
          </a:p>
          <a:p>
            <a:pPr defTabSz="649223">
              <a:spcBef>
                <a:spcPts val="700"/>
              </a:spcBef>
              <a:defRPr sz="2200"/>
            </a:pPr>
            <a:r>
              <a:t>CUNY MSDS - DATA608 – Septemper 2024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Title 1"/>
          <p:cNvSpPr txBox="1"/>
          <p:nvPr>
            <p:ph type="title"/>
          </p:nvPr>
        </p:nvSpPr>
        <p:spPr>
          <a:xfrm>
            <a:off x="1167492" y="381000"/>
            <a:ext cx="9779183" cy="1325563"/>
          </a:xfrm>
          <a:prstGeom prst="rect">
            <a:avLst/>
          </a:prstGeom>
        </p:spPr>
        <p:txBody>
          <a:bodyPr/>
          <a:lstStyle/>
          <a:p>
            <a:pPr/>
            <a:r>
              <a:t>Conclusion</a:t>
            </a:r>
          </a:p>
        </p:txBody>
      </p:sp>
      <p:sp>
        <p:nvSpPr>
          <p:cNvPr id="260" name="Content Placeholder 2"/>
          <p:cNvSpPr txBox="1"/>
          <p:nvPr>
            <p:ph type="body" idx="1"/>
          </p:nvPr>
        </p:nvSpPr>
        <p:spPr>
          <a:xfrm>
            <a:off x="1167492" y="2653165"/>
            <a:ext cx="9779183" cy="3436485"/>
          </a:xfrm>
          <a:prstGeom prst="rect">
            <a:avLst/>
          </a:prstGeom>
        </p:spPr>
        <p:txBody>
          <a:bodyPr/>
          <a:lstStyle/>
          <a:p>
            <a:pPr>
              <a:defRPr sz="1600"/>
            </a:pPr>
            <a:r>
              <a:t>In the context of population, GDP and debt, the Administration appears to favor Republican states. In the context of infrastructure, road miles and land area, however, the Administration seems to favor Democratic states.</a:t>
            </a:r>
          </a:p>
          <a:p>
            <a:pPr>
              <a:defRPr sz="1600"/>
            </a:pPr>
            <a:r>
              <a:t>Overall, it is difficult to claim that the distribution has been entirely equitable, given the skewed distributions we see in all contexts. However, it also difficult to claim that the spending was politically motivated, given the lack of a clear pattern across states with different political leanings.</a:t>
            </a:r>
          </a:p>
          <a:p>
            <a:pPr>
              <a:defRPr sz="1600"/>
            </a:pPr>
            <a:r>
              <a:t>Ultimately, I find the scatter plot on slide 5 most instructive. It shows that the states with the largest populations received the most funding overall.</a:t>
            </a:r>
          </a:p>
        </p:txBody>
      </p:sp>
      <p:sp>
        <p:nvSpPr>
          <p:cNvPr id="261" name="Slide Number Placeholder 5"/>
          <p:cNvSpPr txBox="1"/>
          <p:nvPr>
            <p:ph type="sldNum" sz="quarter" idx="4294967295"/>
          </p:nvPr>
        </p:nvSpPr>
        <p:spPr>
          <a:xfrm>
            <a:off x="11537343" y="6404292"/>
            <a:ext cx="273655" cy="269239"/>
          </a:xfrm>
          <a:prstGeom prst="rect">
            <a:avLst/>
          </a:prstGeom>
          <a:extLst>
            <a:ext uri="{C572A759-6A51-4108-AA02-DFA0A04FC94B}">
              <ma14:wrappingTextBoxFlag xmlns:ma14="http://schemas.microsoft.com/office/mac/drawingml/2011/main" val="1"/>
            </a:ext>
          </a:extLst>
        </p:spPr>
        <p:txBody>
          <a:bodyPr/>
          <a:lstStyle>
            <a:lvl1pPr>
              <a:defRPr>
                <a:solidFill>
                  <a:schemeClr val="accent3"/>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Title 1"/>
          <p:cNvSpPr txBox="1"/>
          <p:nvPr>
            <p:ph type="title"/>
          </p:nvPr>
        </p:nvSpPr>
        <p:spPr>
          <a:xfrm>
            <a:off x="1167492" y="381000"/>
            <a:ext cx="9779183" cy="1325563"/>
          </a:xfrm>
          <a:prstGeom prst="rect">
            <a:avLst/>
          </a:prstGeom>
        </p:spPr>
        <p:txBody>
          <a:bodyPr/>
          <a:lstStyle/>
          <a:p>
            <a:pPr/>
            <a:r>
              <a:t>Prompt</a:t>
            </a:r>
          </a:p>
        </p:txBody>
      </p:sp>
      <p:sp>
        <p:nvSpPr>
          <p:cNvPr id="213" name="Content Placeholder 2"/>
          <p:cNvSpPr txBox="1"/>
          <p:nvPr>
            <p:ph type="body" idx="1"/>
          </p:nvPr>
        </p:nvSpPr>
        <p:spPr>
          <a:xfrm>
            <a:off x="1167492" y="2653165"/>
            <a:ext cx="9779183" cy="3436485"/>
          </a:xfrm>
          <a:prstGeom prst="rect">
            <a:avLst/>
          </a:prstGeom>
        </p:spPr>
        <p:txBody>
          <a:bodyPr/>
          <a:lstStyle/>
          <a:p>
            <a:pPr>
              <a:defRPr sz="2200"/>
            </a:pPr>
            <a:r>
              <a:t>Analyze the Biden Administration’s allocation of funds from the Infrastructure Investment and Jobs Act funding by State and Territory to answer the following questions:</a:t>
            </a:r>
          </a:p>
          <a:p>
            <a:pPr marL="457200" indent="-457200">
              <a:buSzPct val="100000"/>
              <a:buAutoNum type="arabicPeriod" startAt="1"/>
              <a:defRPr sz="2200"/>
            </a:pPr>
            <a:r>
              <a:t>Is the allocation equitable based on the population of each of the States and Territories, or is bias apparent?</a:t>
            </a:r>
          </a:p>
          <a:p>
            <a:pPr marL="457200" indent="-457200">
              <a:buSzPct val="100000"/>
              <a:buAutoNum type="arabicPeriod" startAt="1"/>
              <a:defRPr sz="2200"/>
            </a:pPr>
            <a:r>
              <a:t>Does the allocation favor the political interests of the Biden administration?</a:t>
            </a:r>
          </a:p>
        </p:txBody>
      </p:sp>
      <p:sp>
        <p:nvSpPr>
          <p:cNvPr id="214" name="Slide Number Placeholder 5"/>
          <p:cNvSpPr txBox="1"/>
          <p:nvPr>
            <p:ph type="sldNum" sz="quarter" idx="4294967295"/>
          </p:nvPr>
        </p:nvSpPr>
        <p:spPr>
          <a:xfrm>
            <a:off x="11622102" y="6404292"/>
            <a:ext cx="188896" cy="269239"/>
          </a:xfrm>
          <a:prstGeom prst="rect">
            <a:avLst/>
          </a:prstGeom>
          <a:extLst>
            <a:ext uri="{C572A759-6A51-4108-AA02-DFA0A04FC94B}">
              <ma14:wrappingTextBoxFlag xmlns:ma14="http://schemas.microsoft.com/office/mac/drawingml/2011/main" val="1"/>
            </a:ext>
          </a:extLst>
        </p:spPr>
        <p:txBody>
          <a:bodyPr/>
          <a:lstStyle>
            <a:lvl1pPr>
              <a:defRPr>
                <a:solidFill>
                  <a:schemeClr val="accent3"/>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Title 1"/>
          <p:cNvSpPr txBox="1"/>
          <p:nvPr>
            <p:ph type="title"/>
          </p:nvPr>
        </p:nvSpPr>
        <p:spPr>
          <a:xfrm>
            <a:off x="1167492" y="381000"/>
            <a:ext cx="9779183" cy="1325563"/>
          </a:xfrm>
          <a:prstGeom prst="rect">
            <a:avLst/>
          </a:prstGeom>
        </p:spPr>
        <p:txBody>
          <a:bodyPr/>
          <a:lstStyle/>
          <a:p>
            <a:pPr/>
            <a:r>
              <a:t>Spending</a:t>
            </a:r>
          </a:p>
        </p:txBody>
      </p:sp>
      <p:sp>
        <p:nvSpPr>
          <p:cNvPr id="217" name="Content Placeholder 3"/>
          <p:cNvSpPr txBox="1"/>
          <p:nvPr>
            <p:ph type="body" sz="quarter" idx="1"/>
          </p:nvPr>
        </p:nvSpPr>
        <p:spPr>
          <a:xfrm>
            <a:off x="1167491" y="1961146"/>
            <a:ext cx="3218690" cy="3393787"/>
          </a:xfrm>
          <a:prstGeom prst="rect">
            <a:avLst/>
          </a:prstGeom>
        </p:spPr>
        <p:txBody>
          <a:bodyPr/>
          <a:lstStyle/>
          <a:p>
            <a:pPr/>
            <a:r>
              <a:t>At first glance, it is clear that spending is not even across states. However, it is not clear that this spending is not equitable or politically motivated.</a:t>
            </a:r>
          </a:p>
          <a:p>
            <a:pPr/>
          </a:p>
          <a:p>
            <a:pPr/>
            <a:r>
              <a:t>To determine that, we need more context.</a:t>
            </a:r>
          </a:p>
        </p:txBody>
      </p:sp>
      <p:sp>
        <p:nvSpPr>
          <p:cNvPr id="218" name="Slide Number Placeholder 7"/>
          <p:cNvSpPr txBox="1"/>
          <p:nvPr>
            <p:ph type="sldNum" sz="quarter" idx="4294967295"/>
          </p:nvPr>
        </p:nvSpPr>
        <p:spPr>
          <a:xfrm>
            <a:off x="11622100" y="6404292"/>
            <a:ext cx="188897"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9" name="Content Placeholder 3"/>
          <p:cNvSpPr txBox="1"/>
          <p:nvPr/>
        </p:nvSpPr>
        <p:spPr>
          <a:xfrm>
            <a:off x="9460883" y="1961147"/>
            <a:ext cx="2206139" cy="26034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spcBef>
                <a:spcPts val="1000"/>
              </a:spcBef>
              <a:defRPr i="1" sz="1200">
                <a:latin typeface="Tenorite"/>
                <a:ea typeface="Tenorite"/>
                <a:cs typeface="Tenorite"/>
                <a:sym typeface="Tenorite"/>
              </a:defRPr>
            </a:pPr>
            <a:r>
              <a:t>Sources:</a:t>
            </a:r>
            <a:endParaRPr sz="2000"/>
          </a:p>
          <a:p>
            <a:pPr>
              <a:lnSpc>
                <a:spcPct val="90000"/>
              </a:lnSpc>
              <a:spcBef>
                <a:spcPts val="1000"/>
              </a:spcBef>
              <a:defRPr i="1" sz="1200">
                <a:latin typeface="Tenorite"/>
                <a:ea typeface="Tenorite"/>
                <a:cs typeface="Tenorite"/>
                <a:sym typeface="Tenorite"/>
              </a:defRPr>
            </a:pPr>
            <a:r>
              <a:t>1. State Party Designation: Based on 2020 Presidential Election Results. </a:t>
            </a:r>
            <a:r>
              <a:rPr u="sng">
                <a:solidFill>
                  <a:srgbClr val="0000FF"/>
                </a:solidFill>
                <a:uFill>
                  <a:solidFill>
                    <a:srgbClr val="0000FF"/>
                  </a:solidFill>
                </a:uFill>
                <a:hlinkClick r:id="rId2" invalidUrl="" action="" tgtFrame="" tooltip="" history="1" highlightClick="0" endSnd="0"/>
              </a:rPr>
              <a:t>https://electionlab.mit.edu/data</a:t>
            </a:r>
            <a:r>
              <a:t> </a:t>
            </a:r>
            <a:endParaRPr sz="2000"/>
          </a:p>
          <a:p>
            <a:pPr>
              <a:lnSpc>
                <a:spcPct val="90000"/>
              </a:lnSpc>
              <a:spcBef>
                <a:spcPts val="1000"/>
              </a:spcBef>
              <a:defRPr i="1" sz="1200">
                <a:latin typeface="Tenorite"/>
                <a:ea typeface="Tenorite"/>
                <a:cs typeface="Tenorite"/>
                <a:sym typeface="Tenorite"/>
              </a:defRPr>
            </a:pPr>
            <a:r>
              <a:t>2. Swing State Designation: Based on reporting from Newsweek and AMAC.</a:t>
            </a:r>
            <a:br/>
            <a:r>
              <a:rPr u="sng">
                <a:solidFill>
                  <a:srgbClr val="0000FF"/>
                </a:solidFill>
                <a:uFill>
                  <a:solidFill>
                    <a:srgbClr val="0000FF"/>
                  </a:solidFill>
                </a:uFill>
                <a:hlinkClick r:id="rId3" invalidUrl="" action="" tgtFrame="" tooltip="" history="1" highlightClick="0" endSnd="0"/>
              </a:rPr>
              <a:t>https://www.newsweek.com/expanding-map-swing-states-that-will-decide-2024-election-1819263</a:t>
            </a:r>
            <a:br/>
            <a:r>
              <a:rPr u="sng">
                <a:solidFill>
                  <a:srgbClr val="0000FF"/>
                </a:solidFill>
                <a:uFill>
                  <a:solidFill>
                    <a:srgbClr val="0000FF"/>
                  </a:solidFill>
                </a:uFill>
                <a:hlinkClick r:id="rId4" invalidUrl="" action="" tgtFrame="" tooltip="" history="1" highlightClick="0" endSnd="0"/>
              </a:rPr>
              <a:t>https://amac.us/newsline/elections/swing-states-2024/</a:t>
            </a:r>
            <a:r>
              <a:t> </a:t>
            </a:r>
          </a:p>
        </p:txBody>
      </p:sp>
      <p:pic>
        <p:nvPicPr>
          <p:cNvPr id="220" name="Picture 24" descr="Picture 24"/>
          <p:cNvPicPr>
            <a:picLocks noChangeAspect="1"/>
          </p:cNvPicPr>
          <p:nvPr/>
        </p:nvPicPr>
        <p:blipFill>
          <a:blip r:embed="rId5">
            <a:extLst/>
          </a:blip>
          <a:stretch>
            <a:fillRect/>
          </a:stretch>
        </p:blipFill>
        <p:spPr>
          <a:xfrm>
            <a:off x="4762296" y="247522"/>
            <a:ext cx="4652870" cy="647395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Title 1"/>
          <p:cNvSpPr txBox="1"/>
          <p:nvPr>
            <p:ph type="title"/>
          </p:nvPr>
        </p:nvSpPr>
        <p:spPr>
          <a:xfrm>
            <a:off x="1167492" y="381000"/>
            <a:ext cx="3609047" cy="1325563"/>
          </a:xfrm>
          <a:prstGeom prst="rect">
            <a:avLst/>
          </a:prstGeom>
        </p:spPr>
        <p:txBody>
          <a:bodyPr/>
          <a:lstStyle>
            <a:lvl1pPr defTabSz="795527">
              <a:defRPr sz="4100"/>
            </a:lvl1pPr>
          </a:lstStyle>
          <a:p>
            <a:pPr/>
            <a:r>
              <a:t>Spending per Capita </a:t>
            </a:r>
          </a:p>
        </p:txBody>
      </p:sp>
      <p:sp>
        <p:nvSpPr>
          <p:cNvPr id="223" name="Content Placeholder 3"/>
          <p:cNvSpPr txBox="1"/>
          <p:nvPr>
            <p:ph type="body" sz="quarter" idx="1"/>
          </p:nvPr>
        </p:nvSpPr>
        <p:spPr>
          <a:xfrm>
            <a:off x="1167491" y="1961146"/>
            <a:ext cx="3218690" cy="3393787"/>
          </a:xfrm>
          <a:prstGeom prst="rect">
            <a:avLst/>
          </a:prstGeom>
        </p:spPr>
        <p:txBody>
          <a:bodyPr/>
          <a:lstStyle>
            <a:lvl1pPr defTabSz="886967">
              <a:spcBef>
                <a:spcPts val="900"/>
              </a:spcBef>
              <a:defRPr sz="1900"/>
            </a:lvl1pPr>
          </a:lstStyle>
          <a:p>
            <a:pPr/>
            <a:r>
              <a:t>If we divide spending per state by the state population, we get spending per capita. This plot indicates that most spending actually went to states aligned with the Biden Administration’s political rivals. However, these states also have low populations, so we should examine further…</a:t>
            </a:r>
          </a:p>
        </p:txBody>
      </p:sp>
      <p:sp>
        <p:nvSpPr>
          <p:cNvPr id="224" name="Slide Number Placeholder 7"/>
          <p:cNvSpPr txBox="1"/>
          <p:nvPr>
            <p:ph type="sldNum" sz="quarter" idx="4294967295"/>
          </p:nvPr>
        </p:nvSpPr>
        <p:spPr>
          <a:xfrm>
            <a:off x="11622100" y="6404292"/>
            <a:ext cx="188897"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5" name="Content Placeholder 3"/>
          <p:cNvSpPr txBox="1"/>
          <p:nvPr/>
        </p:nvSpPr>
        <p:spPr>
          <a:xfrm>
            <a:off x="9460883" y="1961147"/>
            <a:ext cx="2206139" cy="7162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spcBef>
                <a:spcPts val="1000"/>
              </a:spcBef>
              <a:defRPr i="1" sz="1200">
                <a:latin typeface="Tenorite"/>
                <a:ea typeface="Tenorite"/>
                <a:cs typeface="Tenorite"/>
                <a:sym typeface="Tenorite"/>
              </a:defRPr>
            </a:pPr>
            <a:r>
              <a:t>Sources:</a:t>
            </a:r>
            <a:endParaRPr sz="2000"/>
          </a:p>
          <a:p>
            <a:pPr>
              <a:lnSpc>
                <a:spcPct val="90000"/>
              </a:lnSpc>
              <a:spcBef>
                <a:spcPts val="1000"/>
              </a:spcBef>
              <a:defRPr i="1" sz="1200">
                <a:latin typeface="Tenorite"/>
                <a:ea typeface="Tenorite"/>
                <a:cs typeface="Tenorite"/>
                <a:sym typeface="Tenorite"/>
              </a:defRPr>
            </a:pPr>
            <a:r>
              <a:t>1. Population data from Census.gov</a:t>
            </a:r>
          </a:p>
        </p:txBody>
      </p:sp>
      <p:pic>
        <p:nvPicPr>
          <p:cNvPr id="226" name="Picture 4" descr="Picture 4"/>
          <p:cNvPicPr>
            <a:picLocks noChangeAspect="1"/>
          </p:cNvPicPr>
          <p:nvPr/>
        </p:nvPicPr>
        <p:blipFill>
          <a:blip r:embed="rId2">
            <a:extLst/>
          </a:blip>
          <a:stretch>
            <a:fillRect/>
          </a:stretch>
        </p:blipFill>
        <p:spPr>
          <a:xfrm>
            <a:off x="4779240" y="247522"/>
            <a:ext cx="4652870" cy="647395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Title 1"/>
          <p:cNvSpPr txBox="1"/>
          <p:nvPr>
            <p:ph type="title"/>
          </p:nvPr>
        </p:nvSpPr>
        <p:spPr>
          <a:xfrm>
            <a:off x="1167492" y="381000"/>
            <a:ext cx="3609047" cy="1325563"/>
          </a:xfrm>
          <a:prstGeom prst="rect">
            <a:avLst/>
          </a:prstGeom>
        </p:spPr>
        <p:txBody>
          <a:bodyPr/>
          <a:lstStyle>
            <a:lvl1pPr defTabSz="795527">
              <a:defRPr sz="4100"/>
            </a:lvl1pPr>
          </a:lstStyle>
          <a:p>
            <a:pPr/>
            <a:r>
              <a:t>Spending vs Population</a:t>
            </a:r>
          </a:p>
        </p:txBody>
      </p:sp>
      <p:sp>
        <p:nvSpPr>
          <p:cNvPr id="229" name="Content Placeholder 3"/>
          <p:cNvSpPr txBox="1"/>
          <p:nvPr>
            <p:ph type="body" sz="quarter" idx="1"/>
          </p:nvPr>
        </p:nvSpPr>
        <p:spPr>
          <a:xfrm>
            <a:off x="1167491" y="1961146"/>
            <a:ext cx="3218690" cy="3393787"/>
          </a:xfrm>
          <a:prstGeom prst="rect">
            <a:avLst/>
          </a:prstGeom>
        </p:spPr>
        <p:txBody>
          <a:bodyPr/>
          <a:lstStyle/>
          <a:p>
            <a:pPr defTabSz="886967">
              <a:spcBef>
                <a:spcPts val="900"/>
              </a:spcBef>
              <a:defRPr sz="1900"/>
            </a:pPr>
            <a:r>
              <a:t>We find a clear linear relationship between spending and population. States with larger populations generally received more funding, regardless of party.</a:t>
            </a:r>
          </a:p>
          <a:p>
            <a:pPr defTabSz="886967">
              <a:spcBef>
                <a:spcPts val="900"/>
              </a:spcBef>
              <a:defRPr sz="1900"/>
            </a:pPr>
            <a:r>
              <a:t>We do, however, see some states deviate from this line. What are some other potential drivers of spending?</a:t>
            </a:r>
          </a:p>
        </p:txBody>
      </p:sp>
      <p:sp>
        <p:nvSpPr>
          <p:cNvPr id="230" name="Slide Number Placeholder 7"/>
          <p:cNvSpPr txBox="1"/>
          <p:nvPr>
            <p:ph type="sldNum" sz="quarter" idx="4294967295"/>
          </p:nvPr>
        </p:nvSpPr>
        <p:spPr>
          <a:xfrm>
            <a:off x="11622100" y="6404292"/>
            <a:ext cx="188897"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1" name="Picture 5" descr="Picture 5"/>
          <p:cNvPicPr>
            <a:picLocks noChangeAspect="1"/>
          </p:cNvPicPr>
          <p:nvPr/>
        </p:nvPicPr>
        <p:blipFill>
          <a:blip r:embed="rId2">
            <a:extLst/>
          </a:blip>
          <a:stretch>
            <a:fillRect/>
          </a:stretch>
        </p:blipFill>
        <p:spPr>
          <a:xfrm>
            <a:off x="4776537" y="1271587"/>
            <a:ext cx="5362577" cy="4314827"/>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Title 1"/>
          <p:cNvSpPr txBox="1"/>
          <p:nvPr>
            <p:ph type="title"/>
          </p:nvPr>
        </p:nvSpPr>
        <p:spPr>
          <a:xfrm>
            <a:off x="1167492" y="381000"/>
            <a:ext cx="3609047" cy="1325563"/>
          </a:xfrm>
          <a:prstGeom prst="rect">
            <a:avLst/>
          </a:prstGeom>
        </p:spPr>
        <p:txBody>
          <a:bodyPr/>
          <a:lstStyle>
            <a:lvl1pPr defTabSz="795527">
              <a:defRPr sz="4100"/>
            </a:lvl1pPr>
          </a:lstStyle>
          <a:p>
            <a:pPr/>
            <a:r>
              <a:t>Spending and GDP </a:t>
            </a:r>
          </a:p>
        </p:txBody>
      </p:sp>
      <p:sp>
        <p:nvSpPr>
          <p:cNvPr id="234" name="Content Placeholder 3"/>
          <p:cNvSpPr txBox="1"/>
          <p:nvPr>
            <p:ph type="body" sz="quarter" idx="1"/>
          </p:nvPr>
        </p:nvSpPr>
        <p:spPr>
          <a:xfrm>
            <a:off x="1167491" y="1961146"/>
            <a:ext cx="3218690" cy="3393787"/>
          </a:xfrm>
          <a:prstGeom prst="rect">
            <a:avLst/>
          </a:prstGeom>
        </p:spPr>
        <p:txBody>
          <a:bodyPr/>
          <a:lstStyle/>
          <a:p>
            <a:pPr/>
            <a:r>
              <a:t>If we consider spending as a function of GDP, we find a similar pattern when examining spending per capita. Smaller economies appear to receive an outsized proportion of funding.</a:t>
            </a:r>
          </a:p>
        </p:txBody>
      </p:sp>
      <p:sp>
        <p:nvSpPr>
          <p:cNvPr id="235" name="Slide Number Placeholder 7"/>
          <p:cNvSpPr txBox="1"/>
          <p:nvPr>
            <p:ph type="sldNum" sz="quarter" idx="4294967295"/>
          </p:nvPr>
        </p:nvSpPr>
        <p:spPr>
          <a:xfrm>
            <a:off x="11622100" y="6404292"/>
            <a:ext cx="188897"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6" name="Content Placeholder 3"/>
          <p:cNvSpPr txBox="1"/>
          <p:nvPr/>
        </p:nvSpPr>
        <p:spPr>
          <a:xfrm>
            <a:off x="9460883" y="1961147"/>
            <a:ext cx="2206139" cy="7162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spcBef>
                <a:spcPts val="1000"/>
              </a:spcBef>
              <a:defRPr i="1" sz="1200">
                <a:latin typeface="Tenorite"/>
                <a:ea typeface="Tenorite"/>
                <a:cs typeface="Tenorite"/>
                <a:sym typeface="Tenorite"/>
              </a:defRPr>
            </a:pPr>
            <a:r>
              <a:t>Additional Sources:</a:t>
            </a:r>
            <a:endParaRPr sz="2000"/>
          </a:p>
          <a:p>
            <a:pPr>
              <a:lnSpc>
                <a:spcPct val="90000"/>
              </a:lnSpc>
              <a:spcBef>
                <a:spcPts val="1000"/>
              </a:spcBef>
              <a:defRPr i="1" sz="1200">
                <a:latin typeface="Tenorite"/>
                <a:ea typeface="Tenorite"/>
                <a:cs typeface="Tenorite"/>
                <a:sym typeface="Tenorite"/>
              </a:defRPr>
            </a:pPr>
            <a:r>
              <a:t>1. GDP data from the Bureau of Economic Analysis</a:t>
            </a:r>
          </a:p>
        </p:txBody>
      </p:sp>
      <p:pic>
        <p:nvPicPr>
          <p:cNvPr id="237" name="Picture 8" descr="Picture 8"/>
          <p:cNvPicPr>
            <a:picLocks noChangeAspect="1"/>
          </p:cNvPicPr>
          <p:nvPr/>
        </p:nvPicPr>
        <p:blipFill>
          <a:blip r:embed="rId2">
            <a:extLst/>
          </a:blip>
          <a:stretch>
            <a:fillRect/>
          </a:stretch>
        </p:blipFill>
        <p:spPr>
          <a:xfrm>
            <a:off x="4814870" y="228600"/>
            <a:ext cx="4600296" cy="64008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Title 1"/>
          <p:cNvSpPr txBox="1"/>
          <p:nvPr>
            <p:ph type="title"/>
          </p:nvPr>
        </p:nvSpPr>
        <p:spPr>
          <a:xfrm>
            <a:off x="1167492" y="381000"/>
            <a:ext cx="3609047" cy="1325563"/>
          </a:xfrm>
          <a:prstGeom prst="rect">
            <a:avLst/>
          </a:prstGeom>
        </p:spPr>
        <p:txBody>
          <a:bodyPr/>
          <a:lstStyle>
            <a:lvl1pPr defTabSz="795527">
              <a:defRPr sz="4100"/>
            </a:lvl1pPr>
          </a:lstStyle>
          <a:p>
            <a:pPr/>
            <a:r>
              <a:t>Spending and Debt </a:t>
            </a:r>
          </a:p>
        </p:txBody>
      </p:sp>
      <p:sp>
        <p:nvSpPr>
          <p:cNvPr id="240" name="Content Placeholder 3"/>
          <p:cNvSpPr txBox="1"/>
          <p:nvPr>
            <p:ph type="body" sz="quarter" idx="1"/>
          </p:nvPr>
        </p:nvSpPr>
        <p:spPr>
          <a:xfrm>
            <a:off x="1167491" y="1961146"/>
            <a:ext cx="3218690" cy="3393787"/>
          </a:xfrm>
          <a:prstGeom prst="rect">
            <a:avLst/>
          </a:prstGeom>
        </p:spPr>
        <p:txBody>
          <a:bodyPr/>
          <a:lstStyle/>
          <a:p>
            <a:pPr/>
            <a:r>
              <a:t>With debt, a similar pattern emerges, though with some differences. However, there is no clear evidence of political bias.</a:t>
            </a:r>
          </a:p>
        </p:txBody>
      </p:sp>
      <p:sp>
        <p:nvSpPr>
          <p:cNvPr id="241" name="Slide Number Placeholder 7"/>
          <p:cNvSpPr txBox="1"/>
          <p:nvPr>
            <p:ph type="sldNum" sz="quarter" idx="4294967295"/>
          </p:nvPr>
        </p:nvSpPr>
        <p:spPr>
          <a:xfrm>
            <a:off x="11622100" y="6404292"/>
            <a:ext cx="188897"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2" name="Content Placeholder 3"/>
          <p:cNvSpPr txBox="1"/>
          <p:nvPr/>
        </p:nvSpPr>
        <p:spPr>
          <a:xfrm>
            <a:off x="9460883" y="1961147"/>
            <a:ext cx="2206139" cy="1323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spcBef>
                <a:spcPts val="1000"/>
              </a:spcBef>
              <a:defRPr i="1" sz="1200">
                <a:latin typeface="Tenorite"/>
                <a:ea typeface="Tenorite"/>
                <a:cs typeface="Tenorite"/>
                <a:sym typeface="Tenorite"/>
              </a:defRPr>
            </a:pPr>
            <a:r>
              <a:t>Additional Sources:</a:t>
            </a:r>
            <a:endParaRPr sz="2000"/>
          </a:p>
          <a:p>
            <a:pPr>
              <a:lnSpc>
                <a:spcPct val="90000"/>
              </a:lnSpc>
              <a:spcBef>
                <a:spcPts val="1000"/>
              </a:spcBef>
              <a:defRPr i="1" sz="1200">
                <a:latin typeface="Tenorite"/>
                <a:ea typeface="Tenorite"/>
                <a:cs typeface="Tenorite"/>
                <a:sym typeface="Tenorite"/>
              </a:defRPr>
            </a:pPr>
            <a:r>
              <a:t>1. Debt data from Census.gov Annual Survey of State and Local Government Finances</a:t>
            </a:r>
            <a:endParaRPr sz="2000"/>
          </a:p>
          <a:p>
            <a:pPr>
              <a:lnSpc>
                <a:spcPct val="90000"/>
              </a:lnSpc>
              <a:spcBef>
                <a:spcPts val="1000"/>
              </a:spcBef>
              <a:defRPr i="1" sz="1200">
                <a:latin typeface="Tenorite"/>
                <a:ea typeface="Tenorite"/>
                <a:cs typeface="Tenorite"/>
                <a:sym typeface="Tenorite"/>
              </a:defRPr>
            </a:pPr>
            <a:r>
              <a:t>Note that DC is excluded due to lack of data.</a:t>
            </a:r>
          </a:p>
        </p:txBody>
      </p:sp>
      <p:pic>
        <p:nvPicPr>
          <p:cNvPr id="243" name="Picture 4" descr="Picture 4"/>
          <p:cNvPicPr>
            <a:picLocks noChangeAspect="1"/>
          </p:cNvPicPr>
          <p:nvPr/>
        </p:nvPicPr>
        <p:blipFill>
          <a:blip r:embed="rId2">
            <a:extLst/>
          </a:blip>
          <a:stretch>
            <a:fillRect/>
          </a:stretch>
        </p:blipFill>
        <p:spPr>
          <a:xfrm>
            <a:off x="4814870" y="228600"/>
            <a:ext cx="4600296" cy="64008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Title 1"/>
          <p:cNvSpPr txBox="1"/>
          <p:nvPr>
            <p:ph type="title"/>
          </p:nvPr>
        </p:nvSpPr>
        <p:spPr>
          <a:xfrm>
            <a:off x="1167492" y="381000"/>
            <a:ext cx="3609047" cy="1325563"/>
          </a:xfrm>
          <a:prstGeom prst="rect">
            <a:avLst/>
          </a:prstGeom>
        </p:spPr>
        <p:txBody>
          <a:bodyPr/>
          <a:lstStyle>
            <a:lvl1pPr defTabSz="713230">
              <a:defRPr sz="2800"/>
            </a:lvl1pPr>
          </a:lstStyle>
          <a:p>
            <a:pPr/>
            <a:r>
              <a:t>Spending and Infrastructure Spending </a:t>
            </a:r>
          </a:p>
        </p:txBody>
      </p:sp>
      <p:sp>
        <p:nvSpPr>
          <p:cNvPr id="246" name="Content Placeholder 3"/>
          <p:cNvSpPr txBox="1"/>
          <p:nvPr>
            <p:ph type="body" sz="quarter" idx="1"/>
          </p:nvPr>
        </p:nvSpPr>
        <p:spPr>
          <a:xfrm>
            <a:off x="1167491" y="1961146"/>
            <a:ext cx="3218690" cy="3393787"/>
          </a:xfrm>
          <a:prstGeom prst="rect">
            <a:avLst/>
          </a:prstGeom>
        </p:spPr>
        <p:txBody>
          <a:bodyPr/>
          <a:lstStyle/>
          <a:p>
            <a:pPr/>
            <a:r>
              <a:t>If we normalize spending based on 2022 annual state spending on infrastructure, the distribution appears relatively more consistent. That is, perhaps the Administration attempted to divvy funds to states with lots of infrastructure needs.</a:t>
            </a:r>
          </a:p>
        </p:txBody>
      </p:sp>
      <p:sp>
        <p:nvSpPr>
          <p:cNvPr id="247" name="Slide Number Placeholder 7"/>
          <p:cNvSpPr txBox="1"/>
          <p:nvPr>
            <p:ph type="sldNum" sz="quarter" idx="4294967295"/>
          </p:nvPr>
        </p:nvSpPr>
        <p:spPr>
          <a:xfrm>
            <a:off x="11622100" y="6404292"/>
            <a:ext cx="188897"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8" name="Content Placeholder 3"/>
          <p:cNvSpPr txBox="1"/>
          <p:nvPr/>
        </p:nvSpPr>
        <p:spPr>
          <a:xfrm>
            <a:off x="9460883" y="1961147"/>
            <a:ext cx="2206139" cy="24434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spcBef>
                <a:spcPts val="1000"/>
              </a:spcBef>
              <a:defRPr i="1" sz="1200">
                <a:latin typeface="Tenorite"/>
                <a:ea typeface="Tenorite"/>
                <a:cs typeface="Tenorite"/>
                <a:sym typeface="Tenorite"/>
              </a:defRPr>
            </a:pPr>
            <a:r>
              <a:t>Additional Sources:</a:t>
            </a:r>
            <a:endParaRPr sz="2000"/>
          </a:p>
          <a:p>
            <a:pPr>
              <a:lnSpc>
                <a:spcPct val="90000"/>
              </a:lnSpc>
              <a:spcBef>
                <a:spcPts val="1000"/>
              </a:spcBef>
              <a:defRPr i="1" sz="1200">
                <a:latin typeface="Tenorite"/>
                <a:ea typeface="Tenorite"/>
                <a:cs typeface="Tenorite"/>
                <a:sym typeface="Tenorite"/>
              </a:defRPr>
            </a:pPr>
            <a:r>
              <a:t>1. Infrastructure spending data from the Census.gov Annual Survey of State and Local Government Finances, calculated as the sum of the following line items:</a:t>
            </a:r>
            <a:br/>
            <a:r>
              <a:t>Highways, Air transportation (airports), Parking facilities, Sea and inland port facilities, and Utility expenditure.</a:t>
            </a:r>
            <a:endParaRPr sz="2000"/>
          </a:p>
          <a:p>
            <a:pPr>
              <a:lnSpc>
                <a:spcPct val="90000"/>
              </a:lnSpc>
              <a:spcBef>
                <a:spcPts val="1000"/>
              </a:spcBef>
              <a:defRPr i="1" sz="1200">
                <a:latin typeface="Tenorite"/>
                <a:ea typeface="Tenorite"/>
                <a:cs typeface="Tenorite"/>
                <a:sym typeface="Tenorite"/>
              </a:defRPr>
            </a:pPr>
            <a:r>
              <a:t>Note that DC is excluded due to lack of data.</a:t>
            </a:r>
          </a:p>
        </p:txBody>
      </p:sp>
      <p:pic>
        <p:nvPicPr>
          <p:cNvPr id="249" name="Picture 2" descr="Picture 2"/>
          <p:cNvPicPr>
            <a:picLocks noChangeAspect="1"/>
          </p:cNvPicPr>
          <p:nvPr/>
        </p:nvPicPr>
        <p:blipFill>
          <a:blip r:embed="rId2">
            <a:extLst/>
          </a:blip>
          <a:stretch>
            <a:fillRect/>
          </a:stretch>
        </p:blipFill>
        <p:spPr>
          <a:xfrm>
            <a:off x="4652826" y="228600"/>
            <a:ext cx="4762341" cy="64008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Title 1"/>
          <p:cNvSpPr txBox="1"/>
          <p:nvPr>
            <p:ph type="title"/>
          </p:nvPr>
        </p:nvSpPr>
        <p:spPr>
          <a:xfrm>
            <a:off x="1167492" y="380998"/>
            <a:ext cx="3609047" cy="1580152"/>
          </a:xfrm>
          <a:prstGeom prst="rect">
            <a:avLst/>
          </a:prstGeom>
        </p:spPr>
        <p:txBody>
          <a:bodyPr/>
          <a:lstStyle>
            <a:lvl1pPr defTabSz="868680">
              <a:defRPr sz="3400"/>
            </a:lvl1pPr>
          </a:lstStyle>
          <a:p>
            <a:pPr/>
            <a:r>
              <a:t>Spending by Road Miles / Land Area</a:t>
            </a:r>
          </a:p>
        </p:txBody>
      </p:sp>
      <p:sp>
        <p:nvSpPr>
          <p:cNvPr id="252" name="Content Placeholder 3"/>
          <p:cNvSpPr txBox="1"/>
          <p:nvPr>
            <p:ph type="body" sz="quarter" idx="1"/>
          </p:nvPr>
        </p:nvSpPr>
        <p:spPr>
          <a:xfrm>
            <a:off x="1167491" y="1961146"/>
            <a:ext cx="3218690" cy="3393787"/>
          </a:xfrm>
          <a:prstGeom prst="rect">
            <a:avLst/>
          </a:prstGeom>
        </p:spPr>
        <p:txBody>
          <a:bodyPr/>
          <a:lstStyle/>
          <a:p>
            <a:pPr/>
            <a:r>
              <a:t>Finally, we can compare spending as a function of geography. In both cases, we see different patterns emerge.</a:t>
            </a:r>
          </a:p>
        </p:txBody>
      </p:sp>
      <p:sp>
        <p:nvSpPr>
          <p:cNvPr id="253" name="Slide Number Placeholder 7"/>
          <p:cNvSpPr txBox="1"/>
          <p:nvPr>
            <p:ph type="sldNum" sz="quarter" idx="4294967295"/>
          </p:nvPr>
        </p:nvSpPr>
        <p:spPr>
          <a:xfrm>
            <a:off x="11622100" y="6404292"/>
            <a:ext cx="188897"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4" name="Content Placeholder 3"/>
          <p:cNvSpPr txBox="1"/>
          <p:nvPr/>
        </p:nvSpPr>
        <p:spPr>
          <a:xfrm>
            <a:off x="9460883" y="1961147"/>
            <a:ext cx="2206139" cy="18033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spcBef>
                <a:spcPts val="1000"/>
              </a:spcBef>
              <a:defRPr i="1" sz="1200">
                <a:latin typeface="Tenorite"/>
                <a:ea typeface="Tenorite"/>
                <a:cs typeface="Tenorite"/>
                <a:sym typeface="Tenorite"/>
              </a:defRPr>
            </a:pPr>
            <a:r>
              <a:t>Additional Sources:</a:t>
            </a:r>
            <a:endParaRPr sz="2000"/>
          </a:p>
          <a:p>
            <a:pPr>
              <a:lnSpc>
                <a:spcPct val="90000"/>
              </a:lnSpc>
              <a:spcBef>
                <a:spcPts val="1000"/>
              </a:spcBef>
              <a:defRPr i="1" sz="1200">
                <a:latin typeface="Tenorite"/>
                <a:ea typeface="Tenorite"/>
                <a:cs typeface="Tenorite"/>
                <a:sym typeface="Tenorite"/>
              </a:defRPr>
            </a:pPr>
            <a:r>
              <a:t>1. Road Miles data from the US Department of Transportation </a:t>
            </a:r>
            <a:r>
              <a:rPr u="sng">
                <a:solidFill>
                  <a:srgbClr val="0000FF"/>
                </a:solidFill>
                <a:uFill>
                  <a:solidFill>
                    <a:srgbClr val="0000FF"/>
                  </a:solidFill>
                </a:uFill>
                <a:hlinkClick r:id="rId2" invalidUrl="" action="" tgtFrame="" tooltip="" history="1" highlightClick="0" endSnd="0"/>
              </a:rPr>
              <a:t>https://www.fhwa.dot.gov/policyinformation/statistics/2021/</a:t>
            </a:r>
            <a:r>
              <a:t> </a:t>
            </a:r>
            <a:endParaRPr sz="2000"/>
          </a:p>
          <a:p>
            <a:pPr>
              <a:lnSpc>
                <a:spcPct val="90000"/>
              </a:lnSpc>
              <a:spcBef>
                <a:spcPts val="1000"/>
              </a:spcBef>
              <a:defRPr i="1" sz="1200">
                <a:latin typeface="Tenorite"/>
                <a:ea typeface="Tenorite"/>
                <a:cs typeface="Tenorite"/>
                <a:sym typeface="Tenorite"/>
              </a:defRPr>
            </a:pPr>
            <a:r>
              <a:t>Note that DC is excluded due to lack of data.</a:t>
            </a:r>
          </a:p>
        </p:txBody>
      </p:sp>
      <p:pic>
        <p:nvPicPr>
          <p:cNvPr id="255" name="Picture 12" descr="Picture 12"/>
          <p:cNvPicPr>
            <a:picLocks noChangeAspect="1"/>
          </p:cNvPicPr>
          <p:nvPr/>
        </p:nvPicPr>
        <p:blipFill>
          <a:blip r:embed="rId3">
            <a:extLst/>
          </a:blip>
          <a:stretch>
            <a:fillRect/>
          </a:stretch>
        </p:blipFill>
        <p:spPr>
          <a:xfrm>
            <a:off x="4857498" y="0"/>
            <a:ext cx="6772276" cy="3438525"/>
          </a:xfrm>
          <a:prstGeom prst="rect">
            <a:avLst/>
          </a:prstGeom>
          <a:ln w="12700">
            <a:miter lim="400000"/>
          </a:ln>
        </p:spPr>
      </p:pic>
      <p:pic>
        <p:nvPicPr>
          <p:cNvPr id="256" name="Picture 14" descr="Picture 14"/>
          <p:cNvPicPr>
            <a:picLocks noChangeAspect="1"/>
          </p:cNvPicPr>
          <p:nvPr/>
        </p:nvPicPr>
        <p:blipFill>
          <a:blip r:embed="rId4">
            <a:extLst/>
          </a:blip>
          <a:stretch>
            <a:fillRect/>
          </a:stretch>
        </p:blipFill>
        <p:spPr>
          <a:xfrm>
            <a:off x="4774529" y="3419475"/>
            <a:ext cx="6772276" cy="3438525"/>
          </a:xfrm>
          <a:prstGeom prst="rect">
            <a:avLst/>
          </a:prstGeom>
          <a:ln w="12700">
            <a:miter lim="400000"/>
          </a:ln>
        </p:spPr>
      </p:pic>
      <p:sp>
        <p:nvSpPr>
          <p:cNvPr id="257" name="Content Placeholder 3"/>
          <p:cNvSpPr txBox="1"/>
          <p:nvPr/>
        </p:nvSpPr>
        <p:spPr>
          <a:xfrm>
            <a:off x="1213211" y="3531271"/>
            <a:ext cx="3127251" cy="19303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spcBef>
                <a:spcPts val="1000"/>
              </a:spcBef>
              <a:defRPr i="1" sz="1200">
                <a:latin typeface="Tenorite"/>
                <a:ea typeface="Tenorite"/>
                <a:cs typeface="Tenorite"/>
                <a:sym typeface="Tenorite"/>
              </a:defRPr>
            </a:pPr>
            <a:r>
              <a:t>Additional Sources:</a:t>
            </a:r>
            <a:endParaRPr sz="2000"/>
          </a:p>
          <a:p>
            <a:pPr marL="228600" indent="-228600">
              <a:lnSpc>
                <a:spcPct val="90000"/>
              </a:lnSpc>
              <a:spcBef>
                <a:spcPts val="1000"/>
              </a:spcBef>
              <a:buSzPct val="100000"/>
              <a:buAutoNum type="arabicPeriod" startAt="1"/>
              <a:defRPr i="1" sz="1200">
                <a:latin typeface="Tenorite"/>
                <a:ea typeface="Tenorite"/>
                <a:cs typeface="Tenorite"/>
                <a:sym typeface="Tenorite"/>
              </a:defRPr>
            </a:pPr>
            <a:r>
              <a:t>Road Miles data from the US Department of Transportation </a:t>
            </a:r>
            <a:r>
              <a:rPr u="sng">
                <a:solidFill>
                  <a:srgbClr val="0000FF"/>
                </a:solidFill>
                <a:uFill>
                  <a:solidFill>
                    <a:srgbClr val="0000FF"/>
                  </a:solidFill>
                </a:uFill>
                <a:hlinkClick r:id="rId2" invalidUrl="" action="" tgtFrame="" tooltip="" history="1" highlightClick="0" endSnd="0"/>
              </a:rPr>
              <a:t>https://www.fhwa.dot.gov/policyinformation/statistics/2021/</a:t>
            </a:r>
            <a:r>
              <a:t> </a:t>
            </a:r>
            <a:endParaRPr sz="2000"/>
          </a:p>
          <a:p>
            <a:pPr marL="228600" indent="-228600">
              <a:lnSpc>
                <a:spcPct val="90000"/>
              </a:lnSpc>
              <a:spcBef>
                <a:spcPts val="1000"/>
              </a:spcBef>
              <a:buSzPct val="100000"/>
              <a:buAutoNum type="arabicPeriod" startAt="1"/>
              <a:defRPr i="1" sz="1200">
                <a:latin typeface="Tenorite"/>
                <a:ea typeface="Tenorite"/>
                <a:cs typeface="Tenorite"/>
                <a:sym typeface="Tenorite"/>
              </a:defRPr>
            </a:pPr>
            <a:r>
              <a:t>Land Area data from the Census.gov State Area Measurements and Internal Point Coordinates</a:t>
            </a:r>
            <a:endParaRPr sz="2000"/>
          </a:p>
          <a:p>
            <a:pPr>
              <a:lnSpc>
                <a:spcPct val="90000"/>
              </a:lnSpc>
              <a:spcBef>
                <a:spcPts val="1000"/>
              </a:spcBef>
              <a:defRPr i="1" sz="1200">
                <a:latin typeface="Tenorite"/>
                <a:ea typeface="Tenorite"/>
                <a:cs typeface="Tenorite"/>
                <a:sym typeface="Tenorite"/>
              </a:defRPr>
            </a:pPr>
            <a:r>
              <a:t>Note that DC is excluded due to lack of data.</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0068FF"/>
      </a:accent1>
      <a:accent2>
        <a:srgbClr val="DAE5EF"/>
      </a:accent2>
      <a:accent3>
        <a:srgbClr val="637183"/>
      </a:accent3>
      <a:accent4>
        <a:srgbClr val="434E5E"/>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0068FF"/>
      </a:accent1>
      <a:accent2>
        <a:srgbClr val="DAE5EF"/>
      </a:accent2>
      <a:accent3>
        <a:srgbClr val="637183"/>
      </a:accent3>
      <a:accent4>
        <a:srgbClr val="434E5E"/>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