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SemiBold-bold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SemiBold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FiraSansExtraCondensedSemiBold-boldItalic.fntdata"/><Relationship Id="rId12" Type="http://schemas.openxmlformats.org/officeDocument/2006/relationships/slide" Target="slides/slide8.xml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-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dab4f0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dab4f0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Chat Bot Project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469000" y="3562950"/>
            <a:ext cx="32178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chatbot</a:t>
            </a:r>
            <a:r>
              <a:rPr lang="en"/>
              <a:t> on </a:t>
            </a:r>
            <a:r>
              <a:rPr lang="en"/>
              <a:t>symptoms</a:t>
            </a:r>
            <a:r>
              <a:rPr lang="en"/>
              <a:t> to </a:t>
            </a:r>
            <a:r>
              <a:rPr lang="en"/>
              <a:t>identify</a:t>
            </a:r>
            <a:r>
              <a:rPr lang="en"/>
              <a:t> disease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</a:t>
            </a:r>
            <a:r>
              <a:rPr lang="en"/>
              <a:t> Chtbot</a:t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3" name="Google Shape;233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5" name="Google Shape;235;p14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6" name="Google Shape;236;p14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Use of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chatbots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7" name="Google Shape;237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8" name="Google Shape;238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296" name="Google Shape;296;p14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Dataset Preparation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Preprocessing of dataset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4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Problem Statement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What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patients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faces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07" name="Google Shape;307;p14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Set Collection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" name="Google Shape;308;p14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Collection of dataset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9" name="Google Shape;309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1" name="Google Shape;311;p14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2" name="Google Shape;312;p14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Training</a:t>
                </a: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and tesing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3" name="Google Shape;313;p14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Training our model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4" name="Google Shape;314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5" name="Google Shape;315;p14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17" name="Google Shape;317;p14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8" name="Google Shape;318;p14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Saving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model and for further usage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9" name="Google Shape;319;p14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0" name="Google Shape;320;p14"/>
          <p:cNvCxnSpPr>
            <a:stCxn id="233" idx="4"/>
            <a:endCxn id="304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4"/>
          <p:cNvCxnSpPr>
            <a:stCxn id="304" idx="4"/>
            <a:endCxn id="309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4"/>
          <p:cNvCxnSpPr>
            <a:stCxn id="299" idx="4"/>
            <a:endCxn id="314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4"/>
          <p:cNvCxnSpPr>
            <a:stCxn id="314" idx="4"/>
            <a:endCxn id="319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4876800" y="1685925"/>
            <a:ext cx="3819600" cy="30399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57175" y="1685925"/>
            <a:ext cx="3819600" cy="30399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3" name="Google Shape;333;p15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4" name="Google Shape;334;p1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2" name="Google Shape;342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5"/>
          <p:cNvGrpSpPr/>
          <p:nvPr/>
        </p:nvGrpSpPr>
        <p:grpSpPr>
          <a:xfrm>
            <a:off x="695320" y="2359223"/>
            <a:ext cx="3343230" cy="1765402"/>
            <a:chOff x="695359" y="2302076"/>
            <a:chExt cx="3343230" cy="1765402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5"/>
            <p:cNvSpPr txBox="1"/>
            <p:nvPr/>
          </p:nvSpPr>
          <p:spPr>
            <a:xfrm>
              <a:off x="695388" y="2657478"/>
              <a:ext cx="3343200" cy="14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Chatbots, computer programs designed for human-like conversation, have become indispensable across industries. From providing instant customer support and  healthcare inquiries and automating internal processes, chatbots are revolutionizing the way businesses interact with users.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8" name="Google Shape;348;p15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49" name="Google Shape;349;p15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5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Without medical chatbots, patients face challenges such as difficulties in scheduling appointments, delayed responses to queries, and an increased reliance on emergency services for non-urgent issues. The absence of a chatbot interface may lead to missed opportunities for preventive care, inefficient follow-up mechanisms, and potential communication barriers, impacting the understanding of medical instructions.  . In summary, the integration of medical chatbots addresses these issues by providing accessible, timely, and personalized support, enhancing the overall patient experience.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" name="Google Shape;351;p15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8" name="Google Shape;358;p16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59" name="Google Shape;359;p16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Collection</a:t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6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4" name="Google Shape;414;p16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5" name="Google Shape;415;p16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18" name="Google Shape;418;p16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Kaggle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0" name="Google Shape;420;p16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1" name="Google Shape;421;p16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2" name="Google Shape;422;p16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3" name="Google Shape;423;p16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6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26" name="Google Shape;426;p16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Internet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8" name="Google Shape;428;p16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29" name="Google Shape;429;p16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2" name="Google Shape;432;p16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16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Github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4" name="Google Shape;434;p16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5" name="Google Shape;435;p16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36" name="Google Shape;436;p16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16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39" name="Google Shape;439;p16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16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1" name="Google Shape;441;p16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7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Chatbot </a:t>
            </a:r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0" name="Google Shape;450;p17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2" name="Google Shape;472;p17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7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2" name="Google Shape;482;p17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Symtoms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3" name="Google Shape;483;p17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Take input of symtoms from user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5" name="Google Shape;485;p17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86" name="Google Shape;486;p17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GIve Answers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7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Give answer from our train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7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0" name="Google Shape;490;p17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1" name="Google Shape;491;p17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17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1" name="Google Shape;511;p17"/>
          <p:cNvCxnSpPr>
            <a:stCxn id="484" idx="6"/>
            <a:endCxn id="509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2" name="Google Shape;512;p17"/>
          <p:cNvCxnSpPr>
            <a:stCxn id="488" idx="2"/>
            <a:endCxn id="510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3" name="Google Shape;513;p17"/>
          <p:cNvCxnSpPr>
            <a:stCxn id="484" idx="4"/>
            <a:endCxn id="447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4" name="Google Shape;514;p17"/>
          <p:cNvCxnSpPr>
            <a:stCxn id="447" idx="2"/>
            <a:endCxn id="482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5" name="Google Shape;515;p17"/>
          <p:cNvCxnSpPr>
            <a:stCxn id="488" idx="4"/>
            <a:endCxn id="446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7"/>
          <p:cNvCxnSpPr>
            <a:stCxn id="446" idx="2"/>
            <a:endCxn id="486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preprocessing</a:t>
            </a:r>
            <a:endParaRPr/>
          </a:p>
        </p:txBody>
      </p:sp>
      <p:grpSp>
        <p:nvGrpSpPr>
          <p:cNvPr id="522" name="Google Shape;522;p18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3" name="Google Shape;523;p18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p18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5" name="Google Shape;525;p18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26" name="Google Shape;526;p18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509031" y="1622850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605780" y="1773100"/>
              <a:ext cx="20286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59" name="Google Shape;559;p18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18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3" name="Google Shape;563;p18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4" name="Google Shape;564;p18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Dicision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Tree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5" name="Google Shape;565;p18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We have used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decision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tree algorithm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Google Shape;566;p18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67" name="Google Shape;567;p18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18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Labeling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18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Used label encoder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18"/>
          <p:cNvGrpSpPr/>
          <p:nvPr/>
        </p:nvGrpSpPr>
        <p:grpSpPr>
          <a:xfrm>
            <a:off x="456750" y="1001783"/>
            <a:ext cx="1977600" cy="1729392"/>
            <a:chOff x="456750" y="1001783"/>
            <a:chExt cx="1977600" cy="1729392"/>
          </a:xfrm>
        </p:grpSpPr>
        <p:sp>
          <p:nvSpPr>
            <p:cNvPr id="571" name="Google Shape;571;p18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18"/>
            <p:cNvSpPr txBox="1"/>
            <p:nvPr/>
          </p:nvSpPr>
          <p:spPr>
            <a:xfrm>
              <a:off x="456750" y="1784975"/>
              <a:ext cx="197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collection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18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Collected dataset from kaggle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18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5" name="Google Shape;575;p18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18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Colab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18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Used colab for preprocessing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78" name="Google Shape;578;p18"/>
          <p:cNvCxnSpPr>
            <a:stCxn id="556" idx="2"/>
            <a:endCxn id="571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79" name="Google Shape;579;p18"/>
          <p:cNvCxnSpPr>
            <a:stCxn id="575" idx="6"/>
            <a:endCxn id="526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0" name="Google Shape;580;p18"/>
          <p:cNvCxnSpPr>
            <a:stCxn id="567" idx="2"/>
            <a:endCxn id="527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1" name="Google Shape;581;p18"/>
          <p:cNvCxnSpPr>
            <a:stCxn id="563" idx="2"/>
            <a:endCxn id="557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9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19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589" name="Google Shape;589;p19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bot </a:t>
            </a:r>
            <a:endParaRPr/>
          </a:p>
        </p:txBody>
      </p:sp>
      <p:sp>
        <p:nvSpPr>
          <p:cNvPr id="653" name="Google Shape;653;p19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9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9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19"/>
          <p:cNvCxnSpPr>
            <a:stCxn id="654" idx="0"/>
            <a:endCxn id="6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19"/>
          <p:cNvCxnSpPr>
            <a:stCxn id="655" idx="0"/>
            <a:endCxn id="6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19"/>
          <p:cNvCxnSpPr>
            <a:stCxn id="659" idx="0"/>
            <a:endCxn id="6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19"/>
          <p:cNvCxnSpPr>
            <a:stCxn id="661" idx="0"/>
            <a:endCxn id="6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2" name="Google Shape;662;p19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663" name="Google Shape;663;p19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659" name="Google Shape;659;p19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symtoms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1" name="Google Shape;661;p19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symtoms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4" name="Google Shape;664;p19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5" name="Google Shape;665;p19"/>
          <p:cNvCxnSpPr>
            <a:stCxn id="653" idx="0"/>
            <a:endCxn id="6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6" name="Google Shape;666;p19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667" name="Google Shape;667;p19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9" name="Google Shape;669;p19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670" name="Google Shape;670;p19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Answering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1" name="Google Shape;671;p19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2" name="Google Shape;672;p19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19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674" name="Google Shape;674;p19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19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6" name="Google Shape;676;p19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677" name="Google Shape;677;p19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8" name="Google Shape;678;p19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>
            <p:ph type="title"/>
          </p:nvPr>
        </p:nvSpPr>
        <p:spPr>
          <a:xfrm>
            <a:off x="457200" y="411475"/>
            <a:ext cx="8229600" cy="3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