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7632-FF0B-0DBC-4E62-5626108A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97814-09B3-31AF-AABE-41B94C68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5866-18CB-B089-77E1-54FE2E87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39F-C7A1-4D2E-B656-517EE1EDF1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6053B-16AA-48BA-EF95-5A1B8A4E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7693-B89D-2F98-2FDE-5FDAA402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30AD-1B83-4B55-8E21-FA912094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3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589A-09E7-3F4F-D66B-49EE05CF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73E18-EB0D-E6C3-77C0-CF5A9FFE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0D393-734C-0932-A335-45A5F3A7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39F-C7A1-4D2E-B656-517EE1EDF1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7787-CD73-B169-C955-916375C6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95B2-F137-7E4B-BBAF-E994DDAB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30AD-1B83-4B55-8E21-FA912094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9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6B67F-4974-CB9C-C87F-656FEE687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5292-F180-3870-F6DA-D5E0AE006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EEBD-39DC-626D-9D0C-DCC206AD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39F-C7A1-4D2E-B656-517EE1EDF1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8CC0D-7F59-07B9-4C7A-133AC4FA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7B00F-4385-F38C-DEBB-8B3EB163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30AD-1B83-4B55-8E21-FA912094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2293-57D0-ABE8-D250-6FC047C8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3F88-B98D-3219-7107-0977FB06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B9CB-DADD-9973-099F-A9304F4E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39F-C7A1-4D2E-B656-517EE1EDF1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F94A6-68FD-2F97-F993-B40B5891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0851-7564-B517-5118-4CAEC0C2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30AD-1B83-4B55-8E21-FA912094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4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7E81-508B-EC6A-64AB-A20DFC8B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10741-CD26-1AE7-6E9B-B24FA0CF4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5E156-6CF9-A976-38C6-BA259AF7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39F-C7A1-4D2E-B656-517EE1EDF1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9307-42FF-8A2B-F09B-FA4B0670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20ACE-DF64-B4F6-7C70-146B61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30AD-1B83-4B55-8E21-FA912094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2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07AE-3755-A013-350B-793EA81E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E2A3-1F44-57F2-EE82-E0C51A00F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0B3B1-C8F2-6990-7454-F9AD07C7E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174C2-EAB2-3C29-D3A9-CF4DC0AE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39F-C7A1-4D2E-B656-517EE1EDF1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5C110-BB73-AA3C-864D-B7629F90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B9751-57CF-975B-18CE-DCABF8B1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30AD-1B83-4B55-8E21-FA912094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0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C8FE-695C-CD89-6100-34525369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D7E4-E56B-2893-CB7F-E1F12848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C67DB-AA02-2F2E-3B5B-4C06A56CD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ED258-FB7B-DDE0-568C-EB33C162D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D8BE7-1CCB-6BC4-0981-C6D2EFA52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A4681-9FDE-295A-FE60-0D99CD48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39F-C7A1-4D2E-B656-517EE1EDF1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ECB5E-96B7-3039-556E-4EC0D847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B9D35-272F-82E1-FA2E-691DA7A7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30AD-1B83-4B55-8E21-FA912094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DB2B-8917-7C7B-6663-A68A77BD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ED491F-4D65-FD8F-F395-15A5E633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39F-C7A1-4D2E-B656-517EE1EDF1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0B7E3-E405-7035-5D91-006E10BC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4579E-4A47-B897-06D8-098B6F86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30AD-1B83-4B55-8E21-FA912094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E968B-44CB-703C-B8AD-F02B70DB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39F-C7A1-4D2E-B656-517EE1EDF1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5246-B920-3AA6-15E6-40F69995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197CC-F871-7288-10EC-36F5A0B1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30AD-1B83-4B55-8E21-FA912094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5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A7D5-2F1B-4E28-A60E-4BFC4FE0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E58-FE23-C8C4-E792-4A070822F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6BDE8-AF6C-AD5A-B513-CD3C02BC7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7D180-B6ED-2B76-2EA5-F9A05C3F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39F-C7A1-4D2E-B656-517EE1EDF1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19007-D28E-F55E-472D-89897335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E5D2C-1A91-5178-5B01-0EB0525E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30AD-1B83-4B55-8E21-FA912094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88ED-060D-1DA2-1D41-681A2742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5B1D5-1BC7-9E26-5C67-918307B26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31E59-5792-1041-6EA0-18FD811F8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DBABA-8C75-9AF1-8F91-65026B73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739F-C7A1-4D2E-B656-517EE1EDF1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7127-33C9-9A60-6DEF-42551F84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DCF79-6ED4-AE90-8CC9-B2E0F71B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30AD-1B83-4B55-8E21-FA912094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5FEEC-4EB0-0643-3778-90830010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F30BF-F808-0A48-21BA-116F42595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4524-EABE-7ACC-EC62-4D7970909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0739F-C7A1-4D2E-B656-517EE1EDF14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80586-C992-3CB4-333D-EC576C0B1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ABB7-2C05-5C7F-6339-0173314B2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30AD-1B83-4B55-8E21-FA912094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307C-DA5A-11C3-2288-43A8137C1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9354C-5AE8-41E9-96C7-CA34FFF85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(Object detection using yolo </a:t>
            </a:r>
            <a:r>
              <a:rPr lang="en-US" dirty="0" err="1"/>
              <a:t>algorthim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160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473F-BD52-FCAF-A559-360E0F9A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-Architecture used in the Paper</a:t>
            </a:r>
          </a:p>
        </p:txBody>
      </p:sp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9C610E5C-1EB0-F990-92B5-F2FFA5403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3040"/>
            <a:ext cx="10781714" cy="4713923"/>
          </a:xfrm>
        </p:spPr>
      </p:pic>
    </p:spTree>
    <p:extLst>
      <p:ext uri="{BB962C8B-B14F-4D97-AF65-F5344CB8AC3E}">
        <p14:creationId xmlns:p14="http://schemas.microsoft.com/office/powerpoint/2010/main" val="97567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E288-AD4A-5387-30A1-1292BD3A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-Dataset details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8C058CB-1F62-CA2C-26AF-6CC64A1BA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623085"/>
              </p:ext>
            </p:extLst>
          </p:nvPr>
        </p:nvGraphicFramePr>
        <p:xfrm>
          <a:off x="838200" y="1825625"/>
          <a:ext cx="10230134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7">
                  <a:extLst>
                    <a:ext uri="{9D8B030D-6E8A-4147-A177-3AD203B41FA5}">
                      <a16:colId xmlns:a16="http://schemas.microsoft.com/office/drawing/2014/main" val="3596235151"/>
                    </a:ext>
                  </a:extLst>
                </a:gridCol>
                <a:gridCol w="5115067">
                  <a:extLst>
                    <a:ext uri="{9D8B030D-6E8A-4147-A177-3AD203B41FA5}">
                      <a16:colId xmlns:a16="http://schemas.microsoft.com/office/drawing/2014/main" val="1743402768"/>
                    </a:ext>
                  </a:extLst>
                </a:gridCol>
              </a:tblGrid>
              <a:tr h="933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71113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Name of dataset: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Animals-10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6681018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Link of dataset: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https://www.kaggle.com/datasets/alessiocorrado99/animals10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9289069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number of samples: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26.2K sample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0320022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Dimension of images: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320x320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48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41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6C6A-6DAE-91AB-070E-48AF84BF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-Implementation details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1297270-B43F-3680-16E1-A29FAD8D4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997942"/>
              </p:ext>
            </p:extLst>
          </p:nvPr>
        </p:nvGraphicFramePr>
        <p:xfrm>
          <a:off x="565244" y="1690688"/>
          <a:ext cx="10515600" cy="162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348049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87768167"/>
                    </a:ext>
                  </a:extLst>
                </a:gridCol>
              </a:tblGrid>
              <a:tr h="8016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95470"/>
                  </a:ext>
                </a:extLst>
              </a:tr>
              <a:tr h="801688">
                <a:tc>
                  <a:txBody>
                    <a:bodyPr/>
                    <a:lstStyle/>
                    <a:p>
                      <a:r>
                        <a:rPr lang="en-US" sz="3200" dirty="0"/>
                        <a:t>GitHub Link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https://github.com/wahid205/Team-ID-20/blob/main/Project%20Code.ipynb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1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76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11C10-17D8-813A-D48B-B8CE895E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-Results and visualizations</a:t>
            </a:r>
          </a:p>
        </p:txBody>
      </p:sp>
      <p:pic>
        <p:nvPicPr>
          <p:cNvPr id="5" name="Content Placeholder 4" descr="An elephant walking on a dirt road&#10;&#10;Description automatically generated">
            <a:extLst>
              <a:ext uri="{FF2B5EF4-FFF2-40B4-BE49-F238E27FC236}">
                <a16:creationId xmlns:a16="http://schemas.microsoft.com/office/drawing/2014/main" id="{7A610375-21AA-B600-7F03-CC319EFD7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005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1AC851-0D3A-7497-23D8-9E4D9DC10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763" y="2516777"/>
            <a:ext cx="5247249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newimge</a:t>
            </a:r>
            <a:r>
              <a:rPr lang="en-US" sz="2200" dirty="0"/>
              <a:t> = cv2.cvtColor(</a:t>
            </a:r>
            <a:r>
              <a:rPr lang="en-US" sz="2200" dirty="0" err="1"/>
              <a:t>img</a:t>
            </a:r>
            <a:r>
              <a:rPr lang="en-US" sz="2200" dirty="0"/>
              <a:t>, cv2.COLOR_BGR2RGB)</a:t>
            </a:r>
          </a:p>
          <a:p>
            <a:pPr marL="0" indent="0">
              <a:buNone/>
            </a:pPr>
            <a:r>
              <a:rPr lang="en-US" sz="2200" dirty="0" err="1"/>
              <a:t>plt.imshow</a:t>
            </a:r>
            <a:r>
              <a:rPr lang="en-US" sz="2200" dirty="0"/>
              <a:t>(</a:t>
            </a:r>
            <a:r>
              <a:rPr lang="en-US" sz="2200" dirty="0" err="1"/>
              <a:t>newimge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859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Presentation</vt:lpstr>
      <vt:lpstr>-Architecture used in the Paper</vt:lpstr>
      <vt:lpstr>-Dataset details</vt:lpstr>
      <vt:lpstr>-Implementation details</vt:lpstr>
      <vt:lpstr>-Results and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Mahmoud Ahmed</dc:creator>
  <cp:lastModifiedBy>Mahmoud Ahmed</cp:lastModifiedBy>
  <cp:revision>2</cp:revision>
  <dcterms:created xsi:type="dcterms:W3CDTF">2022-05-19T19:15:06Z</dcterms:created>
  <dcterms:modified xsi:type="dcterms:W3CDTF">2022-05-22T10:37:22Z</dcterms:modified>
</cp:coreProperties>
</file>