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lutter.dev/showc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sX2kf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F754-E582-1B65-4759-69367530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22EBB-E625-1F8A-665D-70E6379C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71350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1 : </a:t>
            </a:r>
            <a:r>
              <a:rPr lang="en-US" dirty="0" err="1"/>
              <a:t>Pengenalan</a:t>
            </a:r>
            <a:r>
              <a:rPr lang="en-US" dirty="0"/>
              <a:t> &amp; </a:t>
            </a:r>
            <a:r>
              <a:rPr lang="en-US" dirty="0" err="1"/>
              <a:t>Installasi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488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F633-F224-DFBA-13CB-1787A18E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57737"/>
          </a:xfrm>
        </p:spPr>
        <p:txBody>
          <a:bodyPr/>
          <a:lstStyle/>
          <a:p>
            <a:r>
              <a:rPr lang="en-US" dirty="0"/>
              <a:t>Install Visual Studio Code :</a:t>
            </a:r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US" dirty="0">
                <a:hlinkClick r:id="rId2"/>
              </a:rPr>
              <a:t>https://code.visualstudio.com/download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23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0B179-FF57-BA93-1BFB-7FBA39A6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5200"/>
            <a:ext cx="9905997" cy="51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4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45919-5B37-4D29-D799-4F22DF5C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8" y="1357204"/>
            <a:ext cx="9592235" cy="50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F754-E582-1B65-4759-69367530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m. Wahid </a:t>
            </a:r>
            <a:r>
              <a:rPr lang="en-US" dirty="0" err="1"/>
              <a:t>alqorni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22EBB-E625-1F8A-665D-70E6379C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71350"/>
          </a:xfrm>
        </p:spPr>
        <p:txBody>
          <a:bodyPr/>
          <a:lstStyle/>
          <a:p>
            <a:r>
              <a:rPr lang="en-US" dirty="0" err="1"/>
              <a:t>Instruktur</a:t>
            </a:r>
            <a:r>
              <a:rPr lang="en-US" dirty="0"/>
              <a:t> </a:t>
            </a:r>
            <a:r>
              <a:rPr lang="en-US"/>
              <a:t>synapse academy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85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pengenalan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064C6-DE9C-E687-F37C-4EAF7B31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06" y="1559205"/>
            <a:ext cx="9494970" cy="47698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B209E-F678-E918-A3C1-87244A91A805}"/>
              </a:ext>
            </a:extLst>
          </p:cNvPr>
          <p:cNvSpPr txBox="1"/>
          <p:nvPr/>
        </p:nvSpPr>
        <p:spPr>
          <a:xfrm>
            <a:off x="4975412" y="6329082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 : https://dart.dev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77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/>
              <a:t>Apps made with Flutter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209E-F678-E918-A3C1-87244A91A805}"/>
              </a:ext>
            </a:extLst>
          </p:cNvPr>
          <p:cNvSpPr txBox="1"/>
          <p:nvPr/>
        </p:nvSpPr>
        <p:spPr>
          <a:xfrm>
            <a:off x="4491317" y="6237703"/>
            <a:ext cx="39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Source : https://flutter.dev/showcase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824C2-1A81-7BC7-20F2-7E60C6A2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390668"/>
            <a:ext cx="9580376" cy="47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F633-F224-DFBA-13CB-1787A18E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57737"/>
          </a:xfrm>
        </p:spPr>
        <p:txBody>
          <a:bodyPr/>
          <a:lstStyle/>
          <a:p>
            <a:r>
              <a:rPr lang="en-US" dirty="0"/>
              <a:t>Link download software dart</a:t>
            </a:r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ID" dirty="0">
                <a:hlinkClick r:id="rId2"/>
              </a:rPr>
              <a:t>https://bit.ly/3sX2kfF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596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F633-F224-DFBA-13CB-1787A18E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2334"/>
            <a:ext cx="9905999" cy="1757737"/>
          </a:xfrm>
        </p:spPr>
        <p:txBody>
          <a:bodyPr/>
          <a:lstStyle/>
          <a:p>
            <a:r>
              <a:rPr lang="en-US" dirty="0" err="1"/>
              <a:t>Atur</a:t>
            </a:r>
            <a:r>
              <a:rPr lang="en-US" dirty="0"/>
              <a:t> Environment Dart SDK</a:t>
            </a:r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dirty="0" err="1"/>
              <a:t>environtment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search di windows ‘environment’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035C9-0E51-90A7-043B-396EEC3F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95" y="2330278"/>
            <a:ext cx="6415482" cy="4474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8789F1-8BBD-6E0C-344F-AE97A2AF466D}"/>
              </a:ext>
            </a:extLst>
          </p:cNvPr>
          <p:cNvSpPr/>
          <p:nvPr/>
        </p:nvSpPr>
        <p:spPr>
          <a:xfrm>
            <a:off x="2232212" y="3191435"/>
            <a:ext cx="2814917" cy="86000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35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FE9B7-A5B5-41B5-4F71-2EE481C3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5" y="1239036"/>
            <a:ext cx="5143905" cy="5447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BA9181-8236-F077-7183-9CC43846DA35}"/>
              </a:ext>
            </a:extLst>
          </p:cNvPr>
          <p:cNvSpPr/>
          <p:nvPr/>
        </p:nvSpPr>
        <p:spPr>
          <a:xfrm>
            <a:off x="6266329" y="5504329"/>
            <a:ext cx="1927412" cy="4834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04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331F7-A6B7-52D0-2C40-62AA44E3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24" y="1231993"/>
            <a:ext cx="5349704" cy="5320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B4817A-CE4A-DDAD-DE19-5AE0E20B3C8E}"/>
              </a:ext>
            </a:extLst>
          </p:cNvPr>
          <p:cNvSpPr/>
          <p:nvPr/>
        </p:nvSpPr>
        <p:spPr>
          <a:xfrm>
            <a:off x="6203575" y="5626006"/>
            <a:ext cx="860613" cy="35345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58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8BD-1E2F-D130-F457-48B2CBE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5"/>
            <a:ext cx="9905998" cy="1478570"/>
          </a:xfrm>
        </p:spPr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..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42A8F-0AD6-13AA-0FC8-C1E96B8F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38" y="415029"/>
            <a:ext cx="5799323" cy="60279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F6B709-74E1-DA90-5C77-D83A975B86D5}"/>
              </a:ext>
            </a:extLst>
          </p:cNvPr>
          <p:cNvSpPr/>
          <p:nvPr/>
        </p:nvSpPr>
        <p:spPr>
          <a:xfrm>
            <a:off x="6095999" y="2945513"/>
            <a:ext cx="5495365" cy="7748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45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100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Pemrograman dart</vt:lpstr>
      <vt:lpstr>m. Wahid alqorni</vt:lpstr>
      <vt:lpstr>pengenalan</vt:lpstr>
      <vt:lpstr>Apps made with Flutter</vt:lpstr>
      <vt:lpstr>installasi</vt:lpstr>
      <vt:lpstr>Installasi lanjutan..</vt:lpstr>
      <vt:lpstr>Installasi lanjutan..</vt:lpstr>
      <vt:lpstr>Installasi lanjutan..</vt:lpstr>
      <vt:lpstr>Installasi lanjutan..</vt:lpstr>
      <vt:lpstr>Installasi lanjutan..</vt:lpstr>
      <vt:lpstr>Installasi lanjutan..</vt:lpstr>
      <vt:lpstr>Installasi lanjutan..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dart</dc:title>
  <dc:creator>M Wahid Alqorni</dc:creator>
  <cp:lastModifiedBy>M Wahid Alqorni</cp:lastModifiedBy>
  <cp:revision>3</cp:revision>
  <dcterms:created xsi:type="dcterms:W3CDTF">2022-05-26T00:58:10Z</dcterms:created>
  <dcterms:modified xsi:type="dcterms:W3CDTF">2022-05-29T07:08:10Z</dcterms:modified>
</cp:coreProperties>
</file>