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0A9FC9-E007-ED6D-46BC-1EA180FBD6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35684" y="217606"/>
            <a:ext cx="1261375" cy="12365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C8A72521-5B3C-7B01-FB21-81250D65FEEE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535684" y="217606"/>
            <a:ext cx="1261375" cy="1236551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CF754-E582-1B65-4759-69367530B6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dart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22EBB-E625-1F8A-665D-70E6379C5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871350"/>
          </a:xfrm>
        </p:spPr>
        <p:txBody>
          <a:bodyPr/>
          <a:lstStyle/>
          <a:p>
            <a:r>
              <a:rPr lang="en-US" dirty="0" err="1"/>
              <a:t>materi</a:t>
            </a:r>
            <a:r>
              <a:rPr lang="en-US" dirty="0"/>
              <a:t> 2 : </a:t>
            </a:r>
            <a:r>
              <a:rPr lang="en-US" dirty="0" err="1"/>
              <a:t>variabel</a:t>
            </a:r>
            <a:r>
              <a:rPr lang="en-US" dirty="0"/>
              <a:t> &amp; </a:t>
            </a:r>
            <a:r>
              <a:rPr lang="en-US" dirty="0" err="1"/>
              <a:t>tipe</a:t>
            </a:r>
            <a:r>
              <a:rPr lang="en-US" dirty="0"/>
              <a:t> data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94888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A965-8BA7-2C2F-2867-4A3C89A6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list / array </a:t>
            </a:r>
            <a:r>
              <a:rPr lang="en-US" dirty="0" err="1"/>
              <a:t>Lanjutan</a:t>
            </a:r>
            <a:r>
              <a:rPr lang="en-US" dirty="0"/>
              <a:t>…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F6561-A468-BBF7-F232-E6E79FF1E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Membuat</a:t>
            </a:r>
            <a:r>
              <a:rPr lang="en-US" dirty="0"/>
              <a:t> List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yang </a:t>
            </a:r>
            <a:r>
              <a:rPr lang="en-US" dirty="0" err="1"/>
              <a:t>spesifik</a:t>
            </a:r>
            <a:r>
              <a:rPr lang="en-US" dirty="0"/>
              <a:t>, </a:t>
            </a:r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variable List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String </a:t>
            </a:r>
            <a:r>
              <a:rPr lang="en-US" dirty="0" err="1"/>
              <a:t>maka</a:t>
            </a:r>
            <a:r>
              <a:rPr lang="en-US" dirty="0"/>
              <a:t> keyword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List&lt;String&gt;</a:t>
            </a:r>
          </a:p>
          <a:p>
            <a:r>
              <a:rPr lang="en-US" dirty="0" err="1"/>
              <a:t>Contoh</a:t>
            </a:r>
            <a:r>
              <a:rPr lang="en-US" dirty="0"/>
              <a:t> : </a:t>
            </a:r>
          </a:p>
          <a:p>
            <a:pPr marL="0" indent="0">
              <a:buNone/>
            </a:pPr>
            <a:r>
              <a:rPr lang="en-US" dirty="0"/>
              <a:t>   List&lt;String&gt; </a:t>
            </a:r>
            <a:r>
              <a:rPr lang="en-US" dirty="0" err="1"/>
              <a:t>mahasiswa</a:t>
            </a:r>
            <a:r>
              <a:rPr lang="en-US" dirty="0"/>
              <a:t> = [‘</a:t>
            </a:r>
            <a:r>
              <a:rPr lang="en-US" dirty="0" err="1"/>
              <a:t>Anang</a:t>
            </a:r>
            <a:r>
              <a:rPr lang="en-US" dirty="0"/>
              <a:t>’, ‘Budi’, ‘Chika’];</a:t>
            </a:r>
          </a:p>
          <a:p>
            <a:pPr marL="0" indent="0">
              <a:buNone/>
            </a:pPr>
            <a:r>
              <a:rPr lang="en-US" dirty="0"/>
              <a:t>   List&lt;String&gt; data = [‘Data1’, 9, ’Data2’, 10]; =&gt;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error, </a:t>
            </a:r>
            <a:r>
              <a:rPr lang="en-US" dirty="0" err="1"/>
              <a:t>karena</a:t>
            </a:r>
            <a:br>
              <a:rPr lang="en-US" dirty="0"/>
            </a:br>
            <a:r>
              <a:rPr lang="en-US" dirty="0"/>
              <a:t>   di </a:t>
            </a:r>
            <a:r>
              <a:rPr lang="en-US" dirty="0" err="1"/>
              <a:t>dalam</a:t>
            </a:r>
            <a:r>
              <a:rPr lang="en-US" dirty="0"/>
              <a:t> variable data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integer/num</a:t>
            </a:r>
          </a:p>
          <a:p>
            <a:pPr marL="0" indent="0">
              <a:buNone/>
            </a:pPr>
            <a:r>
              <a:rPr lang="en-US" dirty="0"/>
              <a:t>  List&lt;dynamic&gt; data = [‘Data1’, 9, ’Data2’, 10]; </a:t>
            </a:r>
          </a:p>
        </p:txBody>
      </p:sp>
    </p:spTree>
    <p:extLst>
      <p:ext uri="{BB962C8B-B14F-4D97-AF65-F5344CB8AC3E}">
        <p14:creationId xmlns:p14="http://schemas.microsoft.com/office/powerpoint/2010/main" val="4222371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A965-8BA7-2C2F-2867-4A3C89A6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list / array </a:t>
            </a:r>
            <a:r>
              <a:rPr lang="en-US" dirty="0" err="1"/>
              <a:t>Lanjutan</a:t>
            </a:r>
            <a:r>
              <a:rPr lang="en-US" dirty="0"/>
              <a:t>…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F6561-A468-BBF7-F232-E6E79FF1E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Indeks</a:t>
            </a:r>
            <a:r>
              <a:rPr lang="en-US" dirty="0"/>
              <a:t> pada List di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0,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data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: [‘A’,’B’,’C’]</a:t>
            </a:r>
          </a:p>
          <a:p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urutannya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A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0, B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1 dan C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2.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pada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diambil</a:t>
            </a:r>
            <a:endParaRPr lang="en-US" dirty="0"/>
          </a:p>
          <a:p>
            <a:r>
              <a:rPr lang="en-US" dirty="0" err="1"/>
              <a:t>Contoh</a:t>
            </a:r>
            <a:r>
              <a:rPr lang="en-US" dirty="0"/>
              <a:t> : </a:t>
            </a:r>
          </a:p>
          <a:p>
            <a:pPr marL="0" indent="0">
              <a:buNone/>
            </a:pPr>
            <a:r>
              <a:rPr lang="en-US" dirty="0"/>
              <a:t>   List&lt;String&gt; </a:t>
            </a:r>
            <a:r>
              <a:rPr lang="en-US" dirty="0" err="1"/>
              <a:t>mahasiswa</a:t>
            </a:r>
            <a:r>
              <a:rPr lang="en-US" dirty="0"/>
              <a:t> = [‘</a:t>
            </a:r>
            <a:r>
              <a:rPr lang="en-US" dirty="0" err="1"/>
              <a:t>Anang</a:t>
            </a:r>
            <a:r>
              <a:rPr lang="en-US" dirty="0"/>
              <a:t>’, ‘Budi’, ‘Chika’];</a:t>
            </a:r>
          </a:p>
          <a:p>
            <a:pPr marL="0" indent="0">
              <a:buNone/>
            </a:pPr>
            <a:r>
              <a:rPr lang="en-US" dirty="0"/>
              <a:t>   print(</a:t>
            </a:r>
            <a:r>
              <a:rPr lang="en-US" dirty="0" err="1"/>
              <a:t>mahasiswa</a:t>
            </a:r>
            <a:r>
              <a:rPr lang="en-US" dirty="0"/>
              <a:t>[1]); =&gt;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Budi</a:t>
            </a:r>
          </a:p>
          <a:p>
            <a:pPr marL="0" indent="0">
              <a:buNone/>
            </a:pPr>
            <a:r>
              <a:rPr lang="en-US" dirty="0"/>
              <a:t>   print(</a:t>
            </a:r>
            <a:r>
              <a:rPr lang="en-US" dirty="0" err="1"/>
              <a:t>mahasiswa.elementAt</a:t>
            </a:r>
            <a:r>
              <a:rPr lang="en-US" dirty="0"/>
              <a:t>(1)); =&gt;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Budi</a:t>
            </a:r>
          </a:p>
        </p:txBody>
      </p:sp>
    </p:spTree>
    <p:extLst>
      <p:ext uri="{BB962C8B-B14F-4D97-AF65-F5344CB8AC3E}">
        <p14:creationId xmlns:p14="http://schemas.microsoft.com/office/powerpoint/2010/main" val="3121853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A965-8BA7-2C2F-2867-4A3C89A6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map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F6561-A468-BBF7-F232-E6E79FF1E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Tipe</a:t>
            </a:r>
            <a:r>
              <a:rPr lang="en-US" dirty="0"/>
              <a:t> data map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yang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ID" b="0" i="0" dirty="0" err="1">
                <a:effectLst/>
                <a:latin typeface="Inter"/>
              </a:rPr>
              <a:t>objek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koleksi</a:t>
            </a:r>
            <a:r>
              <a:rPr lang="en-ID" b="0" i="0" dirty="0">
                <a:effectLst/>
                <a:latin typeface="Inter"/>
              </a:rPr>
              <a:t> yang </a:t>
            </a:r>
            <a:r>
              <a:rPr lang="en-ID" b="0" i="0" dirty="0" err="1">
                <a:effectLst/>
                <a:latin typeface="Inter"/>
              </a:rPr>
              <a:t>setiap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elemennya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berupa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pasangan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kunci</a:t>
            </a:r>
            <a:r>
              <a:rPr lang="en-ID" b="0" i="0" dirty="0">
                <a:effectLst/>
                <a:latin typeface="Inter"/>
              </a:rPr>
              <a:t> </a:t>
            </a:r>
            <a:r>
              <a:rPr lang="en-ID" b="0" i="1" dirty="0">
                <a:effectLst/>
                <a:latin typeface="Inter"/>
              </a:rPr>
              <a:t>(key) </a:t>
            </a:r>
            <a:r>
              <a:rPr lang="en-ID" b="0" i="0" dirty="0">
                <a:effectLst/>
                <a:latin typeface="Inter"/>
              </a:rPr>
              <a:t>dan </a:t>
            </a:r>
            <a:r>
              <a:rPr lang="en-ID" b="0" i="0" dirty="0" err="1">
                <a:effectLst/>
                <a:latin typeface="Inter"/>
              </a:rPr>
              <a:t>nilai</a:t>
            </a:r>
            <a:r>
              <a:rPr lang="en-ID" b="0" i="0" dirty="0">
                <a:effectLst/>
                <a:latin typeface="Inter"/>
              </a:rPr>
              <a:t> </a:t>
            </a:r>
            <a:r>
              <a:rPr lang="en-ID" b="0" i="1" dirty="0">
                <a:effectLst/>
                <a:latin typeface="Inter"/>
              </a:rPr>
              <a:t>(value)</a:t>
            </a:r>
            <a:r>
              <a:rPr lang="en-ID" b="0" i="0" dirty="0">
                <a:effectLst/>
                <a:latin typeface="Inter"/>
              </a:rPr>
              <a:t>. </a:t>
            </a:r>
            <a:r>
              <a:rPr lang="en-ID" b="0" i="0" dirty="0" err="1">
                <a:effectLst/>
                <a:latin typeface="Inter"/>
              </a:rPr>
              <a:t>Terdapat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asosiasi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antara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kunci</a:t>
            </a:r>
            <a:r>
              <a:rPr lang="en-ID" b="0" i="0" dirty="0">
                <a:effectLst/>
                <a:latin typeface="Inter"/>
              </a:rPr>
              <a:t> dan </a:t>
            </a:r>
            <a:r>
              <a:rPr lang="en-ID" b="0" i="0" dirty="0" err="1">
                <a:effectLst/>
                <a:latin typeface="Inter"/>
              </a:rPr>
              <a:t>nilai</a:t>
            </a:r>
            <a:r>
              <a:rPr lang="en-ID" b="0" i="0" dirty="0">
                <a:effectLst/>
                <a:latin typeface="Inter"/>
              </a:rPr>
              <a:t> pada </a:t>
            </a:r>
            <a:r>
              <a:rPr lang="en-ID" b="0" i="0" dirty="0" err="1">
                <a:effectLst/>
                <a:latin typeface="Inter"/>
              </a:rPr>
              <a:t>setiap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elemen</a:t>
            </a:r>
            <a:r>
              <a:rPr lang="en-ID" b="0" i="0" dirty="0">
                <a:effectLst/>
                <a:latin typeface="Inter"/>
              </a:rPr>
              <a:t> yang </a:t>
            </a:r>
            <a:r>
              <a:rPr lang="en-ID" b="0" i="0" dirty="0" err="1">
                <a:effectLst/>
                <a:latin typeface="Inter"/>
              </a:rPr>
              <a:t>terdapat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didalam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elemen</a:t>
            </a:r>
            <a:r>
              <a:rPr lang="en-ID" b="0" i="0" dirty="0">
                <a:effectLst/>
                <a:latin typeface="Inter"/>
              </a:rPr>
              <a:t> map. </a:t>
            </a:r>
            <a:r>
              <a:rPr lang="en-ID" b="0" i="0" dirty="0" err="1">
                <a:effectLst/>
                <a:latin typeface="Inter"/>
              </a:rPr>
              <a:t>Keynya</a:t>
            </a:r>
            <a:r>
              <a:rPr lang="en-ID" b="0" i="0" dirty="0">
                <a:effectLst/>
                <a:latin typeface="Inter"/>
              </a:rPr>
              <a:t> </a:t>
            </a:r>
            <a:r>
              <a:rPr lang="en-ID" b="0" i="0" dirty="0" err="1">
                <a:effectLst/>
                <a:latin typeface="Inter"/>
              </a:rPr>
              <a:t>haru</a:t>
            </a:r>
            <a:r>
              <a:rPr lang="en-ID" dirty="0" err="1">
                <a:latin typeface="Inter"/>
              </a:rPr>
              <a:t>s</a:t>
            </a:r>
            <a:r>
              <a:rPr lang="en-ID" dirty="0">
                <a:latin typeface="Inter"/>
              </a:rPr>
              <a:t> </a:t>
            </a:r>
            <a:r>
              <a:rPr lang="en-ID" dirty="0" err="1">
                <a:latin typeface="Inter"/>
              </a:rPr>
              <a:t>unik</a:t>
            </a:r>
            <a:r>
              <a:rPr lang="en-ID" dirty="0">
                <a:latin typeface="Inter"/>
              </a:rPr>
              <a:t> </a:t>
            </a:r>
            <a:r>
              <a:rPr lang="en-ID" dirty="0" err="1">
                <a:latin typeface="Inter"/>
              </a:rPr>
              <a:t>atau</a:t>
            </a:r>
            <a:r>
              <a:rPr lang="en-ID" dirty="0">
                <a:latin typeface="Inter"/>
              </a:rPr>
              <a:t> </a:t>
            </a:r>
            <a:r>
              <a:rPr lang="en-ID" dirty="0" err="1">
                <a:latin typeface="Inter"/>
              </a:rPr>
              <a:t>beda-beda</a:t>
            </a:r>
            <a:r>
              <a:rPr lang="en-ID" dirty="0">
                <a:latin typeface="Inter"/>
              </a:rPr>
              <a:t>. </a:t>
            </a:r>
            <a:r>
              <a:rPr lang="en-ID" dirty="0" err="1">
                <a:latin typeface="Inter"/>
              </a:rPr>
              <a:t>Diawali</a:t>
            </a:r>
            <a:r>
              <a:rPr lang="en-ID" dirty="0">
                <a:latin typeface="Inter"/>
              </a:rPr>
              <a:t> </a:t>
            </a:r>
            <a:r>
              <a:rPr lang="en-ID" dirty="0" err="1">
                <a:latin typeface="Inter"/>
              </a:rPr>
              <a:t>dengan</a:t>
            </a:r>
            <a:r>
              <a:rPr lang="en-ID" dirty="0">
                <a:latin typeface="Inter"/>
              </a:rPr>
              <a:t> keyword Map</a:t>
            </a:r>
            <a:endParaRPr lang="en-US" dirty="0"/>
          </a:p>
          <a:p>
            <a:r>
              <a:rPr lang="en-US" dirty="0" err="1"/>
              <a:t>Contoh</a:t>
            </a:r>
            <a:r>
              <a:rPr lang="en-US" dirty="0"/>
              <a:t> 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ID" b="0" dirty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mahasiswa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'Ahmad’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nim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'54434432’</a:t>
            </a:r>
          </a:p>
          <a:p>
            <a:pPr marL="0" indent="0">
              <a:buNone/>
            </a:pP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 =&gt; id,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nim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adalah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key dan 1, Ahmad, 54434432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adalah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nilainya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(value)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597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A965-8BA7-2C2F-2867-4A3C89A6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variabel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F6561-A468-BBF7-F232-E6E79FF1E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;</a:t>
            </a:r>
          </a:p>
          <a:p>
            <a:r>
              <a:rPr lang="en-US" dirty="0" err="1"/>
              <a:t>Misal</a:t>
            </a:r>
            <a:r>
              <a:rPr lang="en-US" dirty="0"/>
              <a:t> : </a:t>
            </a:r>
          </a:p>
          <a:p>
            <a:r>
              <a:rPr lang="en-US" dirty="0"/>
              <a:t>X = 5, y = 7, </a:t>
            </a:r>
            <a:r>
              <a:rPr lang="en-US" dirty="0" err="1"/>
              <a:t>dsb</a:t>
            </a:r>
            <a:r>
              <a:rPr lang="en-US" dirty="0"/>
              <a:t>..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88877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A965-8BA7-2C2F-2867-4A3C89A6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F6561-A468-BBF7-F232-E6E79FF1E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variable.</a:t>
            </a:r>
          </a:p>
          <a:p>
            <a:r>
              <a:rPr lang="en-US" dirty="0" err="1"/>
              <a:t>Tipe</a:t>
            </a:r>
            <a:r>
              <a:rPr lang="en-US" dirty="0"/>
              <a:t> data yang </a:t>
            </a:r>
            <a:r>
              <a:rPr lang="en-US" dirty="0" err="1"/>
              <a:t>ada</a:t>
            </a:r>
            <a:r>
              <a:rPr lang="en-US" dirty="0"/>
              <a:t> pada </a:t>
            </a:r>
            <a:r>
              <a:rPr lang="en-US" dirty="0" err="1"/>
              <a:t>pemrograman</a:t>
            </a:r>
            <a:r>
              <a:rPr lang="en-US" dirty="0"/>
              <a:t> dart </a:t>
            </a:r>
            <a:r>
              <a:rPr lang="en-US" dirty="0" err="1"/>
              <a:t>antara</a:t>
            </a:r>
            <a:r>
              <a:rPr lang="en-US" dirty="0"/>
              <a:t> lain :</a:t>
            </a:r>
          </a:p>
          <a:p>
            <a:r>
              <a:rPr lang="en-US" dirty="0"/>
              <a:t>Dynamic, String, number, </a:t>
            </a:r>
            <a:r>
              <a:rPr lang="en-US" dirty="0" err="1"/>
              <a:t>boolean</a:t>
            </a:r>
            <a:r>
              <a:rPr lang="en-US" dirty="0"/>
              <a:t>, list, map</a:t>
            </a:r>
          </a:p>
        </p:txBody>
      </p:sp>
    </p:spTree>
    <p:extLst>
      <p:ext uri="{BB962C8B-B14F-4D97-AF65-F5344CB8AC3E}">
        <p14:creationId xmlns:p14="http://schemas.microsoft.com/office/powerpoint/2010/main" val="283864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A965-8BA7-2C2F-2867-4A3C89A6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dynamic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F6561-A468-BBF7-F232-E6E79FF1E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Tipe</a:t>
            </a:r>
            <a:r>
              <a:rPr lang="en-US" dirty="0"/>
              <a:t> data dynamic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diisikan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apapun</a:t>
            </a:r>
            <a:r>
              <a:rPr lang="en-US" dirty="0"/>
              <a:t> (string, number, list </a:t>
            </a:r>
            <a:r>
              <a:rPr lang="en-US" dirty="0" err="1"/>
              <a:t>dst</a:t>
            </a:r>
            <a:r>
              <a:rPr lang="en-US" dirty="0"/>
              <a:t>..)</a:t>
            </a:r>
          </a:p>
          <a:p>
            <a:r>
              <a:rPr lang="en-US" dirty="0" err="1"/>
              <a:t>Contoh</a:t>
            </a:r>
            <a:r>
              <a:rPr lang="en-US" dirty="0"/>
              <a:t> : </a:t>
            </a:r>
          </a:p>
          <a:p>
            <a:pPr marL="0" indent="0">
              <a:buNone/>
            </a:pPr>
            <a:r>
              <a:rPr lang="en-US" dirty="0"/>
              <a:t>   var </a:t>
            </a:r>
            <a:r>
              <a:rPr lang="en-US" dirty="0" err="1"/>
              <a:t>nama</a:t>
            </a:r>
            <a:r>
              <a:rPr lang="en-US" dirty="0"/>
              <a:t> = ‘Ahmad’; =&gt;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datanya</a:t>
            </a:r>
            <a:r>
              <a:rPr lang="en-US" dirty="0"/>
              <a:t> String</a:t>
            </a:r>
          </a:p>
          <a:p>
            <a:pPr marL="0" indent="0">
              <a:buNone/>
            </a:pPr>
            <a:r>
              <a:rPr lang="en-US" dirty="0"/>
              <a:t>   var x = 20; =&gt;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datanya</a:t>
            </a:r>
            <a:r>
              <a:rPr lang="en-US" dirty="0"/>
              <a:t> number</a:t>
            </a:r>
          </a:p>
          <a:p>
            <a:pPr marL="0" indent="0">
              <a:buNone/>
            </a:pPr>
            <a:r>
              <a:rPr lang="en-US" dirty="0"/>
              <a:t>   var </a:t>
            </a:r>
            <a:r>
              <a:rPr lang="en-US" dirty="0" err="1"/>
              <a:t>sayur</a:t>
            </a:r>
            <a:r>
              <a:rPr lang="en-US" dirty="0"/>
              <a:t> = [‘</a:t>
            </a:r>
            <a:r>
              <a:rPr lang="en-US" dirty="0" err="1"/>
              <a:t>bayam</a:t>
            </a:r>
            <a:r>
              <a:rPr lang="en-US" dirty="0"/>
              <a:t>’, ‘</a:t>
            </a:r>
            <a:r>
              <a:rPr lang="en-US" dirty="0" err="1"/>
              <a:t>kangkung</a:t>
            </a:r>
            <a:r>
              <a:rPr lang="en-US" dirty="0"/>
              <a:t>’,’</a:t>
            </a:r>
            <a:r>
              <a:rPr lang="en-US" dirty="0" err="1"/>
              <a:t>lodeh</a:t>
            </a:r>
            <a:r>
              <a:rPr lang="en-US" dirty="0"/>
              <a:t>’]; =&gt;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datanya</a:t>
            </a:r>
            <a:r>
              <a:rPr lang="en-US" dirty="0"/>
              <a:t> List</a:t>
            </a:r>
          </a:p>
          <a:p>
            <a:pPr marL="0" indent="0">
              <a:buNone/>
            </a:pPr>
            <a:r>
              <a:rPr lang="en-US" dirty="0"/>
              <a:t>   var </a:t>
            </a:r>
            <a:r>
              <a:rPr lang="en-US" dirty="0" err="1"/>
              <a:t>isBoy</a:t>
            </a:r>
            <a:r>
              <a:rPr lang="en-US" dirty="0"/>
              <a:t> = true; =&gt;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datanya</a:t>
            </a:r>
            <a:r>
              <a:rPr lang="en-US" dirty="0"/>
              <a:t> </a:t>
            </a:r>
            <a:r>
              <a:rPr lang="en-US" dirty="0" err="1"/>
              <a:t>boolean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47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A965-8BA7-2C2F-2867-4A3C89A6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string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F6561-A468-BBF7-F232-E6E79FF1E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Tipe</a:t>
            </a:r>
            <a:r>
              <a:rPr lang="en-US" dirty="0"/>
              <a:t> data String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diisikan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karakter-karakter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, </a:t>
            </a:r>
            <a:r>
              <a:rPr lang="en-US" dirty="0" err="1"/>
              <a:t>angka</a:t>
            </a:r>
            <a:r>
              <a:rPr lang="en-US" dirty="0"/>
              <a:t>, dan </a:t>
            </a:r>
            <a:r>
              <a:rPr lang="en-US" dirty="0" err="1"/>
              <a:t>karakter</a:t>
            </a:r>
            <a:r>
              <a:rPr lang="en-US" dirty="0"/>
              <a:t> lain.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string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diapit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quote (‘)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double quote (“) dan </a:t>
            </a:r>
            <a:r>
              <a:rPr lang="en-US" dirty="0" err="1"/>
              <a:t>diawali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keyword String</a:t>
            </a:r>
          </a:p>
          <a:p>
            <a:r>
              <a:rPr lang="en-US" dirty="0" err="1"/>
              <a:t>Contoh</a:t>
            </a:r>
            <a:r>
              <a:rPr lang="en-US" dirty="0"/>
              <a:t> : </a:t>
            </a:r>
          </a:p>
          <a:p>
            <a:pPr marL="0" indent="0">
              <a:buNone/>
            </a:pPr>
            <a:r>
              <a:rPr lang="en-US" dirty="0"/>
              <a:t>   String </a:t>
            </a:r>
            <a:r>
              <a:rPr lang="en-US" dirty="0" err="1"/>
              <a:t>nama</a:t>
            </a:r>
            <a:r>
              <a:rPr lang="en-US" dirty="0"/>
              <a:t> = ‘Ahmad’;</a:t>
            </a:r>
          </a:p>
          <a:p>
            <a:pPr marL="0" indent="0">
              <a:buNone/>
            </a:pPr>
            <a:r>
              <a:rPr lang="en-US" dirty="0"/>
              <a:t>   String </a:t>
            </a:r>
            <a:r>
              <a:rPr lang="en-US" dirty="0" err="1"/>
              <a:t>jumlah</a:t>
            </a:r>
            <a:r>
              <a:rPr lang="en-US" dirty="0"/>
              <a:t> = “20”;</a:t>
            </a:r>
          </a:p>
          <a:p>
            <a:pPr marL="0" indent="0">
              <a:buNone/>
            </a:pPr>
            <a:r>
              <a:rPr lang="en-US" dirty="0"/>
              <a:t>   String </a:t>
            </a:r>
            <a:r>
              <a:rPr lang="en-US" dirty="0" err="1"/>
              <a:t>kalimat</a:t>
            </a:r>
            <a:r>
              <a:rPr lang="en-US" dirty="0"/>
              <a:t> = ‘It\’s easy to escape the string delimiter’; =&gt; It’s easy</a:t>
            </a:r>
          </a:p>
          <a:p>
            <a:pPr marL="0" indent="0">
              <a:buNone/>
            </a:pPr>
            <a:r>
              <a:rPr lang="en-US" dirty="0"/>
              <a:t>   String kalimat2 = “ It’s even easier to use the other delimiter ”;</a:t>
            </a:r>
          </a:p>
        </p:txBody>
      </p:sp>
    </p:spTree>
    <p:extLst>
      <p:ext uri="{BB962C8B-B14F-4D97-AF65-F5344CB8AC3E}">
        <p14:creationId xmlns:p14="http://schemas.microsoft.com/office/powerpoint/2010/main" val="2998633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A965-8BA7-2C2F-2867-4A3C89A6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number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F6561-A468-BBF7-F232-E6E79FF1E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Tipe</a:t>
            </a:r>
            <a:r>
              <a:rPr lang="en-US" dirty="0"/>
              <a:t> data number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diisikan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desimal</a:t>
            </a:r>
            <a:r>
              <a:rPr lang="en-US" dirty="0"/>
              <a:t>, </a:t>
            </a:r>
            <a:r>
              <a:rPr lang="en-US" dirty="0" err="1"/>
              <a:t>tipe</a:t>
            </a:r>
            <a:r>
              <a:rPr lang="en-US" dirty="0"/>
              <a:t> data number </a:t>
            </a:r>
            <a:r>
              <a:rPr lang="en-US" dirty="0" err="1"/>
              <a:t>diawali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keyword num</a:t>
            </a:r>
          </a:p>
          <a:p>
            <a:r>
              <a:rPr lang="en-US" dirty="0" err="1"/>
              <a:t>Contoh</a:t>
            </a:r>
            <a:r>
              <a:rPr lang="en-US" dirty="0"/>
              <a:t> : </a:t>
            </a:r>
          </a:p>
          <a:p>
            <a:pPr marL="0" indent="0">
              <a:buNone/>
            </a:pPr>
            <a:r>
              <a:rPr lang="en-US" dirty="0"/>
              <a:t>   num angka1 = 20;</a:t>
            </a:r>
          </a:p>
          <a:p>
            <a:pPr marL="0" indent="0">
              <a:buNone/>
            </a:pPr>
            <a:r>
              <a:rPr lang="en-US" dirty="0"/>
              <a:t>   num angka2 = 25.4;</a:t>
            </a:r>
          </a:p>
        </p:txBody>
      </p:sp>
    </p:spTree>
    <p:extLst>
      <p:ext uri="{BB962C8B-B14F-4D97-AF65-F5344CB8AC3E}">
        <p14:creationId xmlns:p14="http://schemas.microsoft.com/office/powerpoint/2010/main" val="1697534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A965-8BA7-2C2F-2867-4A3C89A6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integer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F6561-A468-BBF7-F232-E6E79FF1E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Tipe</a:t>
            </a:r>
            <a:r>
              <a:rPr lang="en-US" dirty="0"/>
              <a:t> data integer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diisikan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, </a:t>
            </a:r>
            <a:r>
              <a:rPr lang="en-US" dirty="0" err="1"/>
              <a:t>tipe</a:t>
            </a:r>
            <a:r>
              <a:rPr lang="en-US" dirty="0"/>
              <a:t> data integer </a:t>
            </a:r>
            <a:r>
              <a:rPr lang="en-US" dirty="0" err="1"/>
              <a:t>diawali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keyword int</a:t>
            </a:r>
          </a:p>
          <a:p>
            <a:r>
              <a:rPr lang="en-US" dirty="0" err="1"/>
              <a:t>Contoh</a:t>
            </a:r>
            <a:r>
              <a:rPr lang="en-US" dirty="0"/>
              <a:t> : </a:t>
            </a:r>
          </a:p>
          <a:p>
            <a:pPr marL="0" indent="0">
              <a:buNone/>
            </a:pPr>
            <a:r>
              <a:rPr lang="en-US" dirty="0"/>
              <a:t>   int angka1 = 20;</a:t>
            </a:r>
          </a:p>
          <a:p>
            <a:pPr marL="0" indent="0">
              <a:buNone/>
            </a:pPr>
            <a:r>
              <a:rPr lang="en-US" dirty="0"/>
              <a:t>   int angka2 = 25.4; =&gt;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error, </a:t>
            </a:r>
            <a:r>
              <a:rPr lang="en-US" dirty="0" err="1"/>
              <a:t>krn</a:t>
            </a:r>
            <a:r>
              <a:rPr lang="en-US" dirty="0"/>
              <a:t> data integer </a:t>
            </a:r>
            <a:r>
              <a:rPr lang="en-US" dirty="0" err="1"/>
              <a:t>tdk</a:t>
            </a:r>
            <a:r>
              <a:rPr lang="en-US" dirty="0"/>
              <a:t> </a:t>
            </a:r>
            <a:r>
              <a:rPr lang="en-US" dirty="0" err="1"/>
              <a:t>bisa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desimal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57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A965-8BA7-2C2F-2867-4A3C89A6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double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F6561-A468-BBF7-F232-E6E79FF1E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Tipe</a:t>
            </a:r>
            <a:r>
              <a:rPr lang="en-US" dirty="0"/>
              <a:t> data double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diisikan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desimal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diisikan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juga </a:t>
            </a:r>
            <a:r>
              <a:rPr lang="en-US" dirty="0" err="1"/>
              <a:t>tetapi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desimal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double </a:t>
            </a:r>
            <a:r>
              <a:rPr lang="en-US" dirty="0" err="1"/>
              <a:t>diawali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keyword double</a:t>
            </a:r>
          </a:p>
          <a:p>
            <a:r>
              <a:rPr lang="en-US" dirty="0" err="1"/>
              <a:t>Contoh</a:t>
            </a:r>
            <a:r>
              <a:rPr lang="en-US" dirty="0"/>
              <a:t> : </a:t>
            </a:r>
          </a:p>
          <a:p>
            <a:pPr marL="0" indent="0">
              <a:buNone/>
            </a:pPr>
            <a:r>
              <a:rPr lang="en-US" dirty="0"/>
              <a:t>   double angka1 = 20.6;</a:t>
            </a:r>
          </a:p>
          <a:p>
            <a:pPr marL="0" indent="0">
              <a:buNone/>
            </a:pPr>
            <a:r>
              <a:rPr lang="en-US" dirty="0"/>
              <a:t>   double angka2 = 25; =&gt;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tercetak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25.0</a:t>
            </a:r>
          </a:p>
        </p:txBody>
      </p:sp>
    </p:spTree>
    <p:extLst>
      <p:ext uri="{BB962C8B-B14F-4D97-AF65-F5344CB8AC3E}">
        <p14:creationId xmlns:p14="http://schemas.microsoft.com/office/powerpoint/2010/main" val="1903576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A965-8BA7-2C2F-2867-4A3C89A6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list / array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F6561-A468-BBF7-F232-E6E79FF1E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Tipe</a:t>
            </a:r>
            <a:r>
              <a:rPr lang="en-US" dirty="0"/>
              <a:t> data list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data (</a:t>
            </a:r>
            <a:r>
              <a:rPr lang="en-US" dirty="0" err="1"/>
              <a:t>sekumpulan</a:t>
            </a:r>
            <a:r>
              <a:rPr lang="en-US" dirty="0"/>
              <a:t> data)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variable, </a:t>
            </a:r>
            <a:r>
              <a:rPr lang="en-US" dirty="0" err="1"/>
              <a:t>diawali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keyword List. Di </a:t>
            </a:r>
            <a:r>
              <a:rPr lang="en-US" dirty="0" err="1"/>
              <a:t>dalam</a:t>
            </a:r>
            <a:r>
              <a:rPr lang="en-US" dirty="0"/>
              <a:t> list,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masukkan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yang </a:t>
            </a:r>
            <a:r>
              <a:rPr lang="en-US" dirty="0" err="1"/>
              <a:t>berbeda-beda</a:t>
            </a:r>
            <a:r>
              <a:rPr lang="en-US" dirty="0"/>
              <a:t>. </a:t>
            </a:r>
            <a:r>
              <a:rPr lang="en-US" dirty="0" err="1"/>
              <a:t>Tipe</a:t>
            </a:r>
            <a:r>
              <a:rPr lang="en-US" dirty="0"/>
              <a:t> data List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index.</a:t>
            </a:r>
          </a:p>
          <a:p>
            <a:r>
              <a:rPr lang="en-US" dirty="0" err="1"/>
              <a:t>Contoh</a:t>
            </a:r>
            <a:r>
              <a:rPr lang="en-US" dirty="0"/>
              <a:t> : </a:t>
            </a:r>
          </a:p>
          <a:p>
            <a:pPr marL="0" indent="0">
              <a:buNone/>
            </a:pPr>
            <a:r>
              <a:rPr lang="en-US" dirty="0"/>
              <a:t>   List </a:t>
            </a:r>
            <a:r>
              <a:rPr lang="en-US" dirty="0" err="1"/>
              <a:t>mahasiswa</a:t>
            </a:r>
            <a:r>
              <a:rPr lang="en-US" dirty="0"/>
              <a:t> = [‘</a:t>
            </a:r>
            <a:r>
              <a:rPr lang="en-US" dirty="0" err="1"/>
              <a:t>Anang</a:t>
            </a:r>
            <a:r>
              <a:rPr lang="en-US" dirty="0"/>
              <a:t>’, ‘Budi’, ‘Chika’];</a:t>
            </a:r>
          </a:p>
          <a:p>
            <a:pPr marL="0" indent="0">
              <a:buNone/>
            </a:pPr>
            <a:r>
              <a:rPr lang="en-US" dirty="0"/>
              <a:t>   List data = [‘Data1’, 9, ’Data2’, 10]; =&gt; di </a:t>
            </a:r>
            <a:r>
              <a:rPr lang="en-US" dirty="0" err="1"/>
              <a:t>sini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yaitu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String dan integer</a:t>
            </a:r>
          </a:p>
        </p:txBody>
      </p:sp>
    </p:spTree>
    <p:extLst>
      <p:ext uri="{BB962C8B-B14F-4D97-AF65-F5344CB8AC3E}">
        <p14:creationId xmlns:p14="http://schemas.microsoft.com/office/powerpoint/2010/main" val="1600139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534</TotalTime>
  <Words>760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Consolas</vt:lpstr>
      <vt:lpstr>Inter</vt:lpstr>
      <vt:lpstr>Tw Cen MT</vt:lpstr>
      <vt:lpstr>Circuit</vt:lpstr>
      <vt:lpstr>Pemrograman dart</vt:lpstr>
      <vt:lpstr>variabel</vt:lpstr>
      <vt:lpstr>Tipe data</vt:lpstr>
      <vt:lpstr>Tipe data dynamic</vt:lpstr>
      <vt:lpstr>Tipe data string</vt:lpstr>
      <vt:lpstr>Tipe data number</vt:lpstr>
      <vt:lpstr>Tipe data integer</vt:lpstr>
      <vt:lpstr>Tipe data double</vt:lpstr>
      <vt:lpstr>Tipe data list / array</vt:lpstr>
      <vt:lpstr>Tipe data list / array Lanjutan…</vt:lpstr>
      <vt:lpstr>Tipe data list / array Lanjutan…</vt:lpstr>
      <vt:lpstr>Tipe data 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dart</dc:title>
  <dc:creator>M Wahid Alqorni</dc:creator>
  <cp:lastModifiedBy>M Wahid Alqorni</cp:lastModifiedBy>
  <cp:revision>27</cp:revision>
  <dcterms:created xsi:type="dcterms:W3CDTF">2022-05-26T00:58:10Z</dcterms:created>
  <dcterms:modified xsi:type="dcterms:W3CDTF">2023-02-19T08:48:59Z</dcterms:modified>
</cp:coreProperties>
</file>